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6"/>
  </p:notesMasterIdLst>
  <p:sldIdLst>
    <p:sldId id="256" r:id="rId2"/>
    <p:sldId id="259" r:id="rId3"/>
    <p:sldId id="297" r:id="rId4"/>
    <p:sldId id="257" r:id="rId5"/>
    <p:sldId id="292" r:id="rId6"/>
    <p:sldId id="293" r:id="rId7"/>
    <p:sldId id="294" r:id="rId8"/>
    <p:sldId id="291" r:id="rId9"/>
    <p:sldId id="269" r:id="rId10"/>
    <p:sldId id="298" r:id="rId11"/>
    <p:sldId id="279" r:id="rId12"/>
    <p:sldId id="295" r:id="rId13"/>
    <p:sldId id="296" r:id="rId14"/>
    <p:sldId id="289" r:id="rId15"/>
  </p:sldIdLst>
  <p:sldSz cx="9144000" cy="5143500" type="screen16x9"/>
  <p:notesSz cx="6858000" cy="9144000"/>
  <p:embeddedFontLst>
    <p:embeddedFont>
      <p:font typeface="DM Sans" panose="020B0604020202020204" charset="0"/>
      <p:regular r:id="rId17"/>
      <p:bold r:id="rId18"/>
      <p:italic r:id="rId19"/>
      <p:boldItalic r:id="rId20"/>
    </p:embeddedFont>
    <p:embeddedFont>
      <p:font typeface="Krona One" panose="020B0604020202020204" charset="0"/>
      <p:regular r:id="rId21"/>
    </p:embeddedFont>
    <p:embeddedFont>
      <p:font typeface="Nunito Light" pitchFamily="2" charset="0"/>
      <p:regular r:id="rId22"/>
      <p: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5FC71E-D210-48B8-91A9-AD7B29D59616}">
  <a:tblStyle styleId="{455FC71E-D210-48B8-91A9-AD7B29D59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B9BF786-37FE-44AB-A468-F227DCF529C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6502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905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2635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802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6809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048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1e18f7d9563_0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1e18f7d9563_0_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oogle Shape;9;p2"/>
          <p:cNvGraphicFramePr/>
          <p:nvPr/>
        </p:nvGraphicFramePr>
        <p:xfrm>
          <a:off x="0" y="0"/>
          <a:ext cx="9143875" cy="51435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72275" y="994700"/>
            <a:ext cx="6778800" cy="247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72287" y="3672988"/>
            <a:ext cx="3876600" cy="475800"/>
          </a:xfrm>
          <a:prstGeom prst="rect">
            <a:avLst/>
          </a:prstGeom>
          <a:solidFill>
            <a:srgbClr val="F7DE78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406200" y="4821575"/>
            <a:ext cx="8331600" cy="74325"/>
            <a:chOff x="406200" y="4821575"/>
            <a:chExt cx="8331600" cy="74325"/>
          </a:xfrm>
        </p:grpSpPr>
        <p:cxnSp>
          <p:nvCxnSpPr>
            <p:cNvPr id="13" name="Google Shape;13;p2"/>
            <p:cNvCxnSpPr/>
            <p:nvPr/>
          </p:nvCxnSpPr>
          <p:spPr>
            <a:xfrm>
              <a:off x="406200" y="48215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406200" y="489590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406200" y="239850"/>
            <a:ext cx="8331600" cy="74325"/>
            <a:chOff x="406200" y="239850"/>
            <a:chExt cx="8331600" cy="74325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406200" y="23985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406200" y="3141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" name="Google Shape;18;p2"/>
          <p:cNvGrpSpPr/>
          <p:nvPr/>
        </p:nvGrpSpPr>
        <p:grpSpPr>
          <a:xfrm rot="-1360551">
            <a:off x="197353" y="160485"/>
            <a:ext cx="665722" cy="1157185"/>
            <a:chOff x="5100475" y="841475"/>
            <a:chExt cx="845625" cy="1469900"/>
          </a:xfrm>
        </p:grpSpPr>
        <p:sp>
          <p:nvSpPr>
            <p:cNvPr id="19" name="Google Shape;19;p2"/>
            <p:cNvSpPr/>
            <p:nvPr/>
          </p:nvSpPr>
          <p:spPr>
            <a:xfrm>
              <a:off x="5100475" y="841475"/>
              <a:ext cx="845625" cy="1469900"/>
            </a:xfrm>
            <a:custGeom>
              <a:avLst/>
              <a:gdLst/>
              <a:ahLst/>
              <a:cxnLst/>
              <a:rect l="l" t="t" r="r" b="b"/>
              <a:pathLst>
                <a:path w="33825" h="58796" extrusionOk="0">
                  <a:moveTo>
                    <a:pt x="16883" y="0"/>
                  </a:moveTo>
                  <a:cubicBezTo>
                    <a:pt x="12413" y="0"/>
                    <a:pt x="9106" y="1649"/>
                    <a:pt x="8354" y="4574"/>
                  </a:cubicBezTo>
                  <a:cubicBezTo>
                    <a:pt x="8310" y="4746"/>
                    <a:pt x="8275" y="4921"/>
                    <a:pt x="8250" y="5097"/>
                  </a:cubicBezTo>
                  <a:cubicBezTo>
                    <a:pt x="8187" y="5262"/>
                    <a:pt x="8132" y="5431"/>
                    <a:pt x="8088" y="5603"/>
                  </a:cubicBezTo>
                  <a:cubicBezTo>
                    <a:pt x="7536" y="7745"/>
                    <a:pt x="8480" y="9952"/>
                    <a:pt x="10652" y="11859"/>
                  </a:cubicBezTo>
                  <a:lnTo>
                    <a:pt x="4900" y="23594"/>
                  </a:lnTo>
                  <a:cubicBezTo>
                    <a:pt x="2881" y="23735"/>
                    <a:pt x="1180" y="25153"/>
                    <a:pt x="677" y="27111"/>
                  </a:cubicBezTo>
                  <a:lnTo>
                    <a:pt x="367" y="28313"/>
                  </a:lnTo>
                  <a:cubicBezTo>
                    <a:pt x="1" y="29732"/>
                    <a:pt x="853" y="31180"/>
                    <a:pt x="2274" y="31546"/>
                  </a:cubicBezTo>
                  <a:lnTo>
                    <a:pt x="9551" y="33422"/>
                  </a:lnTo>
                  <a:cubicBezTo>
                    <a:pt x="8753" y="38591"/>
                    <a:pt x="7185" y="48539"/>
                    <a:pt x="6046" y="55728"/>
                  </a:cubicBezTo>
                  <a:cubicBezTo>
                    <a:pt x="5830" y="57094"/>
                    <a:pt x="6699" y="58397"/>
                    <a:pt x="8044" y="58721"/>
                  </a:cubicBezTo>
                  <a:cubicBezTo>
                    <a:pt x="8253" y="58772"/>
                    <a:pt x="8462" y="58796"/>
                    <a:pt x="8669" y="58796"/>
                  </a:cubicBezTo>
                  <a:cubicBezTo>
                    <a:pt x="9790" y="58796"/>
                    <a:pt x="10823" y="58080"/>
                    <a:pt x="11187" y="56971"/>
                  </a:cubicBezTo>
                  <a:lnTo>
                    <a:pt x="18189" y="35649"/>
                  </a:lnTo>
                  <a:lnTo>
                    <a:pt x="25333" y="37491"/>
                  </a:lnTo>
                  <a:cubicBezTo>
                    <a:pt x="25555" y="37548"/>
                    <a:pt x="25778" y="37575"/>
                    <a:pt x="25998" y="37575"/>
                  </a:cubicBezTo>
                  <a:cubicBezTo>
                    <a:pt x="27179" y="37575"/>
                    <a:pt x="28256" y="36781"/>
                    <a:pt x="28565" y="35584"/>
                  </a:cubicBezTo>
                  <a:lnTo>
                    <a:pt x="28875" y="34381"/>
                  </a:lnTo>
                  <a:cubicBezTo>
                    <a:pt x="29393" y="32369"/>
                    <a:pt x="28555" y="30305"/>
                    <a:pt x="26827" y="29221"/>
                  </a:cubicBezTo>
                  <a:lnTo>
                    <a:pt x="27226" y="16265"/>
                  </a:lnTo>
                  <a:cubicBezTo>
                    <a:pt x="30151" y="15683"/>
                    <a:pt x="32211" y="14197"/>
                    <a:pt x="32787" y="11968"/>
                  </a:cubicBezTo>
                  <a:cubicBezTo>
                    <a:pt x="32831" y="11792"/>
                    <a:pt x="32866" y="11614"/>
                    <a:pt x="32891" y="11434"/>
                  </a:cubicBezTo>
                  <a:cubicBezTo>
                    <a:pt x="32954" y="11273"/>
                    <a:pt x="33007" y="11107"/>
                    <a:pt x="33051" y="10940"/>
                  </a:cubicBezTo>
                  <a:cubicBezTo>
                    <a:pt x="33824" y="7939"/>
                    <a:pt x="31675" y="4807"/>
                    <a:pt x="27298" y="2558"/>
                  </a:cubicBezTo>
                  <a:cubicBezTo>
                    <a:pt x="25841" y="1809"/>
                    <a:pt x="24229" y="1206"/>
                    <a:pt x="22506" y="761"/>
                  </a:cubicBezTo>
                  <a:cubicBezTo>
                    <a:pt x="20511" y="247"/>
                    <a:pt x="18610" y="0"/>
                    <a:pt x="16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173700" y="1486850"/>
              <a:ext cx="596850" cy="227975"/>
            </a:xfrm>
            <a:custGeom>
              <a:avLst/>
              <a:gdLst/>
              <a:ahLst/>
              <a:cxnLst/>
              <a:rect l="l" t="t" r="r" b="b"/>
              <a:pathLst>
                <a:path w="23874" h="9119" extrusionOk="0">
                  <a:moveTo>
                    <a:pt x="887" y="0"/>
                  </a:moveTo>
                  <a:cubicBezTo>
                    <a:pt x="848" y="0"/>
                    <a:pt x="812" y="26"/>
                    <a:pt x="802" y="65"/>
                  </a:cubicBezTo>
                  <a:lnTo>
                    <a:pt x="1" y="3172"/>
                  </a:lnTo>
                  <a:lnTo>
                    <a:pt x="23060" y="9119"/>
                  </a:lnTo>
                  <a:lnTo>
                    <a:pt x="23861" y="6012"/>
                  </a:lnTo>
                  <a:cubicBezTo>
                    <a:pt x="23873" y="5965"/>
                    <a:pt x="23846" y="5918"/>
                    <a:pt x="23797" y="5904"/>
                  </a:cubicBezTo>
                  <a:lnTo>
                    <a:pt x="909" y="3"/>
                  </a:lnTo>
                  <a:cubicBezTo>
                    <a:pt x="902" y="1"/>
                    <a:pt x="894" y="0"/>
                    <a:pt x="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317175" y="1598575"/>
              <a:ext cx="204400" cy="646475"/>
            </a:xfrm>
            <a:custGeom>
              <a:avLst/>
              <a:gdLst/>
              <a:ahLst/>
              <a:cxnLst/>
              <a:rect l="l" t="t" r="r" b="b"/>
              <a:pathLst>
                <a:path w="8176" h="25859" extrusionOk="0">
                  <a:moveTo>
                    <a:pt x="4031" y="1"/>
                  </a:moveTo>
                  <a:cubicBezTo>
                    <a:pt x="4028" y="438"/>
                    <a:pt x="0" y="25859"/>
                    <a:pt x="0" y="25859"/>
                  </a:cubicBezTo>
                  <a:lnTo>
                    <a:pt x="8175" y="959"/>
                  </a:lnTo>
                  <a:lnTo>
                    <a:pt x="40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49550" y="1067175"/>
              <a:ext cx="469075" cy="577350"/>
            </a:xfrm>
            <a:custGeom>
              <a:avLst/>
              <a:gdLst/>
              <a:ahLst/>
              <a:cxnLst/>
              <a:rect l="l" t="t" r="r" b="b"/>
              <a:pathLst>
                <a:path w="18763" h="23094" extrusionOk="0">
                  <a:moveTo>
                    <a:pt x="9031" y="1"/>
                  </a:moveTo>
                  <a:lnTo>
                    <a:pt x="1" y="18423"/>
                  </a:lnTo>
                  <a:lnTo>
                    <a:pt x="18120" y="23094"/>
                  </a:lnTo>
                  <a:lnTo>
                    <a:pt x="18762" y="2290"/>
                  </a:lnTo>
                  <a:lnTo>
                    <a:pt x="9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359675" y="933850"/>
              <a:ext cx="504125" cy="254750"/>
            </a:xfrm>
            <a:custGeom>
              <a:avLst/>
              <a:gdLst/>
              <a:ahLst/>
              <a:cxnLst/>
              <a:rect l="l" t="t" r="r" b="b"/>
              <a:pathLst>
                <a:path w="20165" h="10190" extrusionOk="0">
                  <a:moveTo>
                    <a:pt x="6234" y="1"/>
                  </a:moveTo>
                  <a:cubicBezTo>
                    <a:pt x="5431" y="1"/>
                    <a:pt x="4671" y="60"/>
                    <a:pt x="3975" y="182"/>
                  </a:cubicBezTo>
                  <a:cubicBezTo>
                    <a:pt x="1925" y="539"/>
                    <a:pt x="605" y="1399"/>
                    <a:pt x="303" y="2573"/>
                  </a:cubicBezTo>
                  <a:cubicBezTo>
                    <a:pt x="0" y="3748"/>
                    <a:pt x="740" y="5139"/>
                    <a:pt x="2360" y="6441"/>
                  </a:cubicBezTo>
                  <a:cubicBezTo>
                    <a:pt x="3979" y="7745"/>
                    <a:pt x="6346" y="8852"/>
                    <a:pt x="8941" y="9522"/>
                  </a:cubicBezTo>
                  <a:cubicBezTo>
                    <a:pt x="10653" y="9964"/>
                    <a:pt x="12371" y="10190"/>
                    <a:pt x="13930" y="10190"/>
                  </a:cubicBezTo>
                  <a:cubicBezTo>
                    <a:pt x="14733" y="10190"/>
                    <a:pt x="15494" y="10130"/>
                    <a:pt x="16190" y="10008"/>
                  </a:cubicBezTo>
                  <a:cubicBezTo>
                    <a:pt x="18238" y="9651"/>
                    <a:pt x="19559" y="8792"/>
                    <a:pt x="19862" y="7617"/>
                  </a:cubicBezTo>
                  <a:cubicBezTo>
                    <a:pt x="20164" y="6443"/>
                    <a:pt x="19424" y="5051"/>
                    <a:pt x="17805" y="3749"/>
                  </a:cubicBezTo>
                  <a:cubicBezTo>
                    <a:pt x="16185" y="2446"/>
                    <a:pt x="13817" y="1338"/>
                    <a:pt x="11223" y="668"/>
                  </a:cubicBezTo>
                  <a:cubicBezTo>
                    <a:pt x="9511" y="227"/>
                    <a:pt x="7793" y="1"/>
                    <a:pt x="6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366275" y="908100"/>
              <a:ext cx="504150" cy="254750"/>
            </a:xfrm>
            <a:custGeom>
              <a:avLst/>
              <a:gdLst/>
              <a:ahLst/>
              <a:cxnLst/>
              <a:rect l="l" t="t" r="r" b="b"/>
              <a:pathLst>
                <a:path w="20166" h="10190" extrusionOk="0">
                  <a:moveTo>
                    <a:pt x="6230" y="1"/>
                  </a:moveTo>
                  <a:cubicBezTo>
                    <a:pt x="5429" y="1"/>
                    <a:pt x="4670" y="61"/>
                    <a:pt x="3975" y="182"/>
                  </a:cubicBezTo>
                  <a:cubicBezTo>
                    <a:pt x="1927" y="540"/>
                    <a:pt x="607" y="1400"/>
                    <a:pt x="304" y="2573"/>
                  </a:cubicBezTo>
                  <a:cubicBezTo>
                    <a:pt x="1" y="3747"/>
                    <a:pt x="740" y="5139"/>
                    <a:pt x="2362" y="6443"/>
                  </a:cubicBezTo>
                  <a:cubicBezTo>
                    <a:pt x="3981" y="7746"/>
                    <a:pt x="6348" y="8854"/>
                    <a:pt x="8942" y="9522"/>
                  </a:cubicBezTo>
                  <a:cubicBezTo>
                    <a:pt x="10654" y="9964"/>
                    <a:pt x="12372" y="10190"/>
                    <a:pt x="13932" y="10190"/>
                  </a:cubicBezTo>
                  <a:cubicBezTo>
                    <a:pt x="14735" y="10190"/>
                    <a:pt x="15496" y="10130"/>
                    <a:pt x="16192" y="10008"/>
                  </a:cubicBezTo>
                  <a:cubicBezTo>
                    <a:pt x="18239" y="9651"/>
                    <a:pt x="19560" y="8791"/>
                    <a:pt x="19864" y="7617"/>
                  </a:cubicBezTo>
                  <a:cubicBezTo>
                    <a:pt x="20166" y="6444"/>
                    <a:pt x="19426" y="5053"/>
                    <a:pt x="17807" y="3749"/>
                  </a:cubicBezTo>
                  <a:cubicBezTo>
                    <a:pt x="16185" y="2445"/>
                    <a:pt x="13818" y="1338"/>
                    <a:pt x="11225" y="669"/>
                  </a:cubicBezTo>
                  <a:cubicBezTo>
                    <a:pt x="9511" y="228"/>
                    <a:pt x="7791" y="1"/>
                    <a:pt x="62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4"/>
          <p:cNvGraphicFramePr/>
          <p:nvPr/>
        </p:nvGraphicFramePr>
        <p:xfrm>
          <a:off x="0" y="0"/>
          <a:ext cx="9143875" cy="51435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20000" y="1123063"/>
            <a:ext cx="7704000" cy="3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cxnSp>
        <p:nvCxnSpPr>
          <p:cNvPr id="40" name="Google Shape;40;p4"/>
          <p:cNvCxnSpPr/>
          <p:nvPr/>
        </p:nvCxnSpPr>
        <p:spPr>
          <a:xfrm>
            <a:off x="406200" y="4821575"/>
            <a:ext cx="8331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4"/>
          <p:cNvCxnSpPr/>
          <p:nvPr/>
        </p:nvCxnSpPr>
        <p:spPr>
          <a:xfrm>
            <a:off x="406200" y="4895900"/>
            <a:ext cx="8331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" name="Google Shape;42;p4"/>
          <p:cNvGrpSpPr/>
          <p:nvPr/>
        </p:nvGrpSpPr>
        <p:grpSpPr>
          <a:xfrm>
            <a:off x="8802338" y="404101"/>
            <a:ext cx="74325" cy="4335300"/>
            <a:chOff x="8802338" y="404101"/>
            <a:chExt cx="74325" cy="4335300"/>
          </a:xfrm>
        </p:grpSpPr>
        <p:cxnSp>
          <p:nvCxnSpPr>
            <p:cNvPr id="43" name="Google Shape;43;p4"/>
            <p:cNvCxnSpPr/>
            <p:nvPr/>
          </p:nvCxnSpPr>
          <p:spPr>
            <a:xfrm rot="-5400000">
              <a:off x="6634688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4"/>
            <p:cNvCxnSpPr/>
            <p:nvPr/>
          </p:nvCxnSpPr>
          <p:spPr>
            <a:xfrm rot="-5400000">
              <a:off x="6709013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Google Shape;62;p6"/>
          <p:cNvGraphicFramePr/>
          <p:nvPr/>
        </p:nvGraphicFramePr>
        <p:xfrm>
          <a:off x="0" y="0"/>
          <a:ext cx="9143875" cy="51435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4" name="Google Shape;64;p6"/>
          <p:cNvGrpSpPr/>
          <p:nvPr/>
        </p:nvGrpSpPr>
        <p:grpSpPr>
          <a:xfrm>
            <a:off x="406200" y="4821575"/>
            <a:ext cx="8331600" cy="74325"/>
            <a:chOff x="406200" y="4821575"/>
            <a:chExt cx="8331600" cy="74325"/>
          </a:xfrm>
        </p:grpSpPr>
        <p:cxnSp>
          <p:nvCxnSpPr>
            <p:cNvPr id="65" name="Google Shape;65;p6"/>
            <p:cNvCxnSpPr/>
            <p:nvPr/>
          </p:nvCxnSpPr>
          <p:spPr>
            <a:xfrm>
              <a:off x="406200" y="48215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6"/>
            <p:cNvCxnSpPr/>
            <p:nvPr/>
          </p:nvCxnSpPr>
          <p:spPr>
            <a:xfrm>
              <a:off x="406200" y="489590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8"/>
          <p:cNvGraphicFramePr/>
          <p:nvPr/>
        </p:nvGraphicFramePr>
        <p:xfrm>
          <a:off x="0" y="0"/>
          <a:ext cx="9143875" cy="51435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996250" y="1144875"/>
            <a:ext cx="5250600" cy="21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77" name="Google Shape;77;p8"/>
          <p:cNvGrpSpPr/>
          <p:nvPr/>
        </p:nvGrpSpPr>
        <p:grpSpPr>
          <a:xfrm>
            <a:off x="406200" y="4821575"/>
            <a:ext cx="8331600" cy="74325"/>
            <a:chOff x="406200" y="4821575"/>
            <a:chExt cx="8331600" cy="74325"/>
          </a:xfrm>
        </p:grpSpPr>
        <p:cxnSp>
          <p:nvCxnSpPr>
            <p:cNvPr id="78" name="Google Shape;78;p8"/>
            <p:cNvCxnSpPr/>
            <p:nvPr/>
          </p:nvCxnSpPr>
          <p:spPr>
            <a:xfrm>
              <a:off x="406200" y="48215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8"/>
            <p:cNvCxnSpPr/>
            <p:nvPr/>
          </p:nvCxnSpPr>
          <p:spPr>
            <a:xfrm>
              <a:off x="406200" y="489590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0" name="Google Shape;80;p8"/>
          <p:cNvGrpSpPr/>
          <p:nvPr/>
        </p:nvGrpSpPr>
        <p:grpSpPr>
          <a:xfrm>
            <a:off x="406200" y="239850"/>
            <a:ext cx="8331600" cy="74325"/>
            <a:chOff x="406200" y="239850"/>
            <a:chExt cx="8331600" cy="74325"/>
          </a:xfrm>
        </p:grpSpPr>
        <p:cxnSp>
          <p:nvCxnSpPr>
            <p:cNvPr id="81" name="Google Shape;81;p8"/>
            <p:cNvCxnSpPr/>
            <p:nvPr/>
          </p:nvCxnSpPr>
          <p:spPr>
            <a:xfrm>
              <a:off x="406200" y="23985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8"/>
            <p:cNvCxnSpPr/>
            <p:nvPr/>
          </p:nvCxnSpPr>
          <p:spPr>
            <a:xfrm>
              <a:off x="406200" y="3141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9"/>
          <p:cNvGraphicFramePr/>
          <p:nvPr/>
        </p:nvGraphicFramePr>
        <p:xfrm>
          <a:off x="0" y="0"/>
          <a:ext cx="9143875" cy="51435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1010125" y="1444669"/>
            <a:ext cx="4657200" cy="14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ubTitle" idx="1"/>
          </p:nvPr>
        </p:nvSpPr>
        <p:spPr>
          <a:xfrm>
            <a:off x="1010125" y="2992344"/>
            <a:ext cx="4657200" cy="706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7" name="Google Shape;87;p9"/>
          <p:cNvGrpSpPr/>
          <p:nvPr/>
        </p:nvGrpSpPr>
        <p:grpSpPr>
          <a:xfrm>
            <a:off x="406200" y="4821575"/>
            <a:ext cx="8331600" cy="74325"/>
            <a:chOff x="406200" y="4821575"/>
            <a:chExt cx="8331600" cy="74325"/>
          </a:xfrm>
        </p:grpSpPr>
        <p:cxnSp>
          <p:nvCxnSpPr>
            <p:cNvPr id="88" name="Google Shape;88;p9"/>
            <p:cNvCxnSpPr/>
            <p:nvPr/>
          </p:nvCxnSpPr>
          <p:spPr>
            <a:xfrm>
              <a:off x="406200" y="48215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406200" y="489590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" name="Google Shape;90;p9"/>
          <p:cNvGrpSpPr/>
          <p:nvPr/>
        </p:nvGrpSpPr>
        <p:grpSpPr>
          <a:xfrm>
            <a:off x="406200" y="239850"/>
            <a:ext cx="8331600" cy="74325"/>
            <a:chOff x="406200" y="239850"/>
            <a:chExt cx="8331600" cy="74325"/>
          </a:xfrm>
        </p:grpSpPr>
        <p:cxnSp>
          <p:nvCxnSpPr>
            <p:cNvPr id="91" name="Google Shape;91;p9"/>
            <p:cNvCxnSpPr/>
            <p:nvPr/>
          </p:nvCxnSpPr>
          <p:spPr>
            <a:xfrm>
              <a:off x="406200" y="23985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406200" y="3141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3" name="Google Shape;93;p9"/>
          <p:cNvGrpSpPr/>
          <p:nvPr/>
        </p:nvGrpSpPr>
        <p:grpSpPr>
          <a:xfrm>
            <a:off x="267313" y="404101"/>
            <a:ext cx="74325" cy="4335300"/>
            <a:chOff x="267313" y="404101"/>
            <a:chExt cx="74325" cy="4335300"/>
          </a:xfrm>
        </p:grpSpPr>
        <p:cxnSp>
          <p:nvCxnSpPr>
            <p:cNvPr id="94" name="Google Shape;94;p9"/>
            <p:cNvCxnSpPr/>
            <p:nvPr/>
          </p:nvCxnSpPr>
          <p:spPr>
            <a:xfrm rot="-5400000">
              <a:off x="-1900337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9"/>
            <p:cNvCxnSpPr/>
            <p:nvPr/>
          </p:nvCxnSpPr>
          <p:spPr>
            <a:xfrm rot="-5400000">
              <a:off x="-1826012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" name="Google Shape;96;p9"/>
          <p:cNvGrpSpPr/>
          <p:nvPr/>
        </p:nvGrpSpPr>
        <p:grpSpPr>
          <a:xfrm>
            <a:off x="8802338" y="404101"/>
            <a:ext cx="74325" cy="4335300"/>
            <a:chOff x="8802338" y="404101"/>
            <a:chExt cx="74325" cy="4335300"/>
          </a:xfrm>
        </p:grpSpPr>
        <p:cxnSp>
          <p:nvCxnSpPr>
            <p:cNvPr id="97" name="Google Shape;97;p9"/>
            <p:cNvCxnSpPr/>
            <p:nvPr/>
          </p:nvCxnSpPr>
          <p:spPr>
            <a:xfrm rot="-5400000">
              <a:off x="6634688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9"/>
            <p:cNvCxnSpPr/>
            <p:nvPr/>
          </p:nvCxnSpPr>
          <p:spPr>
            <a:xfrm rot="-5400000">
              <a:off x="6709013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" name="Google Shape;344;p3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45" name="Google Shape;345;p31"/>
          <p:cNvGrpSpPr/>
          <p:nvPr/>
        </p:nvGrpSpPr>
        <p:grpSpPr>
          <a:xfrm>
            <a:off x="406200" y="239850"/>
            <a:ext cx="8331600" cy="74325"/>
            <a:chOff x="406200" y="239850"/>
            <a:chExt cx="8331600" cy="74325"/>
          </a:xfrm>
        </p:grpSpPr>
        <p:cxnSp>
          <p:nvCxnSpPr>
            <p:cNvPr id="346" name="Google Shape;346;p31"/>
            <p:cNvCxnSpPr/>
            <p:nvPr/>
          </p:nvCxnSpPr>
          <p:spPr>
            <a:xfrm>
              <a:off x="406200" y="23985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31"/>
            <p:cNvCxnSpPr/>
            <p:nvPr/>
          </p:nvCxnSpPr>
          <p:spPr>
            <a:xfrm>
              <a:off x="406200" y="3141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8" name="Google Shape;348;p31"/>
          <p:cNvGrpSpPr/>
          <p:nvPr/>
        </p:nvGrpSpPr>
        <p:grpSpPr>
          <a:xfrm>
            <a:off x="6716968" y="4620161"/>
            <a:ext cx="2369429" cy="472146"/>
            <a:chOff x="4562225" y="4640000"/>
            <a:chExt cx="2806050" cy="559150"/>
          </a:xfrm>
        </p:grpSpPr>
        <p:sp>
          <p:nvSpPr>
            <p:cNvPr id="349" name="Google Shape;349;p31"/>
            <p:cNvSpPr/>
            <p:nvPr/>
          </p:nvSpPr>
          <p:spPr>
            <a:xfrm>
              <a:off x="4562225" y="4640000"/>
              <a:ext cx="2806050" cy="559150"/>
            </a:xfrm>
            <a:custGeom>
              <a:avLst/>
              <a:gdLst/>
              <a:ahLst/>
              <a:cxnLst/>
              <a:rect l="l" t="t" r="r" b="b"/>
              <a:pathLst>
                <a:path w="112242" h="22366" extrusionOk="0">
                  <a:moveTo>
                    <a:pt x="110686" y="1"/>
                  </a:moveTo>
                  <a:cubicBezTo>
                    <a:pt x="110676" y="1"/>
                    <a:pt x="110667" y="1"/>
                    <a:pt x="110658" y="1"/>
                  </a:cubicBezTo>
                  <a:lnTo>
                    <a:pt x="1071" y="2896"/>
                  </a:lnTo>
                  <a:cubicBezTo>
                    <a:pt x="472" y="2913"/>
                    <a:pt x="1" y="3411"/>
                    <a:pt x="16" y="4008"/>
                  </a:cubicBezTo>
                  <a:lnTo>
                    <a:pt x="473" y="21312"/>
                  </a:lnTo>
                  <a:cubicBezTo>
                    <a:pt x="490" y="21899"/>
                    <a:pt x="971" y="22366"/>
                    <a:pt x="1554" y="22366"/>
                  </a:cubicBezTo>
                  <a:cubicBezTo>
                    <a:pt x="1564" y="22366"/>
                    <a:pt x="1575" y="22366"/>
                    <a:pt x="1585" y="22366"/>
                  </a:cubicBezTo>
                  <a:lnTo>
                    <a:pt x="111174" y="19470"/>
                  </a:lnTo>
                  <a:cubicBezTo>
                    <a:pt x="111771" y="19454"/>
                    <a:pt x="112242" y="18958"/>
                    <a:pt x="112227" y="18359"/>
                  </a:cubicBezTo>
                  <a:lnTo>
                    <a:pt x="111769" y="1056"/>
                  </a:lnTo>
                  <a:cubicBezTo>
                    <a:pt x="111755" y="466"/>
                    <a:pt x="111272" y="1"/>
                    <a:pt x="110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4589425" y="4667525"/>
              <a:ext cx="2751200" cy="504825"/>
            </a:xfrm>
            <a:custGeom>
              <a:avLst/>
              <a:gdLst/>
              <a:ahLst/>
              <a:cxnLst/>
              <a:rect l="l" t="t" r="r" b="b"/>
              <a:pathLst>
                <a:path w="110048" h="20193" extrusionOk="0">
                  <a:moveTo>
                    <a:pt x="109590" y="0"/>
                  </a:moveTo>
                  <a:lnTo>
                    <a:pt x="1" y="2890"/>
                  </a:lnTo>
                  <a:lnTo>
                    <a:pt x="457" y="20193"/>
                  </a:lnTo>
                  <a:lnTo>
                    <a:pt x="110047" y="17305"/>
                  </a:lnTo>
                  <a:lnTo>
                    <a:pt x="1095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1"/>
            <p:cNvSpPr/>
            <p:nvPr/>
          </p:nvSpPr>
          <p:spPr>
            <a:xfrm>
              <a:off x="4598850" y="5024050"/>
              <a:ext cx="2740475" cy="100550"/>
            </a:xfrm>
            <a:custGeom>
              <a:avLst/>
              <a:gdLst/>
              <a:ahLst/>
              <a:cxnLst/>
              <a:rect l="l" t="t" r="r" b="b"/>
              <a:pathLst>
                <a:path w="109619" h="4022" extrusionOk="0">
                  <a:moveTo>
                    <a:pt x="109589" y="0"/>
                  </a:moveTo>
                  <a:lnTo>
                    <a:pt x="0" y="2889"/>
                  </a:lnTo>
                  <a:lnTo>
                    <a:pt x="30" y="4022"/>
                  </a:lnTo>
                  <a:lnTo>
                    <a:pt x="109619" y="1132"/>
                  </a:lnTo>
                  <a:lnTo>
                    <a:pt x="1095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1"/>
            <p:cNvSpPr/>
            <p:nvPr/>
          </p:nvSpPr>
          <p:spPr>
            <a:xfrm>
              <a:off x="4660525" y="4737450"/>
              <a:ext cx="22500" cy="206300"/>
            </a:xfrm>
            <a:custGeom>
              <a:avLst/>
              <a:gdLst/>
              <a:ahLst/>
              <a:cxnLst/>
              <a:rect l="l" t="t" r="r" b="b"/>
              <a:pathLst>
                <a:path w="900" h="8252" extrusionOk="0">
                  <a:moveTo>
                    <a:pt x="683" y="0"/>
                  </a:moveTo>
                  <a:lnTo>
                    <a:pt x="1" y="17"/>
                  </a:lnTo>
                  <a:lnTo>
                    <a:pt x="219" y="8251"/>
                  </a:lnTo>
                  <a:lnTo>
                    <a:pt x="899" y="8233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1"/>
            <p:cNvSpPr/>
            <p:nvPr/>
          </p:nvSpPr>
          <p:spPr>
            <a:xfrm>
              <a:off x="4714425" y="473602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2" y="0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10" y="4822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1"/>
            <p:cNvSpPr/>
            <p:nvPr/>
          </p:nvSpPr>
          <p:spPr>
            <a:xfrm>
              <a:off x="4770750" y="473452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1" y="19"/>
                  </a:lnTo>
                  <a:lnTo>
                    <a:pt x="129" y="4841"/>
                  </a:lnTo>
                  <a:lnTo>
                    <a:pt x="810" y="4824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1"/>
            <p:cNvSpPr/>
            <p:nvPr/>
          </p:nvSpPr>
          <p:spPr>
            <a:xfrm>
              <a:off x="4827125" y="47330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0" y="19"/>
                  </a:lnTo>
                  <a:lnTo>
                    <a:pt x="129" y="4841"/>
                  </a:lnTo>
                  <a:lnTo>
                    <a:pt x="809" y="4822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1"/>
            <p:cNvSpPr/>
            <p:nvPr/>
          </p:nvSpPr>
          <p:spPr>
            <a:xfrm>
              <a:off x="4883500" y="4731575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1" y="0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1"/>
            <p:cNvSpPr/>
            <p:nvPr/>
          </p:nvSpPr>
          <p:spPr>
            <a:xfrm>
              <a:off x="4937966" y="4733196"/>
              <a:ext cx="23275" cy="206475"/>
            </a:xfrm>
            <a:custGeom>
              <a:avLst/>
              <a:gdLst/>
              <a:ahLst/>
              <a:cxnLst/>
              <a:rect l="l" t="t" r="r" b="b"/>
              <a:pathLst>
                <a:path w="931" h="8259" extrusionOk="0">
                  <a:moveTo>
                    <a:pt x="683" y="1"/>
                  </a:moveTo>
                  <a:lnTo>
                    <a:pt x="1" y="23"/>
                  </a:lnTo>
                  <a:lnTo>
                    <a:pt x="249" y="8259"/>
                  </a:lnTo>
                  <a:lnTo>
                    <a:pt x="931" y="8239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1"/>
            <p:cNvSpPr/>
            <p:nvPr/>
          </p:nvSpPr>
          <p:spPr>
            <a:xfrm>
              <a:off x="4988850" y="4728775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1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1"/>
            <p:cNvSpPr/>
            <p:nvPr/>
          </p:nvSpPr>
          <p:spPr>
            <a:xfrm>
              <a:off x="5045175" y="472732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1" y="17"/>
                  </a:lnTo>
                  <a:lnTo>
                    <a:pt x="129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1"/>
            <p:cNvSpPr/>
            <p:nvPr/>
          </p:nvSpPr>
          <p:spPr>
            <a:xfrm>
              <a:off x="5101675" y="4725700"/>
              <a:ext cx="20225" cy="121050"/>
            </a:xfrm>
            <a:custGeom>
              <a:avLst/>
              <a:gdLst/>
              <a:ahLst/>
              <a:cxnLst/>
              <a:rect l="l" t="t" r="r" b="b"/>
              <a:pathLst>
                <a:path w="809" h="4842" extrusionOk="0">
                  <a:moveTo>
                    <a:pt x="682" y="1"/>
                  </a:moveTo>
                  <a:lnTo>
                    <a:pt x="0" y="17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1"/>
            <p:cNvSpPr/>
            <p:nvPr/>
          </p:nvSpPr>
          <p:spPr>
            <a:xfrm>
              <a:off x="5157900" y="4724325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1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1"/>
            <p:cNvSpPr/>
            <p:nvPr/>
          </p:nvSpPr>
          <p:spPr>
            <a:xfrm>
              <a:off x="5209400" y="4722925"/>
              <a:ext cx="22500" cy="206300"/>
            </a:xfrm>
            <a:custGeom>
              <a:avLst/>
              <a:gdLst/>
              <a:ahLst/>
              <a:cxnLst/>
              <a:rect l="l" t="t" r="r" b="b"/>
              <a:pathLst>
                <a:path w="900" h="8252" extrusionOk="0">
                  <a:moveTo>
                    <a:pt x="683" y="0"/>
                  </a:moveTo>
                  <a:lnTo>
                    <a:pt x="1" y="19"/>
                  </a:lnTo>
                  <a:lnTo>
                    <a:pt x="219" y="8252"/>
                  </a:lnTo>
                  <a:lnTo>
                    <a:pt x="899" y="8233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1"/>
            <p:cNvSpPr/>
            <p:nvPr/>
          </p:nvSpPr>
          <p:spPr>
            <a:xfrm>
              <a:off x="5263275" y="472155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1" y="0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1"/>
            <p:cNvSpPr/>
            <p:nvPr/>
          </p:nvSpPr>
          <p:spPr>
            <a:xfrm>
              <a:off x="5319600" y="4720100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2" y="0"/>
                  </a:moveTo>
                  <a:lnTo>
                    <a:pt x="0" y="19"/>
                  </a:lnTo>
                  <a:lnTo>
                    <a:pt x="128" y="4840"/>
                  </a:lnTo>
                  <a:lnTo>
                    <a:pt x="809" y="4822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1"/>
            <p:cNvSpPr/>
            <p:nvPr/>
          </p:nvSpPr>
          <p:spPr>
            <a:xfrm>
              <a:off x="5375950" y="471860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1" y="19"/>
                  </a:lnTo>
                  <a:lnTo>
                    <a:pt x="129" y="4841"/>
                  </a:lnTo>
                  <a:lnTo>
                    <a:pt x="810" y="4822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1"/>
            <p:cNvSpPr/>
            <p:nvPr/>
          </p:nvSpPr>
          <p:spPr>
            <a:xfrm>
              <a:off x="5432325" y="471710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1"/>
            <p:cNvSpPr/>
            <p:nvPr/>
          </p:nvSpPr>
          <p:spPr>
            <a:xfrm>
              <a:off x="5483775" y="4715725"/>
              <a:ext cx="22500" cy="206300"/>
            </a:xfrm>
            <a:custGeom>
              <a:avLst/>
              <a:gdLst/>
              <a:ahLst/>
              <a:cxnLst/>
              <a:rect l="l" t="t" r="r" b="b"/>
              <a:pathLst>
                <a:path w="900" h="8252" extrusionOk="0">
                  <a:moveTo>
                    <a:pt x="683" y="1"/>
                  </a:moveTo>
                  <a:lnTo>
                    <a:pt x="1" y="19"/>
                  </a:lnTo>
                  <a:lnTo>
                    <a:pt x="219" y="8252"/>
                  </a:lnTo>
                  <a:lnTo>
                    <a:pt x="899" y="823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5537700" y="4714350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1" y="1"/>
                  </a:moveTo>
                  <a:lnTo>
                    <a:pt x="0" y="17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1"/>
            <p:cNvSpPr/>
            <p:nvPr/>
          </p:nvSpPr>
          <p:spPr>
            <a:xfrm>
              <a:off x="5594100" y="4712775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1" y="0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1"/>
            <p:cNvSpPr/>
            <p:nvPr/>
          </p:nvSpPr>
          <p:spPr>
            <a:xfrm>
              <a:off x="5650375" y="4711350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3" y="1"/>
                  </a:moveTo>
                  <a:lnTo>
                    <a:pt x="1" y="19"/>
                  </a:lnTo>
                  <a:lnTo>
                    <a:pt x="129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>
              <a:off x="5706775" y="470982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1" y="17"/>
                  </a:lnTo>
                  <a:lnTo>
                    <a:pt x="129" y="4840"/>
                  </a:lnTo>
                  <a:lnTo>
                    <a:pt x="809" y="4822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1"/>
            <p:cNvSpPr/>
            <p:nvPr/>
          </p:nvSpPr>
          <p:spPr>
            <a:xfrm>
              <a:off x="5758250" y="4708500"/>
              <a:ext cx="22475" cy="206300"/>
            </a:xfrm>
            <a:custGeom>
              <a:avLst/>
              <a:gdLst/>
              <a:ahLst/>
              <a:cxnLst/>
              <a:rect l="l" t="t" r="r" b="b"/>
              <a:pathLst>
                <a:path w="899" h="8252" extrusionOk="0">
                  <a:moveTo>
                    <a:pt x="681" y="0"/>
                  </a:moveTo>
                  <a:lnTo>
                    <a:pt x="0" y="18"/>
                  </a:lnTo>
                  <a:lnTo>
                    <a:pt x="216" y="8251"/>
                  </a:lnTo>
                  <a:lnTo>
                    <a:pt x="899" y="8233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1"/>
            <p:cNvSpPr/>
            <p:nvPr/>
          </p:nvSpPr>
          <p:spPr>
            <a:xfrm>
              <a:off x="5812150" y="4707025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3" y="1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1"/>
            <p:cNvSpPr/>
            <p:nvPr/>
          </p:nvSpPr>
          <p:spPr>
            <a:xfrm>
              <a:off x="5868500" y="4705525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2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10" y="4824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1"/>
            <p:cNvSpPr/>
            <p:nvPr/>
          </p:nvSpPr>
          <p:spPr>
            <a:xfrm>
              <a:off x="5924825" y="47040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1" y="17"/>
                  </a:lnTo>
                  <a:lnTo>
                    <a:pt x="129" y="4841"/>
                  </a:lnTo>
                  <a:lnTo>
                    <a:pt x="810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1"/>
            <p:cNvSpPr/>
            <p:nvPr/>
          </p:nvSpPr>
          <p:spPr>
            <a:xfrm>
              <a:off x="5981200" y="47025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0" y="17"/>
                  </a:lnTo>
                  <a:lnTo>
                    <a:pt x="129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1"/>
            <p:cNvSpPr/>
            <p:nvPr/>
          </p:nvSpPr>
          <p:spPr>
            <a:xfrm>
              <a:off x="6032650" y="4701250"/>
              <a:ext cx="22500" cy="206300"/>
            </a:xfrm>
            <a:custGeom>
              <a:avLst/>
              <a:gdLst/>
              <a:ahLst/>
              <a:cxnLst/>
              <a:rect l="l" t="t" r="r" b="b"/>
              <a:pathLst>
                <a:path w="900" h="8252" extrusionOk="0">
                  <a:moveTo>
                    <a:pt x="681" y="0"/>
                  </a:moveTo>
                  <a:lnTo>
                    <a:pt x="1" y="19"/>
                  </a:lnTo>
                  <a:lnTo>
                    <a:pt x="217" y="8252"/>
                  </a:lnTo>
                  <a:lnTo>
                    <a:pt x="899" y="823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1"/>
            <p:cNvSpPr/>
            <p:nvPr/>
          </p:nvSpPr>
          <p:spPr>
            <a:xfrm>
              <a:off x="6086575" y="4699800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2" y="0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1"/>
            <p:cNvSpPr/>
            <p:nvPr/>
          </p:nvSpPr>
          <p:spPr>
            <a:xfrm>
              <a:off x="6142925" y="469830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1" y="0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1"/>
            <p:cNvSpPr/>
            <p:nvPr/>
          </p:nvSpPr>
          <p:spPr>
            <a:xfrm>
              <a:off x="6199250" y="4696800"/>
              <a:ext cx="20250" cy="121075"/>
            </a:xfrm>
            <a:custGeom>
              <a:avLst/>
              <a:gdLst/>
              <a:ahLst/>
              <a:cxnLst/>
              <a:rect l="l" t="t" r="r" b="b"/>
              <a:pathLst>
                <a:path w="810" h="4843" extrusionOk="0">
                  <a:moveTo>
                    <a:pt x="683" y="0"/>
                  </a:moveTo>
                  <a:lnTo>
                    <a:pt x="1" y="19"/>
                  </a:lnTo>
                  <a:lnTo>
                    <a:pt x="129" y="4842"/>
                  </a:lnTo>
                  <a:lnTo>
                    <a:pt x="809" y="4824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1"/>
            <p:cNvSpPr/>
            <p:nvPr/>
          </p:nvSpPr>
          <p:spPr>
            <a:xfrm>
              <a:off x="6255575" y="469542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0" y="17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1"/>
            <p:cNvSpPr/>
            <p:nvPr/>
          </p:nvSpPr>
          <p:spPr>
            <a:xfrm>
              <a:off x="6307075" y="4694000"/>
              <a:ext cx="22475" cy="206350"/>
            </a:xfrm>
            <a:custGeom>
              <a:avLst/>
              <a:gdLst/>
              <a:ahLst/>
              <a:cxnLst/>
              <a:rect l="l" t="t" r="r" b="b"/>
              <a:pathLst>
                <a:path w="899" h="8254" extrusionOk="0">
                  <a:moveTo>
                    <a:pt x="681" y="1"/>
                  </a:moveTo>
                  <a:lnTo>
                    <a:pt x="0" y="19"/>
                  </a:lnTo>
                  <a:lnTo>
                    <a:pt x="217" y="8254"/>
                  </a:lnTo>
                  <a:lnTo>
                    <a:pt x="899" y="8236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1"/>
            <p:cNvSpPr/>
            <p:nvPr/>
          </p:nvSpPr>
          <p:spPr>
            <a:xfrm>
              <a:off x="6360975" y="469255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1"/>
            <p:cNvSpPr/>
            <p:nvPr/>
          </p:nvSpPr>
          <p:spPr>
            <a:xfrm>
              <a:off x="6417350" y="4691050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1" y="1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1"/>
            <p:cNvSpPr/>
            <p:nvPr/>
          </p:nvSpPr>
          <p:spPr>
            <a:xfrm>
              <a:off x="6473625" y="468965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1" y="19"/>
                  </a:lnTo>
                  <a:lnTo>
                    <a:pt x="129" y="4841"/>
                  </a:lnTo>
                  <a:lnTo>
                    <a:pt x="809" y="4824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1"/>
            <p:cNvSpPr/>
            <p:nvPr/>
          </p:nvSpPr>
          <p:spPr>
            <a:xfrm>
              <a:off x="6530000" y="4688200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2" y="0"/>
                  </a:moveTo>
                  <a:lnTo>
                    <a:pt x="0" y="18"/>
                  </a:lnTo>
                  <a:lnTo>
                    <a:pt x="127" y="4840"/>
                  </a:lnTo>
                  <a:lnTo>
                    <a:pt x="809" y="4822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1"/>
            <p:cNvSpPr/>
            <p:nvPr/>
          </p:nvSpPr>
          <p:spPr>
            <a:xfrm>
              <a:off x="6581500" y="4686775"/>
              <a:ext cx="22475" cy="206350"/>
            </a:xfrm>
            <a:custGeom>
              <a:avLst/>
              <a:gdLst/>
              <a:ahLst/>
              <a:cxnLst/>
              <a:rect l="l" t="t" r="r" b="b"/>
              <a:pathLst>
                <a:path w="899" h="8254" extrusionOk="0">
                  <a:moveTo>
                    <a:pt x="681" y="0"/>
                  </a:moveTo>
                  <a:lnTo>
                    <a:pt x="0" y="19"/>
                  </a:lnTo>
                  <a:lnTo>
                    <a:pt x="216" y="8253"/>
                  </a:lnTo>
                  <a:lnTo>
                    <a:pt x="899" y="823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1"/>
            <p:cNvSpPr/>
            <p:nvPr/>
          </p:nvSpPr>
          <p:spPr>
            <a:xfrm>
              <a:off x="6635350" y="468540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1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1"/>
            <p:cNvSpPr/>
            <p:nvPr/>
          </p:nvSpPr>
          <p:spPr>
            <a:xfrm>
              <a:off x="6691725" y="468390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1" y="1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1"/>
            <p:cNvSpPr/>
            <p:nvPr/>
          </p:nvSpPr>
          <p:spPr>
            <a:xfrm>
              <a:off x="6748050" y="4682450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3" y="0"/>
                  </a:moveTo>
                  <a:lnTo>
                    <a:pt x="0" y="17"/>
                  </a:lnTo>
                  <a:lnTo>
                    <a:pt x="128" y="4841"/>
                  </a:lnTo>
                  <a:lnTo>
                    <a:pt x="809" y="4822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1"/>
            <p:cNvSpPr/>
            <p:nvPr/>
          </p:nvSpPr>
          <p:spPr>
            <a:xfrm>
              <a:off x="6804400" y="4680950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10" y="4822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1"/>
            <p:cNvSpPr/>
            <p:nvPr/>
          </p:nvSpPr>
          <p:spPr>
            <a:xfrm>
              <a:off x="6855875" y="4679525"/>
              <a:ext cx="22525" cy="206350"/>
            </a:xfrm>
            <a:custGeom>
              <a:avLst/>
              <a:gdLst/>
              <a:ahLst/>
              <a:cxnLst/>
              <a:rect l="l" t="t" r="r" b="b"/>
              <a:pathLst>
                <a:path w="901" h="8254" extrusionOk="0">
                  <a:moveTo>
                    <a:pt x="682" y="1"/>
                  </a:moveTo>
                  <a:lnTo>
                    <a:pt x="0" y="19"/>
                  </a:lnTo>
                  <a:lnTo>
                    <a:pt x="218" y="8254"/>
                  </a:lnTo>
                  <a:lnTo>
                    <a:pt x="900" y="8236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1"/>
            <p:cNvSpPr/>
            <p:nvPr/>
          </p:nvSpPr>
          <p:spPr>
            <a:xfrm>
              <a:off x="6909775" y="46781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1" y="18"/>
                  </a:lnTo>
                  <a:lnTo>
                    <a:pt x="127" y="4840"/>
                  </a:lnTo>
                  <a:lnTo>
                    <a:pt x="809" y="4822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1"/>
            <p:cNvSpPr/>
            <p:nvPr/>
          </p:nvSpPr>
          <p:spPr>
            <a:xfrm>
              <a:off x="6966100" y="46766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3" y="0"/>
                  </a:moveTo>
                  <a:lnTo>
                    <a:pt x="0" y="18"/>
                  </a:lnTo>
                  <a:lnTo>
                    <a:pt x="129" y="4840"/>
                  </a:lnTo>
                  <a:lnTo>
                    <a:pt x="809" y="4824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1"/>
            <p:cNvSpPr/>
            <p:nvPr/>
          </p:nvSpPr>
          <p:spPr>
            <a:xfrm>
              <a:off x="7022450" y="4675200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3" y="1"/>
                  </a:moveTo>
                  <a:lnTo>
                    <a:pt x="1" y="19"/>
                  </a:lnTo>
                  <a:lnTo>
                    <a:pt x="129" y="4841"/>
                  </a:lnTo>
                  <a:lnTo>
                    <a:pt x="810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1"/>
            <p:cNvSpPr/>
            <p:nvPr/>
          </p:nvSpPr>
          <p:spPr>
            <a:xfrm>
              <a:off x="7078825" y="4673700"/>
              <a:ext cx="20250" cy="121050"/>
            </a:xfrm>
            <a:custGeom>
              <a:avLst/>
              <a:gdLst/>
              <a:ahLst/>
              <a:cxnLst/>
              <a:rect l="l" t="t" r="r" b="b"/>
              <a:pathLst>
                <a:path w="810" h="4842" extrusionOk="0">
                  <a:moveTo>
                    <a:pt x="683" y="1"/>
                  </a:moveTo>
                  <a:lnTo>
                    <a:pt x="1" y="19"/>
                  </a:lnTo>
                  <a:lnTo>
                    <a:pt x="127" y="4841"/>
                  </a:lnTo>
                  <a:lnTo>
                    <a:pt x="809" y="4823"/>
                  </a:lnTo>
                  <a:lnTo>
                    <a:pt x="6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1"/>
            <p:cNvSpPr/>
            <p:nvPr/>
          </p:nvSpPr>
          <p:spPr>
            <a:xfrm>
              <a:off x="7130325" y="4672300"/>
              <a:ext cx="22475" cy="206350"/>
            </a:xfrm>
            <a:custGeom>
              <a:avLst/>
              <a:gdLst/>
              <a:ahLst/>
              <a:cxnLst/>
              <a:rect l="l" t="t" r="r" b="b"/>
              <a:pathLst>
                <a:path w="899" h="8254" extrusionOk="0">
                  <a:moveTo>
                    <a:pt x="681" y="0"/>
                  </a:moveTo>
                  <a:lnTo>
                    <a:pt x="0" y="19"/>
                  </a:lnTo>
                  <a:lnTo>
                    <a:pt x="217" y="8253"/>
                  </a:lnTo>
                  <a:lnTo>
                    <a:pt x="899" y="823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1"/>
            <p:cNvSpPr/>
            <p:nvPr/>
          </p:nvSpPr>
          <p:spPr>
            <a:xfrm>
              <a:off x="7184200" y="4670925"/>
              <a:ext cx="20225" cy="121025"/>
            </a:xfrm>
            <a:custGeom>
              <a:avLst/>
              <a:gdLst/>
              <a:ahLst/>
              <a:cxnLst/>
              <a:rect l="l" t="t" r="r" b="b"/>
              <a:pathLst>
                <a:path w="809" h="4841" extrusionOk="0">
                  <a:moveTo>
                    <a:pt x="681" y="1"/>
                  </a:moveTo>
                  <a:lnTo>
                    <a:pt x="0" y="19"/>
                  </a:lnTo>
                  <a:lnTo>
                    <a:pt x="127" y="4841"/>
                  </a:lnTo>
                  <a:lnTo>
                    <a:pt x="809" y="4824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1"/>
            <p:cNvSpPr/>
            <p:nvPr/>
          </p:nvSpPr>
          <p:spPr>
            <a:xfrm>
              <a:off x="7240550" y="4669475"/>
              <a:ext cx="20250" cy="121025"/>
            </a:xfrm>
            <a:custGeom>
              <a:avLst/>
              <a:gdLst/>
              <a:ahLst/>
              <a:cxnLst/>
              <a:rect l="l" t="t" r="r" b="b"/>
              <a:pathLst>
                <a:path w="810" h="4841" extrusionOk="0">
                  <a:moveTo>
                    <a:pt x="681" y="0"/>
                  </a:moveTo>
                  <a:lnTo>
                    <a:pt x="1" y="17"/>
                  </a:lnTo>
                  <a:lnTo>
                    <a:pt x="127" y="4841"/>
                  </a:lnTo>
                  <a:lnTo>
                    <a:pt x="809" y="482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" name="Google Shape;401;p3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02" name="Google Shape;402;p32"/>
          <p:cNvGrpSpPr/>
          <p:nvPr/>
        </p:nvGrpSpPr>
        <p:grpSpPr>
          <a:xfrm rot="4641983" flipH="1">
            <a:off x="8168937" y="282728"/>
            <a:ext cx="1089809" cy="637389"/>
            <a:chOff x="623825" y="2132600"/>
            <a:chExt cx="1413750" cy="826850"/>
          </a:xfrm>
        </p:grpSpPr>
        <p:sp>
          <p:nvSpPr>
            <p:cNvPr id="403" name="Google Shape;403;p32"/>
            <p:cNvSpPr/>
            <p:nvPr/>
          </p:nvSpPr>
          <p:spPr>
            <a:xfrm>
              <a:off x="623825" y="2132600"/>
              <a:ext cx="1413750" cy="826850"/>
            </a:xfrm>
            <a:custGeom>
              <a:avLst/>
              <a:gdLst/>
              <a:ahLst/>
              <a:cxnLst/>
              <a:rect l="l" t="t" r="r" b="b"/>
              <a:pathLst>
                <a:path w="56550" h="33074" extrusionOk="0">
                  <a:moveTo>
                    <a:pt x="41775" y="8148"/>
                  </a:moveTo>
                  <a:cubicBezTo>
                    <a:pt x="44392" y="8148"/>
                    <a:pt x="46628" y="9983"/>
                    <a:pt x="47128" y="12567"/>
                  </a:cubicBezTo>
                  <a:cubicBezTo>
                    <a:pt x="47698" y="15519"/>
                    <a:pt x="45761" y="18387"/>
                    <a:pt x="42809" y="18958"/>
                  </a:cubicBezTo>
                  <a:lnTo>
                    <a:pt x="41823" y="19148"/>
                  </a:lnTo>
                  <a:cubicBezTo>
                    <a:pt x="41916" y="19027"/>
                    <a:pt x="42005" y="18902"/>
                    <a:pt x="42090" y="18774"/>
                  </a:cubicBezTo>
                  <a:cubicBezTo>
                    <a:pt x="43325" y="16947"/>
                    <a:pt x="43775" y="14748"/>
                    <a:pt x="43357" y="12586"/>
                  </a:cubicBezTo>
                  <a:cubicBezTo>
                    <a:pt x="43031" y="10892"/>
                    <a:pt x="42203" y="9376"/>
                    <a:pt x="40981" y="8206"/>
                  </a:cubicBezTo>
                  <a:cubicBezTo>
                    <a:pt x="41192" y="8176"/>
                    <a:pt x="41404" y="8156"/>
                    <a:pt x="41616" y="8150"/>
                  </a:cubicBezTo>
                  <a:cubicBezTo>
                    <a:pt x="41669" y="8149"/>
                    <a:pt x="41722" y="8148"/>
                    <a:pt x="41775" y="8148"/>
                  </a:cubicBezTo>
                  <a:close/>
                  <a:moveTo>
                    <a:pt x="35259" y="14043"/>
                  </a:moveTo>
                  <a:cubicBezTo>
                    <a:pt x="35278" y="14043"/>
                    <a:pt x="35297" y="14050"/>
                    <a:pt x="35313" y="14062"/>
                  </a:cubicBezTo>
                  <a:cubicBezTo>
                    <a:pt x="35339" y="14077"/>
                    <a:pt x="35355" y="14103"/>
                    <a:pt x="35360" y="14131"/>
                  </a:cubicBezTo>
                  <a:cubicBezTo>
                    <a:pt x="35369" y="14191"/>
                    <a:pt x="35331" y="14247"/>
                    <a:pt x="35273" y="14261"/>
                  </a:cubicBezTo>
                  <a:lnTo>
                    <a:pt x="16794" y="17834"/>
                  </a:lnTo>
                  <a:cubicBezTo>
                    <a:pt x="15380" y="18107"/>
                    <a:pt x="14215" y="19109"/>
                    <a:pt x="13730" y="20467"/>
                  </a:cubicBezTo>
                  <a:cubicBezTo>
                    <a:pt x="13245" y="21824"/>
                    <a:pt x="13513" y="23337"/>
                    <a:pt x="14435" y="24444"/>
                  </a:cubicBezTo>
                  <a:lnTo>
                    <a:pt x="12238" y="24870"/>
                  </a:lnTo>
                  <a:cubicBezTo>
                    <a:pt x="12071" y="24902"/>
                    <a:pt x="11902" y="24921"/>
                    <a:pt x="11732" y="24926"/>
                  </a:cubicBezTo>
                  <a:cubicBezTo>
                    <a:pt x="11703" y="24927"/>
                    <a:pt x="11673" y="24927"/>
                    <a:pt x="11644" y="24927"/>
                  </a:cubicBezTo>
                  <a:cubicBezTo>
                    <a:pt x="10165" y="24927"/>
                    <a:pt x="8852" y="23850"/>
                    <a:pt x="8570" y="22390"/>
                  </a:cubicBezTo>
                  <a:cubicBezTo>
                    <a:pt x="8242" y="20693"/>
                    <a:pt x="9351" y="19052"/>
                    <a:pt x="11050" y="18723"/>
                  </a:cubicBezTo>
                  <a:lnTo>
                    <a:pt x="35254" y="14043"/>
                  </a:lnTo>
                  <a:cubicBezTo>
                    <a:pt x="35255" y="14043"/>
                    <a:pt x="35257" y="14043"/>
                    <a:pt x="35259" y="14043"/>
                  </a:cubicBezTo>
                  <a:close/>
                  <a:moveTo>
                    <a:pt x="41789" y="1"/>
                  </a:moveTo>
                  <a:cubicBezTo>
                    <a:pt x="41656" y="1"/>
                    <a:pt x="41521" y="3"/>
                    <a:pt x="41387" y="7"/>
                  </a:cubicBezTo>
                  <a:cubicBezTo>
                    <a:pt x="40650" y="28"/>
                    <a:pt x="39915" y="109"/>
                    <a:pt x="39190" y="248"/>
                  </a:cubicBezTo>
                  <a:lnTo>
                    <a:pt x="15237" y="4882"/>
                  </a:lnTo>
                  <a:cubicBezTo>
                    <a:pt x="13028" y="5309"/>
                    <a:pt x="11583" y="7445"/>
                    <a:pt x="12010" y="9654"/>
                  </a:cubicBezTo>
                  <a:cubicBezTo>
                    <a:pt x="12047" y="9843"/>
                    <a:pt x="12095" y="10029"/>
                    <a:pt x="12157" y="10212"/>
                  </a:cubicBezTo>
                  <a:lnTo>
                    <a:pt x="9502" y="10725"/>
                  </a:lnTo>
                  <a:cubicBezTo>
                    <a:pt x="6545" y="11297"/>
                    <a:pt x="3987" y="12986"/>
                    <a:pt x="2300" y="15482"/>
                  </a:cubicBezTo>
                  <a:cubicBezTo>
                    <a:pt x="614" y="17978"/>
                    <a:pt x="0" y="20982"/>
                    <a:pt x="571" y="23938"/>
                  </a:cubicBezTo>
                  <a:cubicBezTo>
                    <a:pt x="1605" y="29279"/>
                    <a:pt x="6227" y="33074"/>
                    <a:pt x="11630" y="33074"/>
                  </a:cubicBezTo>
                  <a:cubicBezTo>
                    <a:pt x="11741" y="33074"/>
                    <a:pt x="11852" y="33072"/>
                    <a:pt x="11963" y="33069"/>
                  </a:cubicBezTo>
                  <a:cubicBezTo>
                    <a:pt x="12575" y="33051"/>
                    <a:pt x="13185" y="32984"/>
                    <a:pt x="13785" y="32867"/>
                  </a:cubicBezTo>
                  <a:lnTo>
                    <a:pt x="44356" y="26954"/>
                  </a:lnTo>
                  <a:cubicBezTo>
                    <a:pt x="51718" y="25529"/>
                    <a:pt x="56549" y="18381"/>
                    <a:pt x="55126" y="11018"/>
                  </a:cubicBezTo>
                  <a:cubicBezTo>
                    <a:pt x="53881" y="4578"/>
                    <a:pt x="48307" y="1"/>
                    <a:pt x="417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2"/>
            <p:cNvSpPr/>
            <p:nvPr/>
          </p:nvSpPr>
          <p:spPr>
            <a:xfrm>
              <a:off x="692300" y="2198950"/>
              <a:ext cx="1273175" cy="694200"/>
            </a:xfrm>
            <a:custGeom>
              <a:avLst/>
              <a:gdLst/>
              <a:ahLst/>
              <a:cxnLst/>
              <a:rect l="l" t="t" r="r" b="b"/>
              <a:pathLst>
                <a:path w="50927" h="27768" extrusionOk="0">
                  <a:moveTo>
                    <a:pt x="39034" y="0"/>
                  </a:moveTo>
                  <a:cubicBezTo>
                    <a:pt x="38348" y="0"/>
                    <a:pt x="37652" y="65"/>
                    <a:pt x="36954" y="200"/>
                  </a:cubicBezTo>
                  <a:lnTo>
                    <a:pt x="12999" y="4834"/>
                  </a:lnTo>
                  <a:cubicBezTo>
                    <a:pt x="12229" y="4983"/>
                    <a:pt x="11726" y="5729"/>
                    <a:pt x="11875" y="6499"/>
                  </a:cubicBezTo>
                  <a:cubicBezTo>
                    <a:pt x="12006" y="7178"/>
                    <a:pt x="12602" y="7649"/>
                    <a:pt x="13269" y="7649"/>
                  </a:cubicBezTo>
                  <a:cubicBezTo>
                    <a:pt x="13358" y="7649"/>
                    <a:pt x="13449" y="7641"/>
                    <a:pt x="13540" y="7623"/>
                  </a:cubicBezTo>
                  <a:lnTo>
                    <a:pt x="37493" y="2989"/>
                  </a:lnTo>
                  <a:cubicBezTo>
                    <a:pt x="38011" y="2890"/>
                    <a:pt x="38526" y="2842"/>
                    <a:pt x="39035" y="2842"/>
                  </a:cubicBezTo>
                  <a:cubicBezTo>
                    <a:pt x="42843" y="2842"/>
                    <a:pt x="46245" y="5536"/>
                    <a:pt x="46993" y="9408"/>
                  </a:cubicBezTo>
                  <a:cubicBezTo>
                    <a:pt x="47841" y="13797"/>
                    <a:pt x="44960" y="18059"/>
                    <a:pt x="40573" y="18908"/>
                  </a:cubicBezTo>
                  <a:lnTo>
                    <a:pt x="10002" y="24821"/>
                  </a:lnTo>
                  <a:cubicBezTo>
                    <a:pt x="9633" y="24892"/>
                    <a:pt x="9266" y="24927"/>
                    <a:pt x="8903" y="24927"/>
                  </a:cubicBezTo>
                  <a:cubicBezTo>
                    <a:pt x="6191" y="24927"/>
                    <a:pt x="3761" y="23003"/>
                    <a:pt x="3226" y="20241"/>
                  </a:cubicBezTo>
                  <a:cubicBezTo>
                    <a:pt x="2620" y="17105"/>
                    <a:pt x="4671" y="14071"/>
                    <a:pt x="7807" y="13465"/>
                  </a:cubicBezTo>
                  <a:lnTo>
                    <a:pt x="31989" y="8788"/>
                  </a:lnTo>
                  <a:cubicBezTo>
                    <a:pt x="32166" y="8754"/>
                    <a:pt x="32343" y="8737"/>
                    <a:pt x="32517" y="8737"/>
                  </a:cubicBezTo>
                  <a:cubicBezTo>
                    <a:pt x="33814" y="8737"/>
                    <a:pt x="34970" y="9655"/>
                    <a:pt x="35225" y="10976"/>
                  </a:cubicBezTo>
                  <a:cubicBezTo>
                    <a:pt x="35515" y="12471"/>
                    <a:pt x="34534" y="13923"/>
                    <a:pt x="33039" y="14212"/>
                  </a:cubicBezTo>
                  <a:lnTo>
                    <a:pt x="14558" y="17787"/>
                  </a:lnTo>
                  <a:cubicBezTo>
                    <a:pt x="13788" y="17936"/>
                    <a:pt x="13285" y="18680"/>
                    <a:pt x="13434" y="19451"/>
                  </a:cubicBezTo>
                  <a:cubicBezTo>
                    <a:pt x="13565" y="20130"/>
                    <a:pt x="14161" y="20601"/>
                    <a:pt x="14827" y="20601"/>
                  </a:cubicBezTo>
                  <a:cubicBezTo>
                    <a:pt x="14916" y="20601"/>
                    <a:pt x="15007" y="20592"/>
                    <a:pt x="15098" y="20575"/>
                  </a:cubicBezTo>
                  <a:lnTo>
                    <a:pt x="33578" y="17002"/>
                  </a:lnTo>
                  <a:cubicBezTo>
                    <a:pt x="36611" y="16414"/>
                    <a:pt x="38601" y="13469"/>
                    <a:pt x="38014" y="10437"/>
                  </a:cubicBezTo>
                  <a:cubicBezTo>
                    <a:pt x="37496" y="7758"/>
                    <a:pt x="35151" y="5897"/>
                    <a:pt x="32522" y="5897"/>
                  </a:cubicBezTo>
                  <a:cubicBezTo>
                    <a:pt x="32168" y="5897"/>
                    <a:pt x="31810" y="5931"/>
                    <a:pt x="31450" y="6000"/>
                  </a:cubicBezTo>
                  <a:lnTo>
                    <a:pt x="7267" y="10677"/>
                  </a:lnTo>
                  <a:cubicBezTo>
                    <a:pt x="5005" y="11113"/>
                    <a:pt x="3050" y="12406"/>
                    <a:pt x="1760" y="14314"/>
                  </a:cubicBezTo>
                  <a:cubicBezTo>
                    <a:pt x="470" y="16222"/>
                    <a:pt x="1" y="18519"/>
                    <a:pt x="438" y="20780"/>
                  </a:cubicBezTo>
                  <a:cubicBezTo>
                    <a:pt x="1235" y="24898"/>
                    <a:pt x="4855" y="27768"/>
                    <a:pt x="8903" y="27768"/>
                  </a:cubicBezTo>
                  <a:cubicBezTo>
                    <a:pt x="8985" y="27768"/>
                    <a:pt x="9066" y="27766"/>
                    <a:pt x="9148" y="27764"/>
                  </a:cubicBezTo>
                  <a:cubicBezTo>
                    <a:pt x="9616" y="27750"/>
                    <a:pt x="10082" y="27699"/>
                    <a:pt x="10541" y="27609"/>
                  </a:cubicBezTo>
                  <a:lnTo>
                    <a:pt x="41112" y="21696"/>
                  </a:lnTo>
                  <a:cubicBezTo>
                    <a:pt x="47037" y="20549"/>
                    <a:pt x="50927" y="14796"/>
                    <a:pt x="49781" y="8869"/>
                  </a:cubicBezTo>
                  <a:cubicBezTo>
                    <a:pt x="48771" y="3642"/>
                    <a:pt x="44174" y="0"/>
                    <a:pt x="390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2"/>
            <p:cNvSpPr/>
            <p:nvPr/>
          </p:nvSpPr>
          <p:spPr>
            <a:xfrm>
              <a:off x="677450" y="2182275"/>
              <a:ext cx="1270075" cy="694275"/>
            </a:xfrm>
            <a:custGeom>
              <a:avLst/>
              <a:gdLst/>
              <a:ahLst/>
              <a:cxnLst/>
              <a:rect l="l" t="t" r="r" b="b"/>
              <a:pathLst>
                <a:path w="50803" h="27771" extrusionOk="0">
                  <a:moveTo>
                    <a:pt x="39522" y="0"/>
                  </a:moveTo>
                  <a:cubicBezTo>
                    <a:pt x="38823" y="0"/>
                    <a:pt x="38120" y="67"/>
                    <a:pt x="37419" y="203"/>
                  </a:cubicBezTo>
                  <a:lnTo>
                    <a:pt x="13466" y="4837"/>
                  </a:lnTo>
                  <a:cubicBezTo>
                    <a:pt x="12689" y="4981"/>
                    <a:pt x="12181" y="5729"/>
                    <a:pt x="12329" y="6503"/>
                  </a:cubicBezTo>
                  <a:cubicBezTo>
                    <a:pt x="12461" y="7182"/>
                    <a:pt x="13056" y="7653"/>
                    <a:pt x="13722" y="7653"/>
                  </a:cubicBezTo>
                  <a:cubicBezTo>
                    <a:pt x="13815" y="7653"/>
                    <a:pt x="13910" y="7644"/>
                    <a:pt x="14005" y="7625"/>
                  </a:cubicBezTo>
                  <a:lnTo>
                    <a:pt x="37960" y="2991"/>
                  </a:lnTo>
                  <a:cubicBezTo>
                    <a:pt x="38478" y="2891"/>
                    <a:pt x="38998" y="2841"/>
                    <a:pt x="39515" y="2841"/>
                  </a:cubicBezTo>
                  <a:cubicBezTo>
                    <a:pt x="41116" y="2841"/>
                    <a:pt x="42681" y="3317"/>
                    <a:pt x="44038" y="4234"/>
                  </a:cubicBezTo>
                  <a:cubicBezTo>
                    <a:pt x="45832" y="5448"/>
                    <a:pt x="47046" y="7284"/>
                    <a:pt x="47458" y="9411"/>
                  </a:cubicBezTo>
                  <a:cubicBezTo>
                    <a:pt x="47870" y="11537"/>
                    <a:pt x="47428" y="13696"/>
                    <a:pt x="46215" y="15490"/>
                  </a:cubicBezTo>
                  <a:cubicBezTo>
                    <a:pt x="45003" y="17284"/>
                    <a:pt x="43165" y="18498"/>
                    <a:pt x="41038" y="18910"/>
                  </a:cubicBezTo>
                  <a:lnTo>
                    <a:pt x="10468" y="24823"/>
                  </a:lnTo>
                  <a:cubicBezTo>
                    <a:pt x="10097" y="24894"/>
                    <a:pt x="9728" y="24929"/>
                    <a:pt x="9364" y="24929"/>
                  </a:cubicBezTo>
                  <a:cubicBezTo>
                    <a:pt x="6648" y="24929"/>
                    <a:pt x="4227" y="23007"/>
                    <a:pt x="3692" y="20242"/>
                  </a:cubicBezTo>
                  <a:cubicBezTo>
                    <a:pt x="3086" y="17112"/>
                    <a:pt x="5140" y="14072"/>
                    <a:pt x="8271" y="13466"/>
                  </a:cubicBezTo>
                  <a:lnTo>
                    <a:pt x="32454" y="8790"/>
                  </a:lnTo>
                  <a:cubicBezTo>
                    <a:pt x="32628" y="8757"/>
                    <a:pt x="32802" y="8741"/>
                    <a:pt x="32973" y="8741"/>
                  </a:cubicBezTo>
                  <a:cubicBezTo>
                    <a:pt x="34271" y="8741"/>
                    <a:pt x="35427" y="9658"/>
                    <a:pt x="35682" y="10979"/>
                  </a:cubicBezTo>
                  <a:cubicBezTo>
                    <a:pt x="35971" y="12474"/>
                    <a:pt x="34997" y="13920"/>
                    <a:pt x="33504" y="14214"/>
                  </a:cubicBezTo>
                  <a:lnTo>
                    <a:pt x="15025" y="17789"/>
                  </a:lnTo>
                  <a:cubicBezTo>
                    <a:pt x="14254" y="17937"/>
                    <a:pt x="13751" y="18682"/>
                    <a:pt x="13900" y="19452"/>
                  </a:cubicBezTo>
                  <a:cubicBezTo>
                    <a:pt x="14032" y="20131"/>
                    <a:pt x="14627" y="20603"/>
                    <a:pt x="15293" y="20603"/>
                  </a:cubicBezTo>
                  <a:cubicBezTo>
                    <a:pt x="15382" y="20603"/>
                    <a:pt x="15473" y="20594"/>
                    <a:pt x="15564" y="20576"/>
                  </a:cubicBezTo>
                  <a:lnTo>
                    <a:pt x="34043" y="17003"/>
                  </a:lnTo>
                  <a:cubicBezTo>
                    <a:pt x="37104" y="16438"/>
                    <a:pt x="39117" y="13486"/>
                    <a:pt x="38526" y="10429"/>
                  </a:cubicBezTo>
                  <a:cubicBezTo>
                    <a:pt x="38008" y="7748"/>
                    <a:pt x="35659" y="5890"/>
                    <a:pt x="33031" y="5890"/>
                  </a:cubicBezTo>
                  <a:cubicBezTo>
                    <a:pt x="32663" y="5890"/>
                    <a:pt x="32289" y="5926"/>
                    <a:pt x="31914" y="6002"/>
                  </a:cubicBezTo>
                  <a:lnTo>
                    <a:pt x="7732" y="10680"/>
                  </a:lnTo>
                  <a:cubicBezTo>
                    <a:pt x="3063" y="11582"/>
                    <a:pt x="0" y="16114"/>
                    <a:pt x="903" y="20783"/>
                  </a:cubicBezTo>
                  <a:cubicBezTo>
                    <a:pt x="1340" y="23044"/>
                    <a:pt x="2632" y="25001"/>
                    <a:pt x="4542" y="26290"/>
                  </a:cubicBezTo>
                  <a:cubicBezTo>
                    <a:pt x="5983" y="27264"/>
                    <a:pt x="7647" y="27771"/>
                    <a:pt x="9351" y="27771"/>
                  </a:cubicBezTo>
                  <a:cubicBezTo>
                    <a:pt x="9434" y="27771"/>
                    <a:pt x="9516" y="27770"/>
                    <a:pt x="9599" y="27767"/>
                  </a:cubicBezTo>
                  <a:cubicBezTo>
                    <a:pt x="10072" y="27753"/>
                    <a:pt x="10543" y="27702"/>
                    <a:pt x="11008" y="27611"/>
                  </a:cubicBezTo>
                  <a:lnTo>
                    <a:pt x="41577" y="21698"/>
                  </a:lnTo>
                  <a:cubicBezTo>
                    <a:pt x="44448" y="21143"/>
                    <a:pt x="46931" y="19502"/>
                    <a:pt x="48569" y="17081"/>
                  </a:cubicBezTo>
                  <a:cubicBezTo>
                    <a:pt x="50206" y="14659"/>
                    <a:pt x="50802" y="11742"/>
                    <a:pt x="50246" y="8872"/>
                  </a:cubicBezTo>
                  <a:cubicBezTo>
                    <a:pt x="49691" y="6001"/>
                    <a:pt x="48051" y="3518"/>
                    <a:pt x="45629" y="1880"/>
                  </a:cubicBezTo>
                  <a:cubicBezTo>
                    <a:pt x="43797" y="643"/>
                    <a:pt x="41685" y="0"/>
                    <a:pt x="39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32"/>
          <p:cNvGrpSpPr/>
          <p:nvPr/>
        </p:nvGrpSpPr>
        <p:grpSpPr>
          <a:xfrm>
            <a:off x="406200" y="4821575"/>
            <a:ext cx="8331600" cy="74325"/>
            <a:chOff x="406200" y="4821575"/>
            <a:chExt cx="8331600" cy="74325"/>
          </a:xfrm>
        </p:grpSpPr>
        <p:cxnSp>
          <p:nvCxnSpPr>
            <p:cNvPr id="407" name="Google Shape;407;p32"/>
            <p:cNvCxnSpPr/>
            <p:nvPr/>
          </p:nvCxnSpPr>
          <p:spPr>
            <a:xfrm>
              <a:off x="406200" y="4821575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32"/>
            <p:cNvCxnSpPr/>
            <p:nvPr/>
          </p:nvCxnSpPr>
          <p:spPr>
            <a:xfrm>
              <a:off x="406200" y="4895900"/>
              <a:ext cx="83316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9" name="Google Shape;409;p32"/>
          <p:cNvGrpSpPr/>
          <p:nvPr/>
        </p:nvGrpSpPr>
        <p:grpSpPr>
          <a:xfrm rot="-1360551">
            <a:off x="197353" y="160485"/>
            <a:ext cx="665722" cy="1157185"/>
            <a:chOff x="5100475" y="841475"/>
            <a:chExt cx="845625" cy="1469900"/>
          </a:xfrm>
        </p:grpSpPr>
        <p:sp>
          <p:nvSpPr>
            <p:cNvPr id="410" name="Google Shape;410;p32"/>
            <p:cNvSpPr/>
            <p:nvPr/>
          </p:nvSpPr>
          <p:spPr>
            <a:xfrm>
              <a:off x="5100475" y="841475"/>
              <a:ext cx="845625" cy="1469900"/>
            </a:xfrm>
            <a:custGeom>
              <a:avLst/>
              <a:gdLst/>
              <a:ahLst/>
              <a:cxnLst/>
              <a:rect l="l" t="t" r="r" b="b"/>
              <a:pathLst>
                <a:path w="33825" h="58796" extrusionOk="0">
                  <a:moveTo>
                    <a:pt x="16883" y="0"/>
                  </a:moveTo>
                  <a:cubicBezTo>
                    <a:pt x="12413" y="0"/>
                    <a:pt x="9106" y="1649"/>
                    <a:pt x="8354" y="4574"/>
                  </a:cubicBezTo>
                  <a:cubicBezTo>
                    <a:pt x="8310" y="4746"/>
                    <a:pt x="8275" y="4921"/>
                    <a:pt x="8250" y="5097"/>
                  </a:cubicBezTo>
                  <a:cubicBezTo>
                    <a:pt x="8187" y="5262"/>
                    <a:pt x="8132" y="5431"/>
                    <a:pt x="8088" y="5603"/>
                  </a:cubicBezTo>
                  <a:cubicBezTo>
                    <a:pt x="7536" y="7745"/>
                    <a:pt x="8480" y="9952"/>
                    <a:pt x="10652" y="11859"/>
                  </a:cubicBezTo>
                  <a:lnTo>
                    <a:pt x="4900" y="23594"/>
                  </a:lnTo>
                  <a:cubicBezTo>
                    <a:pt x="2881" y="23735"/>
                    <a:pt x="1180" y="25153"/>
                    <a:pt x="677" y="27111"/>
                  </a:cubicBezTo>
                  <a:lnTo>
                    <a:pt x="367" y="28313"/>
                  </a:lnTo>
                  <a:cubicBezTo>
                    <a:pt x="1" y="29732"/>
                    <a:pt x="853" y="31180"/>
                    <a:pt x="2274" y="31546"/>
                  </a:cubicBezTo>
                  <a:lnTo>
                    <a:pt x="9551" y="33422"/>
                  </a:lnTo>
                  <a:cubicBezTo>
                    <a:pt x="8753" y="38591"/>
                    <a:pt x="7185" y="48539"/>
                    <a:pt x="6046" y="55728"/>
                  </a:cubicBezTo>
                  <a:cubicBezTo>
                    <a:pt x="5830" y="57094"/>
                    <a:pt x="6699" y="58397"/>
                    <a:pt x="8044" y="58721"/>
                  </a:cubicBezTo>
                  <a:cubicBezTo>
                    <a:pt x="8253" y="58772"/>
                    <a:pt x="8462" y="58796"/>
                    <a:pt x="8669" y="58796"/>
                  </a:cubicBezTo>
                  <a:cubicBezTo>
                    <a:pt x="9790" y="58796"/>
                    <a:pt x="10823" y="58080"/>
                    <a:pt x="11187" y="56971"/>
                  </a:cubicBezTo>
                  <a:lnTo>
                    <a:pt x="18189" y="35649"/>
                  </a:lnTo>
                  <a:lnTo>
                    <a:pt x="25333" y="37491"/>
                  </a:lnTo>
                  <a:cubicBezTo>
                    <a:pt x="25555" y="37548"/>
                    <a:pt x="25778" y="37575"/>
                    <a:pt x="25998" y="37575"/>
                  </a:cubicBezTo>
                  <a:cubicBezTo>
                    <a:pt x="27179" y="37575"/>
                    <a:pt x="28256" y="36781"/>
                    <a:pt x="28565" y="35584"/>
                  </a:cubicBezTo>
                  <a:lnTo>
                    <a:pt x="28875" y="34381"/>
                  </a:lnTo>
                  <a:cubicBezTo>
                    <a:pt x="29393" y="32369"/>
                    <a:pt x="28555" y="30305"/>
                    <a:pt x="26827" y="29221"/>
                  </a:cubicBezTo>
                  <a:lnTo>
                    <a:pt x="27226" y="16265"/>
                  </a:lnTo>
                  <a:cubicBezTo>
                    <a:pt x="30151" y="15683"/>
                    <a:pt x="32211" y="14197"/>
                    <a:pt x="32787" y="11968"/>
                  </a:cubicBezTo>
                  <a:cubicBezTo>
                    <a:pt x="32831" y="11792"/>
                    <a:pt x="32866" y="11614"/>
                    <a:pt x="32891" y="11434"/>
                  </a:cubicBezTo>
                  <a:cubicBezTo>
                    <a:pt x="32954" y="11273"/>
                    <a:pt x="33007" y="11107"/>
                    <a:pt x="33051" y="10940"/>
                  </a:cubicBezTo>
                  <a:cubicBezTo>
                    <a:pt x="33824" y="7939"/>
                    <a:pt x="31675" y="4807"/>
                    <a:pt x="27298" y="2558"/>
                  </a:cubicBezTo>
                  <a:cubicBezTo>
                    <a:pt x="25841" y="1809"/>
                    <a:pt x="24229" y="1206"/>
                    <a:pt x="22506" y="761"/>
                  </a:cubicBezTo>
                  <a:cubicBezTo>
                    <a:pt x="20511" y="247"/>
                    <a:pt x="18610" y="0"/>
                    <a:pt x="16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2"/>
            <p:cNvSpPr/>
            <p:nvPr/>
          </p:nvSpPr>
          <p:spPr>
            <a:xfrm>
              <a:off x="5173700" y="1486850"/>
              <a:ext cx="596850" cy="227975"/>
            </a:xfrm>
            <a:custGeom>
              <a:avLst/>
              <a:gdLst/>
              <a:ahLst/>
              <a:cxnLst/>
              <a:rect l="l" t="t" r="r" b="b"/>
              <a:pathLst>
                <a:path w="23874" h="9119" extrusionOk="0">
                  <a:moveTo>
                    <a:pt x="887" y="0"/>
                  </a:moveTo>
                  <a:cubicBezTo>
                    <a:pt x="848" y="0"/>
                    <a:pt x="812" y="26"/>
                    <a:pt x="802" y="65"/>
                  </a:cubicBezTo>
                  <a:lnTo>
                    <a:pt x="1" y="3172"/>
                  </a:lnTo>
                  <a:lnTo>
                    <a:pt x="23060" y="9119"/>
                  </a:lnTo>
                  <a:lnTo>
                    <a:pt x="23861" y="6012"/>
                  </a:lnTo>
                  <a:cubicBezTo>
                    <a:pt x="23873" y="5965"/>
                    <a:pt x="23846" y="5918"/>
                    <a:pt x="23797" y="5904"/>
                  </a:cubicBezTo>
                  <a:lnTo>
                    <a:pt x="909" y="3"/>
                  </a:lnTo>
                  <a:cubicBezTo>
                    <a:pt x="902" y="1"/>
                    <a:pt x="894" y="0"/>
                    <a:pt x="8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2"/>
            <p:cNvSpPr/>
            <p:nvPr/>
          </p:nvSpPr>
          <p:spPr>
            <a:xfrm>
              <a:off x="5317175" y="1598575"/>
              <a:ext cx="204400" cy="646475"/>
            </a:xfrm>
            <a:custGeom>
              <a:avLst/>
              <a:gdLst/>
              <a:ahLst/>
              <a:cxnLst/>
              <a:rect l="l" t="t" r="r" b="b"/>
              <a:pathLst>
                <a:path w="8176" h="25859" extrusionOk="0">
                  <a:moveTo>
                    <a:pt x="4031" y="1"/>
                  </a:moveTo>
                  <a:cubicBezTo>
                    <a:pt x="4028" y="438"/>
                    <a:pt x="0" y="25859"/>
                    <a:pt x="0" y="25859"/>
                  </a:cubicBezTo>
                  <a:lnTo>
                    <a:pt x="8175" y="959"/>
                  </a:lnTo>
                  <a:lnTo>
                    <a:pt x="40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2"/>
            <p:cNvSpPr/>
            <p:nvPr/>
          </p:nvSpPr>
          <p:spPr>
            <a:xfrm>
              <a:off x="5249550" y="1067175"/>
              <a:ext cx="469075" cy="577350"/>
            </a:xfrm>
            <a:custGeom>
              <a:avLst/>
              <a:gdLst/>
              <a:ahLst/>
              <a:cxnLst/>
              <a:rect l="l" t="t" r="r" b="b"/>
              <a:pathLst>
                <a:path w="18763" h="23094" extrusionOk="0">
                  <a:moveTo>
                    <a:pt x="9031" y="1"/>
                  </a:moveTo>
                  <a:lnTo>
                    <a:pt x="1" y="18423"/>
                  </a:lnTo>
                  <a:lnTo>
                    <a:pt x="18120" y="23094"/>
                  </a:lnTo>
                  <a:lnTo>
                    <a:pt x="18762" y="2290"/>
                  </a:lnTo>
                  <a:lnTo>
                    <a:pt x="90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2"/>
            <p:cNvSpPr/>
            <p:nvPr/>
          </p:nvSpPr>
          <p:spPr>
            <a:xfrm>
              <a:off x="5359675" y="933850"/>
              <a:ext cx="504125" cy="254750"/>
            </a:xfrm>
            <a:custGeom>
              <a:avLst/>
              <a:gdLst/>
              <a:ahLst/>
              <a:cxnLst/>
              <a:rect l="l" t="t" r="r" b="b"/>
              <a:pathLst>
                <a:path w="20165" h="10190" extrusionOk="0">
                  <a:moveTo>
                    <a:pt x="6234" y="1"/>
                  </a:moveTo>
                  <a:cubicBezTo>
                    <a:pt x="5431" y="1"/>
                    <a:pt x="4671" y="60"/>
                    <a:pt x="3975" y="182"/>
                  </a:cubicBezTo>
                  <a:cubicBezTo>
                    <a:pt x="1925" y="539"/>
                    <a:pt x="605" y="1399"/>
                    <a:pt x="303" y="2573"/>
                  </a:cubicBezTo>
                  <a:cubicBezTo>
                    <a:pt x="0" y="3748"/>
                    <a:pt x="740" y="5139"/>
                    <a:pt x="2360" y="6441"/>
                  </a:cubicBezTo>
                  <a:cubicBezTo>
                    <a:pt x="3979" y="7745"/>
                    <a:pt x="6346" y="8852"/>
                    <a:pt x="8941" y="9522"/>
                  </a:cubicBezTo>
                  <a:cubicBezTo>
                    <a:pt x="10653" y="9964"/>
                    <a:pt x="12371" y="10190"/>
                    <a:pt x="13930" y="10190"/>
                  </a:cubicBezTo>
                  <a:cubicBezTo>
                    <a:pt x="14733" y="10190"/>
                    <a:pt x="15494" y="10130"/>
                    <a:pt x="16190" y="10008"/>
                  </a:cubicBezTo>
                  <a:cubicBezTo>
                    <a:pt x="18238" y="9651"/>
                    <a:pt x="19559" y="8792"/>
                    <a:pt x="19862" y="7617"/>
                  </a:cubicBezTo>
                  <a:cubicBezTo>
                    <a:pt x="20164" y="6443"/>
                    <a:pt x="19424" y="5051"/>
                    <a:pt x="17805" y="3749"/>
                  </a:cubicBezTo>
                  <a:cubicBezTo>
                    <a:pt x="16185" y="2446"/>
                    <a:pt x="13817" y="1338"/>
                    <a:pt x="11223" y="668"/>
                  </a:cubicBezTo>
                  <a:cubicBezTo>
                    <a:pt x="9511" y="227"/>
                    <a:pt x="7793" y="1"/>
                    <a:pt x="6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2"/>
            <p:cNvSpPr/>
            <p:nvPr/>
          </p:nvSpPr>
          <p:spPr>
            <a:xfrm>
              <a:off x="5366275" y="908100"/>
              <a:ext cx="504150" cy="254750"/>
            </a:xfrm>
            <a:custGeom>
              <a:avLst/>
              <a:gdLst/>
              <a:ahLst/>
              <a:cxnLst/>
              <a:rect l="l" t="t" r="r" b="b"/>
              <a:pathLst>
                <a:path w="20166" h="10190" extrusionOk="0">
                  <a:moveTo>
                    <a:pt x="6230" y="1"/>
                  </a:moveTo>
                  <a:cubicBezTo>
                    <a:pt x="5429" y="1"/>
                    <a:pt x="4670" y="61"/>
                    <a:pt x="3975" y="182"/>
                  </a:cubicBezTo>
                  <a:cubicBezTo>
                    <a:pt x="1927" y="540"/>
                    <a:pt x="607" y="1400"/>
                    <a:pt x="304" y="2573"/>
                  </a:cubicBezTo>
                  <a:cubicBezTo>
                    <a:pt x="1" y="3747"/>
                    <a:pt x="740" y="5139"/>
                    <a:pt x="2362" y="6443"/>
                  </a:cubicBezTo>
                  <a:cubicBezTo>
                    <a:pt x="3981" y="7746"/>
                    <a:pt x="6348" y="8854"/>
                    <a:pt x="8942" y="9522"/>
                  </a:cubicBezTo>
                  <a:cubicBezTo>
                    <a:pt x="10654" y="9964"/>
                    <a:pt x="12372" y="10190"/>
                    <a:pt x="13932" y="10190"/>
                  </a:cubicBezTo>
                  <a:cubicBezTo>
                    <a:pt x="14735" y="10190"/>
                    <a:pt x="15496" y="10130"/>
                    <a:pt x="16192" y="10008"/>
                  </a:cubicBezTo>
                  <a:cubicBezTo>
                    <a:pt x="18239" y="9651"/>
                    <a:pt x="19560" y="8791"/>
                    <a:pt x="19864" y="7617"/>
                  </a:cubicBezTo>
                  <a:cubicBezTo>
                    <a:pt x="20166" y="6444"/>
                    <a:pt x="19426" y="5053"/>
                    <a:pt x="17807" y="3749"/>
                  </a:cubicBezTo>
                  <a:cubicBezTo>
                    <a:pt x="16185" y="2445"/>
                    <a:pt x="13818" y="1338"/>
                    <a:pt x="11225" y="669"/>
                  </a:cubicBezTo>
                  <a:cubicBezTo>
                    <a:pt x="9511" y="228"/>
                    <a:pt x="7791" y="1"/>
                    <a:pt x="62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bg>
      <p:bgPr>
        <a:solidFill>
          <a:schemeClr val="lt1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7" name="Google Shape;417;p3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{455FC71E-D210-48B8-91A9-AD7B29D59616}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18" name="Google Shape;418;p33"/>
          <p:cNvGrpSpPr/>
          <p:nvPr/>
        </p:nvGrpSpPr>
        <p:grpSpPr>
          <a:xfrm>
            <a:off x="267313" y="404101"/>
            <a:ext cx="74325" cy="4335300"/>
            <a:chOff x="267313" y="404101"/>
            <a:chExt cx="74325" cy="4335300"/>
          </a:xfrm>
        </p:grpSpPr>
        <p:cxnSp>
          <p:nvCxnSpPr>
            <p:cNvPr id="419" name="Google Shape;419;p33"/>
            <p:cNvCxnSpPr/>
            <p:nvPr/>
          </p:nvCxnSpPr>
          <p:spPr>
            <a:xfrm rot="-5400000">
              <a:off x="-1900337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33"/>
            <p:cNvCxnSpPr/>
            <p:nvPr/>
          </p:nvCxnSpPr>
          <p:spPr>
            <a:xfrm rot="-5400000">
              <a:off x="-1826012" y="2571751"/>
              <a:ext cx="4335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5" r:id="rId5"/>
    <p:sldLayoutId id="2147483658" r:id="rId6"/>
    <p:sldLayoutId id="2147483677" r:id="rId7"/>
    <p:sldLayoutId id="2147483678" r:id="rId8"/>
    <p:sldLayoutId id="214748367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vap.euskadi.eus/contenidos/blog_post/zertarako_balio_du_laburpen_ba/es_def/Para-que-sirve-un-resumen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acion.udp.cl/cms/wp-content/uploads/2020/05/Co%CC%81mo-elaborar-un-resumen-de-un-texto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7"/>
          <p:cNvSpPr txBox="1">
            <a:spLocks noGrp="1"/>
          </p:cNvSpPr>
          <p:nvPr>
            <p:ph type="ctrTitle"/>
          </p:nvPr>
        </p:nvSpPr>
        <p:spPr>
          <a:xfrm>
            <a:off x="995321" y="1466263"/>
            <a:ext cx="6925755" cy="10921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2">
                    <a:lumMod val="25000"/>
                  </a:schemeClr>
                </a:solidFill>
              </a:rPr>
              <a:t>EL RESUMEN</a:t>
            </a:r>
            <a:endParaRPr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32" name="Google Shape;432;p37"/>
          <p:cNvSpPr txBox="1">
            <a:spLocks noGrp="1"/>
          </p:cNvSpPr>
          <p:nvPr>
            <p:ph type="subTitle" idx="1"/>
          </p:nvPr>
        </p:nvSpPr>
        <p:spPr>
          <a:xfrm>
            <a:off x="972287" y="3672988"/>
            <a:ext cx="3876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>
                    <a:lumMod val="10000"/>
                  </a:schemeClr>
                </a:solidFill>
              </a:rPr>
              <a:t>Elaborado por: Carlos Muñoz Abad</a:t>
            </a:r>
            <a:endParaRPr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433" name="Google Shape;433;p37"/>
          <p:cNvGrpSpPr/>
          <p:nvPr/>
        </p:nvGrpSpPr>
        <p:grpSpPr>
          <a:xfrm>
            <a:off x="6282725" y="3164762"/>
            <a:ext cx="1474591" cy="1841285"/>
            <a:chOff x="4163200" y="2603125"/>
            <a:chExt cx="1584900" cy="1979025"/>
          </a:xfrm>
        </p:grpSpPr>
        <p:sp>
          <p:nvSpPr>
            <p:cNvPr id="434" name="Google Shape;434;p37"/>
            <p:cNvSpPr/>
            <p:nvPr/>
          </p:nvSpPr>
          <p:spPr>
            <a:xfrm>
              <a:off x="4163200" y="2603125"/>
              <a:ext cx="1584900" cy="1979025"/>
            </a:xfrm>
            <a:custGeom>
              <a:avLst/>
              <a:gdLst/>
              <a:ahLst/>
              <a:cxnLst/>
              <a:rect l="l" t="t" r="r" b="b"/>
              <a:pathLst>
                <a:path w="63396" h="79161" extrusionOk="0">
                  <a:moveTo>
                    <a:pt x="10336" y="0"/>
                  </a:moveTo>
                  <a:cubicBezTo>
                    <a:pt x="8955" y="0"/>
                    <a:pt x="7807" y="1058"/>
                    <a:pt x="7691" y="2433"/>
                  </a:cubicBezTo>
                  <a:lnTo>
                    <a:pt x="7556" y="4061"/>
                  </a:lnTo>
                  <a:cubicBezTo>
                    <a:pt x="7246" y="4229"/>
                    <a:pt x="6950" y="4418"/>
                    <a:pt x="6670" y="4631"/>
                  </a:cubicBezTo>
                  <a:cubicBezTo>
                    <a:pt x="5377" y="5616"/>
                    <a:pt x="4636" y="6953"/>
                    <a:pt x="4583" y="8396"/>
                  </a:cubicBezTo>
                  <a:cubicBezTo>
                    <a:pt x="4564" y="8908"/>
                    <a:pt x="4634" y="9418"/>
                    <a:pt x="4788" y="9906"/>
                  </a:cubicBezTo>
                  <a:cubicBezTo>
                    <a:pt x="4251" y="10956"/>
                    <a:pt x="4150" y="12174"/>
                    <a:pt x="4504" y="13299"/>
                  </a:cubicBezTo>
                  <a:cubicBezTo>
                    <a:pt x="4207" y="13884"/>
                    <a:pt x="4040" y="14525"/>
                    <a:pt x="4016" y="15181"/>
                  </a:cubicBezTo>
                  <a:cubicBezTo>
                    <a:pt x="3998" y="15693"/>
                    <a:pt x="4066" y="16203"/>
                    <a:pt x="4221" y="16693"/>
                  </a:cubicBezTo>
                  <a:cubicBezTo>
                    <a:pt x="3923" y="17278"/>
                    <a:pt x="3758" y="17919"/>
                    <a:pt x="3732" y="18574"/>
                  </a:cubicBezTo>
                  <a:cubicBezTo>
                    <a:pt x="3714" y="19086"/>
                    <a:pt x="3784" y="19596"/>
                    <a:pt x="3938" y="20085"/>
                  </a:cubicBezTo>
                  <a:cubicBezTo>
                    <a:pt x="3641" y="20670"/>
                    <a:pt x="3474" y="21311"/>
                    <a:pt x="3449" y="21968"/>
                  </a:cubicBezTo>
                  <a:cubicBezTo>
                    <a:pt x="3431" y="22480"/>
                    <a:pt x="3501" y="22990"/>
                    <a:pt x="3654" y="23478"/>
                  </a:cubicBezTo>
                  <a:cubicBezTo>
                    <a:pt x="3357" y="24064"/>
                    <a:pt x="3191" y="24707"/>
                    <a:pt x="3165" y="25363"/>
                  </a:cubicBezTo>
                  <a:cubicBezTo>
                    <a:pt x="3147" y="25874"/>
                    <a:pt x="3217" y="26384"/>
                    <a:pt x="3372" y="26872"/>
                  </a:cubicBezTo>
                  <a:cubicBezTo>
                    <a:pt x="2834" y="27922"/>
                    <a:pt x="2732" y="29142"/>
                    <a:pt x="3088" y="30266"/>
                  </a:cubicBezTo>
                  <a:cubicBezTo>
                    <a:pt x="2551" y="31316"/>
                    <a:pt x="2450" y="32534"/>
                    <a:pt x="2805" y="33658"/>
                  </a:cubicBezTo>
                  <a:cubicBezTo>
                    <a:pt x="2267" y="34710"/>
                    <a:pt x="2165" y="35928"/>
                    <a:pt x="2521" y="37054"/>
                  </a:cubicBezTo>
                  <a:cubicBezTo>
                    <a:pt x="2223" y="37637"/>
                    <a:pt x="2058" y="38280"/>
                    <a:pt x="2032" y="38936"/>
                  </a:cubicBezTo>
                  <a:cubicBezTo>
                    <a:pt x="2015" y="39447"/>
                    <a:pt x="2083" y="39957"/>
                    <a:pt x="2238" y="40445"/>
                  </a:cubicBezTo>
                  <a:cubicBezTo>
                    <a:pt x="1941" y="41030"/>
                    <a:pt x="1774" y="41674"/>
                    <a:pt x="1749" y="42330"/>
                  </a:cubicBezTo>
                  <a:cubicBezTo>
                    <a:pt x="1731" y="42841"/>
                    <a:pt x="1801" y="43350"/>
                    <a:pt x="1954" y="43837"/>
                  </a:cubicBezTo>
                  <a:cubicBezTo>
                    <a:pt x="1658" y="44424"/>
                    <a:pt x="1491" y="45067"/>
                    <a:pt x="1465" y="45723"/>
                  </a:cubicBezTo>
                  <a:cubicBezTo>
                    <a:pt x="1448" y="46233"/>
                    <a:pt x="1517" y="46744"/>
                    <a:pt x="1672" y="47232"/>
                  </a:cubicBezTo>
                  <a:cubicBezTo>
                    <a:pt x="1374" y="47816"/>
                    <a:pt x="1207" y="48458"/>
                    <a:pt x="1183" y="49114"/>
                  </a:cubicBezTo>
                  <a:cubicBezTo>
                    <a:pt x="1164" y="49624"/>
                    <a:pt x="1234" y="50136"/>
                    <a:pt x="1388" y="50624"/>
                  </a:cubicBezTo>
                  <a:cubicBezTo>
                    <a:pt x="1091" y="51209"/>
                    <a:pt x="924" y="51852"/>
                    <a:pt x="900" y="52506"/>
                  </a:cubicBezTo>
                  <a:cubicBezTo>
                    <a:pt x="880" y="53018"/>
                    <a:pt x="950" y="53529"/>
                    <a:pt x="1105" y="54017"/>
                  </a:cubicBezTo>
                  <a:cubicBezTo>
                    <a:pt x="807" y="54602"/>
                    <a:pt x="642" y="55244"/>
                    <a:pt x="616" y="55900"/>
                  </a:cubicBezTo>
                  <a:cubicBezTo>
                    <a:pt x="598" y="56412"/>
                    <a:pt x="667" y="56923"/>
                    <a:pt x="821" y="57411"/>
                  </a:cubicBezTo>
                  <a:cubicBezTo>
                    <a:pt x="525" y="57997"/>
                    <a:pt x="358" y="58640"/>
                    <a:pt x="332" y="59296"/>
                  </a:cubicBezTo>
                  <a:cubicBezTo>
                    <a:pt x="315" y="59807"/>
                    <a:pt x="383" y="60317"/>
                    <a:pt x="538" y="60805"/>
                  </a:cubicBezTo>
                  <a:cubicBezTo>
                    <a:pt x="241" y="61390"/>
                    <a:pt x="73" y="62034"/>
                    <a:pt x="49" y="62690"/>
                  </a:cubicBezTo>
                  <a:cubicBezTo>
                    <a:pt x="1" y="63994"/>
                    <a:pt x="543" y="65294"/>
                    <a:pt x="1540" y="66260"/>
                  </a:cubicBezTo>
                  <a:cubicBezTo>
                    <a:pt x="1778" y="66490"/>
                    <a:pt x="2036" y="66698"/>
                    <a:pt x="2311" y="66882"/>
                  </a:cubicBezTo>
                  <a:lnTo>
                    <a:pt x="2048" y="70015"/>
                  </a:lnTo>
                  <a:cubicBezTo>
                    <a:pt x="1985" y="70786"/>
                    <a:pt x="2260" y="71547"/>
                    <a:pt x="2805" y="72099"/>
                  </a:cubicBezTo>
                  <a:lnTo>
                    <a:pt x="5029" y="74352"/>
                  </a:lnTo>
                  <a:cubicBezTo>
                    <a:pt x="5474" y="74802"/>
                    <a:pt x="6065" y="75078"/>
                    <a:pt x="6697" y="75131"/>
                  </a:cubicBezTo>
                  <a:lnTo>
                    <a:pt x="54840" y="79151"/>
                  </a:lnTo>
                  <a:cubicBezTo>
                    <a:pt x="54915" y="79157"/>
                    <a:pt x="54988" y="79161"/>
                    <a:pt x="55062" y="79161"/>
                  </a:cubicBezTo>
                  <a:cubicBezTo>
                    <a:pt x="56442" y="79161"/>
                    <a:pt x="57590" y="78103"/>
                    <a:pt x="57706" y="76728"/>
                  </a:cubicBezTo>
                  <a:lnTo>
                    <a:pt x="63347" y="9146"/>
                  </a:lnTo>
                  <a:cubicBezTo>
                    <a:pt x="63395" y="8566"/>
                    <a:pt x="63251" y="7986"/>
                    <a:pt x="62938" y="7495"/>
                  </a:cubicBezTo>
                  <a:lnTo>
                    <a:pt x="61539" y="5312"/>
                  </a:lnTo>
                  <a:cubicBezTo>
                    <a:pt x="61094" y="4616"/>
                    <a:pt x="60349" y="4166"/>
                    <a:pt x="59526" y="4098"/>
                  </a:cubicBezTo>
                  <a:lnTo>
                    <a:pt x="10556" y="10"/>
                  </a:lnTo>
                  <a:cubicBezTo>
                    <a:pt x="10482" y="3"/>
                    <a:pt x="10409" y="0"/>
                    <a:pt x="103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7"/>
            <p:cNvSpPr/>
            <p:nvPr/>
          </p:nvSpPr>
          <p:spPr>
            <a:xfrm>
              <a:off x="4280500" y="2720750"/>
              <a:ext cx="1400300" cy="1795075"/>
            </a:xfrm>
            <a:custGeom>
              <a:avLst/>
              <a:gdLst/>
              <a:ahLst/>
              <a:cxnLst/>
              <a:rect l="l" t="t" r="r" b="b"/>
              <a:pathLst>
                <a:path w="56012" h="71803" extrusionOk="0">
                  <a:moveTo>
                    <a:pt x="5471" y="1"/>
                  </a:moveTo>
                  <a:lnTo>
                    <a:pt x="0" y="65530"/>
                  </a:lnTo>
                  <a:lnTo>
                    <a:pt x="2226" y="67783"/>
                  </a:lnTo>
                  <a:lnTo>
                    <a:pt x="50369" y="71803"/>
                  </a:lnTo>
                  <a:lnTo>
                    <a:pt x="56011" y="4221"/>
                  </a:lnTo>
                  <a:lnTo>
                    <a:pt x="54612" y="2036"/>
                  </a:lnTo>
                  <a:lnTo>
                    <a:pt x="54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7"/>
            <p:cNvSpPr/>
            <p:nvPr/>
          </p:nvSpPr>
          <p:spPr>
            <a:xfrm>
              <a:off x="4280675" y="2669250"/>
              <a:ext cx="1365275" cy="1791750"/>
            </a:xfrm>
            <a:custGeom>
              <a:avLst/>
              <a:gdLst/>
              <a:ahLst/>
              <a:cxnLst/>
              <a:rect l="l" t="t" r="r" b="b"/>
              <a:pathLst>
                <a:path w="54611" h="71670" extrusionOk="0">
                  <a:moveTo>
                    <a:pt x="5640" y="1"/>
                  </a:moveTo>
                  <a:lnTo>
                    <a:pt x="1" y="67582"/>
                  </a:lnTo>
                  <a:lnTo>
                    <a:pt x="48971" y="71669"/>
                  </a:lnTo>
                  <a:lnTo>
                    <a:pt x="54611" y="4087"/>
                  </a:lnTo>
                  <a:lnTo>
                    <a:pt x="564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4621950" y="2858775"/>
              <a:ext cx="842800" cy="544425"/>
            </a:xfrm>
            <a:custGeom>
              <a:avLst/>
              <a:gdLst/>
              <a:ahLst/>
              <a:cxnLst/>
              <a:rect l="l" t="t" r="r" b="b"/>
              <a:pathLst>
                <a:path w="33712" h="21777" extrusionOk="0">
                  <a:moveTo>
                    <a:pt x="1594" y="1"/>
                  </a:moveTo>
                  <a:lnTo>
                    <a:pt x="0" y="19096"/>
                  </a:lnTo>
                  <a:lnTo>
                    <a:pt x="32118" y="21776"/>
                  </a:lnTo>
                  <a:lnTo>
                    <a:pt x="33712" y="2681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7"/>
            <p:cNvSpPr/>
            <p:nvPr/>
          </p:nvSpPr>
          <p:spPr>
            <a:xfrm>
              <a:off x="4688300" y="2955700"/>
              <a:ext cx="730575" cy="97150"/>
            </a:xfrm>
            <a:custGeom>
              <a:avLst/>
              <a:gdLst/>
              <a:ahLst/>
              <a:cxnLst/>
              <a:rect l="l" t="t" r="r" b="b"/>
              <a:pathLst>
                <a:path w="29223" h="3886" extrusionOk="0">
                  <a:moveTo>
                    <a:pt x="122" y="1"/>
                  </a:moveTo>
                  <a:lnTo>
                    <a:pt x="1" y="1458"/>
                  </a:lnTo>
                  <a:lnTo>
                    <a:pt x="29101" y="3886"/>
                  </a:lnTo>
                  <a:lnTo>
                    <a:pt x="29222" y="2430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7"/>
            <p:cNvSpPr/>
            <p:nvPr/>
          </p:nvSpPr>
          <p:spPr>
            <a:xfrm>
              <a:off x="4681925" y="3032250"/>
              <a:ext cx="730575" cy="97125"/>
            </a:xfrm>
            <a:custGeom>
              <a:avLst/>
              <a:gdLst/>
              <a:ahLst/>
              <a:cxnLst/>
              <a:rect l="l" t="t" r="r" b="b"/>
              <a:pathLst>
                <a:path w="29223" h="3885" extrusionOk="0">
                  <a:moveTo>
                    <a:pt x="122" y="0"/>
                  </a:moveTo>
                  <a:lnTo>
                    <a:pt x="0" y="1456"/>
                  </a:lnTo>
                  <a:lnTo>
                    <a:pt x="29100" y="3885"/>
                  </a:lnTo>
                  <a:lnTo>
                    <a:pt x="29222" y="242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4675500" y="3108725"/>
              <a:ext cx="730575" cy="97150"/>
            </a:xfrm>
            <a:custGeom>
              <a:avLst/>
              <a:gdLst/>
              <a:ahLst/>
              <a:cxnLst/>
              <a:rect l="l" t="t" r="r" b="b"/>
              <a:pathLst>
                <a:path w="29223" h="3886" extrusionOk="0">
                  <a:moveTo>
                    <a:pt x="122" y="1"/>
                  </a:moveTo>
                  <a:lnTo>
                    <a:pt x="1" y="1458"/>
                  </a:lnTo>
                  <a:lnTo>
                    <a:pt x="29101" y="3886"/>
                  </a:lnTo>
                  <a:lnTo>
                    <a:pt x="29222" y="2429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7"/>
            <p:cNvSpPr/>
            <p:nvPr/>
          </p:nvSpPr>
          <p:spPr>
            <a:xfrm>
              <a:off x="4669150" y="3185275"/>
              <a:ext cx="730550" cy="97150"/>
            </a:xfrm>
            <a:custGeom>
              <a:avLst/>
              <a:gdLst/>
              <a:ahLst/>
              <a:cxnLst/>
              <a:rect l="l" t="t" r="r" b="b"/>
              <a:pathLst>
                <a:path w="29222" h="3886" extrusionOk="0">
                  <a:moveTo>
                    <a:pt x="122" y="0"/>
                  </a:moveTo>
                  <a:lnTo>
                    <a:pt x="1" y="1457"/>
                  </a:lnTo>
                  <a:lnTo>
                    <a:pt x="29099" y="3885"/>
                  </a:lnTo>
                  <a:lnTo>
                    <a:pt x="29221" y="242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7"/>
            <p:cNvSpPr/>
            <p:nvPr/>
          </p:nvSpPr>
          <p:spPr>
            <a:xfrm>
              <a:off x="4230200" y="2705400"/>
              <a:ext cx="1370150" cy="1716425"/>
            </a:xfrm>
            <a:custGeom>
              <a:avLst/>
              <a:gdLst/>
              <a:ahLst/>
              <a:cxnLst/>
              <a:rect l="l" t="t" r="r" b="b"/>
              <a:pathLst>
                <a:path w="54806" h="68657" extrusionOk="0">
                  <a:moveTo>
                    <a:pt x="5900" y="6450"/>
                  </a:moveTo>
                  <a:cubicBezTo>
                    <a:pt x="6132" y="6579"/>
                    <a:pt x="6374" y="6689"/>
                    <a:pt x="6625" y="6778"/>
                  </a:cubicBezTo>
                  <a:cubicBezTo>
                    <a:pt x="7279" y="7018"/>
                    <a:pt x="7963" y="7158"/>
                    <a:pt x="8653" y="7240"/>
                  </a:cubicBezTo>
                  <a:lnTo>
                    <a:pt x="8425" y="9967"/>
                  </a:lnTo>
                  <a:cubicBezTo>
                    <a:pt x="7788" y="9891"/>
                    <a:pt x="7164" y="9762"/>
                    <a:pt x="6568" y="9546"/>
                  </a:cubicBezTo>
                  <a:cubicBezTo>
                    <a:pt x="6497" y="9521"/>
                    <a:pt x="6436" y="9492"/>
                    <a:pt x="6369" y="9464"/>
                  </a:cubicBezTo>
                  <a:cubicBezTo>
                    <a:pt x="6508" y="9414"/>
                    <a:pt x="6647" y="9373"/>
                    <a:pt x="6792" y="9341"/>
                  </a:cubicBezTo>
                  <a:lnTo>
                    <a:pt x="6650" y="8691"/>
                  </a:lnTo>
                  <a:cubicBezTo>
                    <a:pt x="6295" y="8770"/>
                    <a:pt x="5952" y="8896"/>
                    <a:pt x="5629" y="9065"/>
                  </a:cubicBezTo>
                  <a:cubicBezTo>
                    <a:pt x="5555" y="9009"/>
                    <a:pt x="5484" y="8949"/>
                    <a:pt x="5417" y="8884"/>
                  </a:cubicBezTo>
                  <a:cubicBezTo>
                    <a:pt x="5102" y="8579"/>
                    <a:pt x="4923" y="8181"/>
                    <a:pt x="4935" y="7822"/>
                  </a:cubicBezTo>
                  <a:cubicBezTo>
                    <a:pt x="4952" y="7395"/>
                    <a:pt x="5236" y="6941"/>
                    <a:pt x="5718" y="6575"/>
                  </a:cubicBezTo>
                  <a:cubicBezTo>
                    <a:pt x="5775" y="6531"/>
                    <a:pt x="5838" y="6491"/>
                    <a:pt x="5900" y="6450"/>
                  </a:cubicBezTo>
                  <a:close/>
                  <a:moveTo>
                    <a:pt x="5616" y="9844"/>
                  </a:moveTo>
                  <a:cubicBezTo>
                    <a:pt x="5848" y="9973"/>
                    <a:pt x="6091" y="10083"/>
                    <a:pt x="6340" y="10172"/>
                  </a:cubicBezTo>
                  <a:cubicBezTo>
                    <a:pt x="6997" y="10411"/>
                    <a:pt x="7680" y="10552"/>
                    <a:pt x="8370" y="10633"/>
                  </a:cubicBezTo>
                  <a:lnTo>
                    <a:pt x="8142" y="13360"/>
                  </a:lnTo>
                  <a:cubicBezTo>
                    <a:pt x="7506" y="13284"/>
                    <a:pt x="6880" y="13156"/>
                    <a:pt x="6286" y="12939"/>
                  </a:cubicBezTo>
                  <a:cubicBezTo>
                    <a:pt x="6214" y="12913"/>
                    <a:pt x="6154" y="12886"/>
                    <a:pt x="6087" y="12858"/>
                  </a:cubicBezTo>
                  <a:cubicBezTo>
                    <a:pt x="6223" y="12808"/>
                    <a:pt x="6365" y="12767"/>
                    <a:pt x="6508" y="12735"/>
                  </a:cubicBezTo>
                  <a:lnTo>
                    <a:pt x="6368" y="12084"/>
                  </a:lnTo>
                  <a:cubicBezTo>
                    <a:pt x="6012" y="12163"/>
                    <a:pt x="5669" y="12289"/>
                    <a:pt x="5347" y="12457"/>
                  </a:cubicBezTo>
                  <a:cubicBezTo>
                    <a:pt x="5272" y="12403"/>
                    <a:pt x="5201" y="12342"/>
                    <a:pt x="5133" y="12277"/>
                  </a:cubicBezTo>
                  <a:cubicBezTo>
                    <a:pt x="4818" y="11973"/>
                    <a:pt x="4639" y="11576"/>
                    <a:pt x="4653" y="11216"/>
                  </a:cubicBezTo>
                  <a:cubicBezTo>
                    <a:pt x="4668" y="10789"/>
                    <a:pt x="4953" y="10333"/>
                    <a:pt x="5433" y="9967"/>
                  </a:cubicBezTo>
                  <a:cubicBezTo>
                    <a:pt x="5493" y="9923"/>
                    <a:pt x="5555" y="9885"/>
                    <a:pt x="5616" y="9844"/>
                  </a:cubicBezTo>
                  <a:close/>
                  <a:moveTo>
                    <a:pt x="5333" y="13237"/>
                  </a:moveTo>
                  <a:cubicBezTo>
                    <a:pt x="5566" y="13366"/>
                    <a:pt x="5807" y="13475"/>
                    <a:pt x="6058" y="13565"/>
                  </a:cubicBezTo>
                  <a:cubicBezTo>
                    <a:pt x="6714" y="13805"/>
                    <a:pt x="7396" y="13945"/>
                    <a:pt x="8088" y="14027"/>
                  </a:cubicBezTo>
                  <a:lnTo>
                    <a:pt x="7860" y="16755"/>
                  </a:lnTo>
                  <a:cubicBezTo>
                    <a:pt x="7209" y="16679"/>
                    <a:pt x="6596" y="16549"/>
                    <a:pt x="6003" y="16333"/>
                  </a:cubicBezTo>
                  <a:cubicBezTo>
                    <a:pt x="5932" y="16307"/>
                    <a:pt x="5869" y="16278"/>
                    <a:pt x="5803" y="16251"/>
                  </a:cubicBezTo>
                  <a:cubicBezTo>
                    <a:pt x="5941" y="16201"/>
                    <a:pt x="6082" y="16160"/>
                    <a:pt x="6225" y="16128"/>
                  </a:cubicBezTo>
                  <a:lnTo>
                    <a:pt x="6084" y="15478"/>
                  </a:lnTo>
                  <a:cubicBezTo>
                    <a:pt x="5728" y="15557"/>
                    <a:pt x="5386" y="15681"/>
                    <a:pt x="5064" y="15851"/>
                  </a:cubicBezTo>
                  <a:cubicBezTo>
                    <a:pt x="4988" y="15795"/>
                    <a:pt x="4917" y="15734"/>
                    <a:pt x="4850" y="15671"/>
                  </a:cubicBezTo>
                  <a:cubicBezTo>
                    <a:pt x="4536" y="15367"/>
                    <a:pt x="4356" y="14969"/>
                    <a:pt x="4368" y="14609"/>
                  </a:cubicBezTo>
                  <a:cubicBezTo>
                    <a:pt x="4384" y="14182"/>
                    <a:pt x="4669" y="13727"/>
                    <a:pt x="5151" y="13361"/>
                  </a:cubicBezTo>
                  <a:cubicBezTo>
                    <a:pt x="5209" y="13317"/>
                    <a:pt x="5271" y="13278"/>
                    <a:pt x="5333" y="13237"/>
                  </a:cubicBezTo>
                  <a:close/>
                  <a:moveTo>
                    <a:pt x="5049" y="16631"/>
                  </a:moveTo>
                  <a:cubicBezTo>
                    <a:pt x="5282" y="16760"/>
                    <a:pt x="5525" y="16869"/>
                    <a:pt x="5774" y="16959"/>
                  </a:cubicBezTo>
                  <a:cubicBezTo>
                    <a:pt x="6430" y="17199"/>
                    <a:pt x="7112" y="17339"/>
                    <a:pt x="7804" y="17419"/>
                  </a:cubicBezTo>
                  <a:lnTo>
                    <a:pt x="7576" y="20149"/>
                  </a:lnTo>
                  <a:cubicBezTo>
                    <a:pt x="6925" y="20072"/>
                    <a:pt x="6312" y="19941"/>
                    <a:pt x="5721" y="19726"/>
                  </a:cubicBezTo>
                  <a:cubicBezTo>
                    <a:pt x="5648" y="19700"/>
                    <a:pt x="5585" y="19672"/>
                    <a:pt x="5520" y="19645"/>
                  </a:cubicBezTo>
                  <a:cubicBezTo>
                    <a:pt x="5657" y="19595"/>
                    <a:pt x="5798" y="19554"/>
                    <a:pt x="5941" y="19522"/>
                  </a:cubicBezTo>
                  <a:lnTo>
                    <a:pt x="5801" y="18870"/>
                  </a:lnTo>
                  <a:cubicBezTo>
                    <a:pt x="5446" y="18949"/>
                    <a:pt x="5102" y="19075"/>
                    <a:pt x="4780" y="19244"/>
                  </a:cubicBezTo>
                  <a:cubicBezTo>
                    <a:pt x="4706" y="19189"/>
                    <a:pt x="4634" y="19128"/>
                    <a:pt x="4566" y="19065"/>
                  </a:cubicBezTo>
                  <a:cubicBezTo>
                    <a:pt x="4251" y="18759"/>
                    <a:pt x="4072" y="18361"/>
                    <a:pt x="4086" y="18003"/>
                  </a:cubicBezTo>
                  <a:cubicBezTo>
                    <a:pt x="4101" y="17576"/>
                    <a:pt x="4387" y="17122"/>
                    <a:pt x="4867" y="16755"/>
                  </a:cubicBezTo>
                  <a:cubicBezTo>
                    <a:pt x="4926" y="16710"/>
                    <a:pt x="4988" y="16672"/>
                    <a:pt x="5049" y="16631"/>
                  </a:cubicBezTo>
                  <a:close/>
                  <a:moveTo>
                    <a:pt x="4766" y="20023"/>
                  </a:moveTo>
                  <a:cubicBezTo>
                    <a:pt x="4999" y="20152"/>
                    <a:pt x="5241" y="20262"/>
                    <a:pt x="5491" y="20351"/>
                  </a:cubicBezTo>
                  <a:cubicBezTo>
                    <a:pt x="6146" y="20592"/>
                    <a:pt x="6830" y="20731"/>
                    <a:pt x="7519" y="20813"/>
                  </a:cubicBezTo>
                  <a:lnTo>
                    <a:pt x="7292" y="23542"/>
                  </a:lnTo>
                  <a:cubicBezTo>
                    <a:pt x="6643" y="23464"/>
                    <a:pt x="6029" y="23335"/>
                    <a:pt x="5436" y="23120"/>
                  </a:cubicBezTo>
                  <a:cubicBezTo>
                    <a:pt x="5365" y="23094"/>
                    <a:pt x="5303" y="23065"/>
                    <a:pt x="5236" y="23038"/>
                  </a:cubicBezTo>
                  <a:cubicBezTo>
                    <a:pt x="5374" y="22987"/>
                    <a:pt x="5515" y="22946"/>
                    <a:pt x="5658" y="22914"/>
                  </a:cubicBezTo>
                  <a:lnTo>
                    <a:pt x="5517" y="22263"/>
                  </a:lnTo>
                  <a:cubicBezTo>
                    <a:pt x="5161" y="22342"/>
                    <a:pt x="4820" y="22468"/>
                    <a:pt x="4498" y="22638"/>
                  </a:cubicBezTo>
                  <a:cubicBezTo>
                    <a:pt x="4422" y="22582"/>
                    <a:pt x="4350" y="22523"/>
                    <a:pt x="4283" y="22457"/>
                  </a:cubicBezTo>
                  <a:cubicBezTo>
                    <a:pt x="3969" y="22152"/>
                    <a:pt x="3790" y="21755"/>
                    <a:pt x="3802" y="21395"/>
                  </a:cubicBezTo>
                  <a:cubicBezTo>
                    <a:pt x="3818" y="20968"/>
                    <a:pt x="4103" y="20514"/>
                    <a:pt x="4584" y="20148"/>
                  </a:cubicBezTo>
                  <a:cubicBezTo>
                    <a:pt x="4642" y="20104"/>
                    <a:pt x="4706" y="20064"/>
                    <a:pt x="4766" y="20023"/>
                  </a:cubicBezTo>
                  <a:close/>
                  <a:moveTo>
                    <a:pt x="4484" y="23417"/>
                  </a:moveTo>
                  <a:cubicBezTo>
                    <a:pt x="4716" y="23547"/>
                    <a:pt x="4958" y="23656"/>
                    <a:pt x="5207" y="23746"/>
                  </a:cubicBezTo>
                  <a:cubicBezTo>
                    <a:pt x="5863" y="23986"/>
                    <a:pt x="6546" y="24125"/>
                    <a:pt x="7237" y="24207"/>
                  </a:cubicBezTo>
                  <a:lnTo>
                    <a:pt x="7009" y="26934"/>
                  </a:lnTo>
                  <a:cubicBezTo>
                    <a:pt x="6372" y="26859"/>
                    <a:pt x="5746" y="26729"/>
                    <a:pt x="5152" y="26514"/>
                  </a:cubicBezTo>
                  <a:cubicBezTo>
                    <a:pt x="5081" y="26486"/>
                    <a:pt x="5019" y="26459"/>
                    <a:pt x="4953" y="26432"/>
                  </a:cubicBezTo>
                  <a:cubicBezTo>
                    <a:pt x="5092" y="26381"/>
                    <a:pt x="5231" y="26340"/>
                    <a:pt x="5376" y="26309"/>
                  </a:cubicBezTo>
                  <a:lnTo>
                    <a:pt x="5233" y="25657"/>
                  </a:lnTo>
                  <a:cubicBezTo>
                    <a:pt x="4879" y="25736"/>
                    <a:pt x="4536" y="25862"/>
                    <a:pt x="4213" y="26032"/>
                  </a:cubicBezTo>
                  <a:cubicBezTo>
                    <a:pt x="4139" y="25976"/>
                    <a:pt x="4068" y="25915"/>
                    <a:pt x="4001" y="25851"/>
                  </a:cubicBezTo>
                  <a:cubicBezTo>
                    <a:pt x="3685" y="25547"/>
                    <a:pt x="3507" y="25149"/>
                    <a:pt x="3519" y="24789"/>
                  </a:cubicBezTo>
                  <a:cubicBezTo>
                    <a:pt x="3534" y="24362"/>
                    <a:pt x="3820" y="23908"/>
                    <a:pt x="4300" y="23542"/>
                  </a:cubicBezTo>
                  <a:cubicBezTo>
                    <a:pt x="4359" y="23496"/>
                    <a:pt x="4422" y="23458"/>
                    <a:pt x="4484" y="23417"/>
                  </a:cubicBezTo>
                  <a:close/>
                  <a:moveTo>
                    <a:pt x="4201" y="26810"/>
                  </a:moveTo>
                  <a:cubicBezTo>
                    <a:pt x="4434" y="26939"/>
                    <a:pt x="4675" y="27048"/>
                    <a:pt x="4924" y="27138"/>
                  </a:cubicBezTo>
                  <a:cubicBezTo>
                    <a:pt x="5581" y="27378"/>
                    <a:pt x="6263" y="27518"/>
                    <a:pt x="6954" y="27600"/>
                  </a:cubicBezTo>
                  <a:lnTo>
                    <a:pt x="6726" y="30327"/>
                  </a:lnTo>
                  <a:cubicBezTo>
                    <a:pt x="6090" y="30251"/>
                    <a:pt x="5464" y="30122"/>
                    <a:pt x="4870" y="29906"/>
                  </a:cubicBezTo>
                  <a:cubicBezTo>
                    <a:pt x="4798" y="29879"/>
                    <a:pt x="4738" y="29851"/>
                    <a:pt x="4671" y="29824"/>
                  </a:cubicBezTo>
                  <a:cubicBezTo>
                    <a:pt x="4808" y="29774"/>
                    <a:pt x="4949" y="29733"/>
                    <a:pt x="5092" y="29701"/>
                  </a:cubicBezTo>
                  <a:lnTo>
                    <a:pt x="4950" y="29049"/>
                  </a:lnTo>
                  <a:cubicBezTo>
                    <a:pt x="4596" y="29130"/>
                    <a:pt x="4253" y="29254"/>
                    <a:pt x="3931" y="29425"/>
                  </a:cubicBezTo>
                  <a:cubicBezTo>
                    <a:pt x="3856" y="29368"/>
                    <a:pt x="3785" y="29308"/>
                    <a:pt x="3717" y="29244"/>
                  </a:cubicBezTo>
                  <a:cubicBezTo>
                    <a:pt x="3402" y="28940"/>
                    <a:pt x="3223" y="28542"/>
                    <a:pt x="3237" y="28182"/>
                  </a:cubicBezTo>
                  <a:cubicBezTo>
                    <a:pt x="3252" y="27755"/>
                    <a:pt x="3537" y="27301"/>
                    <a:pt x="4017" y="26934"/>
                  </a:cubicBezTo>
                  <a:cubicBezTo>
                    <a:pt x="4077" y="26890"/>
                    <a:pt x="4139" y="26851"/>
                    <a:pt x="4201" y="26810"/>
                  </a:cubicBezTo>
                  <a:close/>
                  <a:moveTo>
                    <a:pt x="3917" y="30204"/>
                  </a:moveTo>
                  <a:cubicBezTo>
                    <a:pt x="4150" y="30333"/>
                    <a:pt x="4391" y="30442"/>
                    <a:pt x="4642" y="30532"/>
                  </a:cubicBezTo>
                  <a:cubicBezTo>
                    <a:pt x="5298" y="30771"/>
                    <a:pt x="5980" y="30912"/>
                    <a:pt x="6670" y="30992"/>
                  </a:cubicBezTo>
                  <a:lnTo>
                    <a:pt x="6442" y="33720"/>
                  </a:lnTo>
                  <a:cubicBezTo>
                    <a:pt x="5807" y="33644"/>
                    <a:pt x="5181" y="33516"/>
                    <a:pt x="4587" y="33299"/>
                  </a:cubicBezTo>
                  <a:cubicBezTo>
                    <a:pt x="4516" y="33273"/>
                    <a:pt x="4454" y="33246"/>
                    <a:pt x="4388" y="33218"/>
                  </a:cubicBezTo>
                  <a:cubicBezTo>
                    <a:pt x="4525" y="33168"/>
                    <a:pt x="4666" y="33127"/>
                    <a:pt x="4809" y="33095"/>
                  </a:cubicBezTo>
                  <a:lnTo>
                    <a:pt x="4668" y="32443"/>
                  </a:lnTo>
                  <a:cubicBezTo>
                    <a:pt x="4312" y="32522"/>
                    <a:pt x="3970" y="32648"/>
                    <a:pt x="3648" y="32817"/>
                  </a:cubicBezTo>
                  <a:cubicBezTo>
                    <a:pt x="3572" y="32762"/>
                    <a:pt x="3501" y="32702"/>
                    <a:pt x="3434" y="32636"/>
                  </a:cubicBezTo>
                  <a:cubicBezTo>
                    <a:pt x="3120" y="32332"/>
                    <a:pt x="2940" y="31936"/>
                    <a:pt x="2952" y="31576"/>
                  </a:cubicBezTo>
                  <a:cubicBezTo>
                    <a:pt x="2969" y="31149"/>
                    <a:pt x="3253" y="30693"/>
                    <a:pt x="3735" y="30327"/>
                  </a:cubicBezTo>
                  <a:cubicBezTo>
                    <a:pt x="3793" y="30283"/>
                    <a:pt x="3856" y="30245"/>
                    <a:pt x="3917" y="30204"/>
                  </a:cubicBezTo>
                  <a:close/>
                  <a:moveTo>
                    <a:pt x="3633" y="33596"/>
                  </a:moveTo>
                  <a:cubicBezTo>
                    <a:pt x="3866" y="33726"/>
                    <a:pt x="4107" y="33835"/>
                    <a:pt x="4358" y="33925"/>
                  </a:cubicBezTo>
                  <a:cubicBezTo>
                    <a:pt x="5014" y="34165"/>
                    <a:pt x="5696" y="34304"/>
                    <a:pt x="6388" y="34386"/>
                  </a:cubicBezTo>
                  <a:lnTo>
                    <a:pt x="6160" y="37117"/>
                  </a:lnTo>
                  <a:cubicBezTo>
                    <a:pt x="5509" y="37039"/>
                    <a:pt x="4896" y="36908"/>
                    <a:pt x="4303" y="36693"/>
                  </a:cubicBezTo>
                  <a:cubicBezTo>
                    <a:pt x="4232" y="36667"/>
                    <a:pt x="4169" y="36638"/>
                    <a:pt x="4104" y="36611"/>
                  </a:cubicBezTo>
                  <a:cubicBezTo>
                    <a:pt x="4241" y="36561"/>
                    <a:pt x="4382" y="36520"/>
                    <a:pt x="4525" y="36488"/>
                  </a:cubicBezTo>
                  <a:lnTo>
                    <a:pt x="4384" y="35836"/>
                  </a:lnTo>
                  <a:cubicBezTo>
                    <a:pt x="4030" y="35915"/>
                    <a:pt x="3686" y="36041"/>
                    <a:pt x="3364" y="36211"/>
                  </a:cubicBezTo>
                  <a:cubicBezTo>
                    <a:pt x="3288" y="36155"/>
                    <a:pt x="3217" y="36094"/>
                    <a:pt x="3150" y="36030"/>
                  </a:cubicBezTo>
                  <a:cubicBezTo>
                    <a:pt x="2835" y="35726"/>
                    <a:pt x="2656" y="35328"/>
                    <a:pt x="2668" y="34968"/>
                  </a:cubicBezTo>
                  <a:cubicBezTo>
                    <a:pt x="2685" y="34543"/>
                    <a:pt x="2969" y="34087"/>
                    <a:pt x="3449" y="33721"/>
                  </a:cubicBezTo>
                  <a:cubicBezTo>
                    <a:pt x="3509" y="33675"/>
                    <a:pt x="3571" y="33637"/>
                    <a:pt x="3633" y="33596"/>
                  </a:cubicBezTo>
                  <a:close/>
                  <a:moveTo>
                    <a:pt x="3351" y="36991"/>
                  </a:moveTo>
                  <a:cubicBezTo>
                    <a:pt x="3583" y="37118"/>
                    <a:pt x="3825" y="37229"/>
                    <a:pt x="4075" y="37319"/>
                  </a:cubicBezTo>
                  <a:cubicBezTo>
                    <a:pt x="4730" y="37557"/>
                    <a:pt x="5412" y="37699"/>
                    <a:pt x="6103" y="37779"/>
                  </a:cubicBezTo>
                  <a:lnTo>
                    <a:pt x="5876" y="40509"/>
                  </a:lnTo>
                  <a:cubicBezTo>
                    <a:pt x="5225" y="40432"/>
                    <a:pt x="4612" y="40303"/>
                    <a:pt x="4021" y="40085"/>
                  </a:cubicBezTo>
                  <a:cubicBezTo>
                    <a:pt x="3949" y="40059"/>
                    <a:pt x="3887" y="40032"/>
                    <a:pt x="3820" y="40005"/>
                  </a:cubicBezTo>
                  <a:cubicBezTo>
                    <a:pt x="3958" y="39955"/>
                    <a:pt x="4098" y="39914"/>
                    <a:pt x="4241" y="39882"/>
                  </a:cubicBezTo>
                  <a:lnTo>
                    <a:pt x="4101" y="39230"/>
                  </a:lnTo>
                  <a:cubicBezTo>
                    <a:pt x="3746" y="39309"/>
                    <a:pt x="3402" y="39435"/>
                    <a:pt x="3080" y="39604"/>
                  </a:cubicBezTo>
                  <a:cubicBezTo>
                    <a:pt x="3006" y="39549"/>
                    <a:pt x="2934" y="39488"/>
                    <a:pt x="2866" y="39424"/>
                  </a:cubicBezTo>
                  <a:cubicBezTo>
                    <a:pt x="2551" y="39121"/>
                    <a:pt x="2372" y="38722"/>
                    <a:pt x="2386" y="38362"/>
                  </a:cubicBezTo>
                  <a:cubicBezTo>
                    <a:pt x="2401" y="37936"/>
                    <a:pt x="2687" y="37481"/>
                    <a:pt x="3167" y="37115"/>
                  </a:cubicBezTo>
                  <a:cubicBezTo>
                    <a:pt x="3226" y="37070"/>
                    <a:pt x="3288" y="37032"/>
                    <a:pt x="3351" y="36991"/>
                  </a:cubicBezTo>
                  <a:close/>
                  <a:moveTo>
                    <a:pt x="3066" y="40383"/>
                  </a:moveTo>
                  <a:cubicBezTo>
                    <a:pt x="3299" y="40512"/>
                    <a:pt x="3542" y="40622"/>
                    <a:pt x="3791" y="40711"/>
                  </a:cubicBezTo>
                  <a:cubicBezTo>
                    <a:pt x="4446" y="40951"/>
                    <a:pt x="5130" y="41091"/>
                    <a:pt x="5821" y="41173"/>
                  </a:cubicBezTo>
                  <a:lnTo>
                    <a:pt x="5593" y="43902"/>
                  </a:lnTo>
                  <a:cubicBezTo>
                    <a:pt x="4943" y="43826"/>
                    <a:pt x="4329" y="43695"/>
                    <a:pt x="3736" y="43479"/>
                  </a:cubicBezTo>
                  <a:cubicBezTo>
                    <a:pt x="3665" y="43452"/>
                    <a:pt x="3603" y="43425"/>
                    <a:pt x="3537" y="43397"/>
                  </a:cubicBezTo>
                  <a:cubicBezTo>
                    <a:pt x="3674" y="43347"/>
                    <a:pt x="3815" y="43306"/>
                    <a:pt x="3958" y="43274"/>
                  </a:cubicBezTo>
                  <a:lnTo>
                    <a:pt x="3817" y="42622"/>
                  </a:lnTo>
                  <a:cubicBezTo>
                    <a:pt x="3461" y="42701"/>
                    <a:pt x="3120" y="42828"/>
                    <a:pt x="2798" y="42998"/>
                  </a:cubicBezTo>
                  <a:cubicBezTo>
                    <a:pt x="2722" y="42942"/>
                    <a:pt x="2650" y="42882"/>
                    <a:pt x="2583" y="42817"/>
                  </a:cubicBezTo>
                  <a:cubicBezTo>
                    <a:pt x="2269" y="42512"/>
                    <a:pt x="2090" y="42115"/>
                    <a:pt x="2102" y="41755"/>
                  </a:cubicBezTo>
                  <a:cubicBezTo>
                    <a:pt x="2118" y="41328"/>
                    <a:pt x="2402" y="40874"/>
                    <a:pt x="2884" y="40508"/>
                  </a:cubicBezTo>
                  <a:cubicBezTo>
                    <a:pt x="2942" y="40464"/>
                    <a:pt x="3006" y="40424"/>
                    <a:pt x="3066" y="40383"/>
                  </a:cubicBezTo>
                  <a:close/>
                  <a:moveTo>
                    <a:pt x="2784" y="43777"/>
                  </a:moveTo>
                  <a:cubicBezTo>
                    <a:pt x="3015" y="43905"/>
                    <a:pt x="3258" y="44016"/>
                    <a:pt x="3507" y="44105"/>
                  </a:cubicBezTo>
                  <a:cubicBezTo>
                    <a:pt x="4163" y="44344"/>
                    <a:pt x="4845" y="44485"/>
                    <a:pt x="5537" y="44566"/>
                  </a:cubicBezTo>
                  <a:lnTo>
                    <a:pt x="5309" y="47293"/>
                  </a:lnTo>
                  <a:cubicBezTo>
                    <a:pt x="4672" y="47217"/>
                    <a:pt x="4048" y="47089"/>
                    <a:pt x="3454" y="46872"/>
                  </a:cubicBezTo>
                  <a:cubicBezTo>
                    <a:pt x="3381" y="46846"/>
                    <a:pt x="3320" y="46819"/>
                    <a:pt x="3253" y="46791"/>
                  </a:cubicBezTo>
                  <a:cubicBezTo>
                    <a:pt x="3392" y="46741"/>
                    <a:pt x="3531" y="46700"/>
                    <a:pt x="3676" y="46667"/>
                  </a:cubicBezTo>
                  <a:lnTo>
                    <a:pt x="3533" y="46017"/>
                  </a:lnTo>
                  <a:cubicBezTo>
                    <a:pt x="3179" y="46096"/>
                    <a:pt x="2835" y="46222"/>
                    <a:pt x="2513" y="46392"/>
                  </a:cubicBezTo>
                  <a:cubicBezTo>
                    <a:pt x="2439" y="46336"/>
                    <a:pt x="2368" y="46275"/>
                    <a:pt x="2301" y="46211"/>
                  </a:cubicBezTo>
                  <a:lnTo>
                    <a:pt x="2301" y="46209"/>
                  </a:lnTo>
                  <a:cubicBezTo>
                    <a:pt x="1985" y="45906"/>
                    <a:pt x="1807" y="45508"/>
                    <a:pt x="1819" y="45149"/>
                  </a:cubicBezTo>
                  <a:cubicBezTo>
                    <a:pt x="1834" y="44722"/>
                    <a:pt x="2120" y="44266"/>
                    <a:pt x="2600" y="43900"/>
                  </a:cubicBezTo>
                  <a:cubicBezTo>
                    <a:pt x="2659" y="43856"/>
                    <a:pt x="2722" y="43818"/>
                    <a:pt x="2784" y="43777"/>
                  </a:cubicBezTo>
                  <a:close/>
                  <a:moveTo>
                    <a:pt x="2500" y="47170"/>
                  </a:moveTo>
                  <a:cubicBezTo>
                    <a:pt x="2732" y="47299"/>
                    <a:pt x="2975" y="47408"/>
                    <a:pt x="3224" y="47498"/>
                  </a:cubicBezTo>
                  <a:cubicBezTo>
                    <a:pt x="3881" y="47738"/>
                    <a:pt x="4563" y="47878"/>
                    <a:pt x="5254" y="47960"/>
                  </a:cubicBezTo>
                  <a:lnTo>
                    <a:pt x="5026" y="50687"/>
                  </a:lnTo>
                  <a:cubicBezTo>
                    <a:pt x="4390" y="50611"/>
                    <a:pt x="3764" y="50482"/>
                    <a:pt x="3170" y="50266"/>
                  </a:cubicBezTo>
                  <a:cubicBezTo>
                    <a:pt x="3098" y="50239"/>
                    <a:pt x="3036" y="50211"/>
                    <a:pt x="2969" y="50184"/>
                  </a:cubicBezTo>
                  <a:cubicBezTo>
                    <a:pt x="3107" y="50134"/>
                    <a:pt x="3249" y="50093"/>
                    <a:pt x="3392" y="50061"/>
                  </a:cubicBezTo>
                  <a:lnTo>
                    <a:pt x="3250" y="49409"/>
                  </a:lnTo>
                  <a:cubicBezTo>
                    <a:pt x="2895" y="49490"/>
                    <a:pt x="2551" y="49614"/>
                    <a:pt x="2229" y="49784"/>
                  </a:cubicBezTo>
                  <a:cubicBezTo>
                    <a:pt x="2155" y="49728"/>
                    <a:pt x="2083" y="49669"/>
                    <a:pt x="2017" y="49604"/>
                  </a:cubicBezTo>
                  <a:cubicBezTo>
                    <a:pt x="1702" y="49298"/>
                    <a:pt x="1523" y="48900"/>
                    <a:pt x="1535" y="48542"/>
                  </a:cubicBezTo>
                  <a:cubicBezTo>
                    <a:pt x="1552" y="48115"/>
                    <a:pt x="1837" y="47660"/>
                    <a:pt x="2317" y="47294"/>
                  </a:cubicBezTo>
                  <a:cubicBezTo>
                    <a:pt x="2375" y="47250"/>
                    <a:pt x="2439" y="47211"/>
                    <a:pt x="2500" y="47170"/>
                  </a:cubicBezTo>
                  <a:close/>
                  <a:moveTo>
                    <a:pt x="2217" y="50564"/>
                  </a:moveTo>
                  <a:cubicBezTo>
                    <a:pt x="2448" y="50691"/>
                    <a:pt x="2691" y="50802"/>
                    <a:pt x="2942" y="50892"/>
                  </a:cubicBezTo>
                  <a:cubicBezTo>
                    <a:pt x="3597" y="51130"/>
                    <a:pt x="4280" y="51272"/>
                    <a:pt x="4970" y="51352"/>
                  </a:cubicBezTo>
                  <a:lnTo>
                    <a:pt x="4742" y="54079"/>
                  </a:lnTo>
                  <a:cubicBezTo>
                    <a:pt x="4106" y="54003"/>
                    <a:pt x="3480" y="53876"/>
                    <a:pt x="2886" y="53658"/>
                  </a:cubicBezTo>
                  <a:cubicBezTo>
                    <a:pt x="2814" y="53633"/>
                    <a:pt x="2753" y="53605"/>
                    <a:pt x="2687" y="53578"/>
                  </a:cubicBezTo>
                  <a:cubicBezTo>
                    <a:pt x="2825" y="53528"/>
                    <a:pt x="2965" y="53487"/>
                    <a:pt x="3107" y="53455"/>
                  </a:cubicBezTo>
                  <a:lnTo>
                    <a:pt x="2968" y="52803"/>
                  </a:lnTo>
                  <a:cubicBezTo>
                    <a:pt x="2612" y="52882"/>
                    <a:pt x="2269" y="53008"/>
                    <a:pt x="1947" y="53178"/>
                  </a:cubicBezTo>
                  <a:cubicBezTo>
                    <a:pt x="1872" y="53122"/>
                    <a:pt x="1801" y="53061"/>
                    <a:pt x="1734" y="52998"/>
                  </a:cubicBezTo>
                  <a:lnTo>
                    <a:pt x="1734" y="52996"/>
                  </a:lnTo>
                  <a:cubicBezTo>
                    <a:pt x="1418" y="52691"/>
                    <a:pt x="1240" y="52294"/>
                    <a:pt x="1252" y="51934"/>
                  </a:cubicBezTo>
                  <a:cubicBezTo>
                    <a:pt x="1268" y="51509"/>
                    <a:pt x="1553" y="51053"/>
                    <a:pt x="2033" y="50687"/>
                  </a:cubicBezTo>
                  <a:cubicBezTo>
                    <a:pt x="2093" y="50643"/>
                    <a:pt x="2155" y="50605"/>
                    <a:pt x="2217" y="50564"/>
                  </a:cubicBezTo>
                  <a:close/>
                  <a:moveTo>
                    <a:pt x="1933" y="53956"/>
                  </a:moveTo>
                  <a:cubicBezTo>
                    <a:pt x="2165" y="54085"/>
                    <a:pt x="2409" y="54195"/>
                    <a:pt x="2658" y="54284"/>
                  </a:cubicBezTo>
                  <a:cubicBezTo>
                    <a:pt x="3314" y="54524"/>
                    <a:pt x="3996" y="54664"/>
                    <a:pt x="4687" y="54746"/>
                  </a:cubicBezTo>
                  <a:lnTo>
                    <a:pt x="4460" y="57476"/>
                  </a:lnTo>
                  <a:cubicBezTo>
                    <a:pt x="3809" y="57399"/>
                    <a:pt x="3196" y="57268"/>
                    <a:pt x="2603" y="57052"/>
                  </a:cubicBezTo>
                  <a:cubicBezTo>
                    <a:pt x="2532" y="57027"/>
                    <a:pt x="2469" y="56998"/>
                    <a:pt x="2404" y="56970"/>
                  </a:cubicBezTo>
                  <a:cubicBezTo>
                    <a:pt x="2541" y="56920"/>
                    <a:pt x="2682" y="56879"/>
                    <a:pt x="2825" y="56847"/>
                  </a:cubicBezTo>
                  <a:lnTo>
                    <a:pt x="2684" y="56197"/>
                  </a:lnTo>
                  <a:cubicBezTo>
                    <a:pt x="2330" y="56276"/>
                    <a:pt x="1986" y="56401"/>
                    <a:pt x="1664" y="56571"/>
                  </a:cubicBezTo>
                  <a:cubicBezTo>
                    <a:pt x="1590" y="56515"/>
                    <a:pt x="1518" y="56454"/>
                    <a:pt x="1450" y="56390"/>
                  </a:cubicBezTo>
                  <a:cubicBezTo>
                    <a:pt x="1135" y="56086"/>
                    <a:pt x="956" y="55688"/>
                    <a:pt x="968" y="55328"/>
                  </a:cubicBezTo>
                  <a:cubicBezTo>
                    <a:pt x="985" y="54901"/>
                    <a:pt x="1269" y="54447"/>
                    <a:pt x="1751" y="54081"/>
                  </a:cubicBezTo>
                  <a:cubicBezTo>
                    <a:pt x="1808" y="54037"/>
                    <a:pt x="1872" y="53997"/>
                    <a:pt x="1933" y="53956"/>
                  </a:cubicBezTo>
                  <a:close/>
                  <a:moveTo>
                    <a:pt x="1650" y="57350"/>
                  </a:moveTo>
                  <a:cubicBezTo>
                    <a:pt x="1883" y="57479"/>
                    <a:pt x="2124" y="57589"/>
                    <a:pt x="2375" y="57680"/>
                  </a:cubicBezTo>
                  <a:cubicBezTo>
                    <a:pt x="3030" y="57918"/>
                    <a:pt x="3712" y="58060"/>
                    <a:pt x="4403" y="58140"/>
                  </a:cubicBezTo>
                  <a:lnTo>
                    <a:pt x="4175" y="60870"/>
                  </a:lnTo>
                  <a:cubicBezTo>
                    <a:pt x="3525" y="60791"/>
                    <a:pt x="2913" y="60662"/>
                    <a:pt x="2320" y="60445"/>
                  </a:cubicBezTo>
                  <a:cubicBezTo>
                    <a:pt x="1805" y="60258"/>
                    <a:pt x="1439" y="60047"/>
                    <a:pt x="1167" y="59784"/>
                  </a:cubicBezTo>
                  <a:cubicBezTo>
                    <a:pt x="853" y="59479"/>
                    <a:pt x="674" y="59081"/>
                    <a:pt x="686" y="58722"/>
                  </a:cubicBezTo>
                  <a:cubicBezTo>
                    <a:pt x="701" y="58295"/>
                    <a:pt x="987" y="57841"/>
                    <a:pt x="1468" y="57475"/>
                  </a:cubicBezTo>
                  <a:cubicBezTo>
                    <a:pt x="1526" y="57429"/>
                    <a:pt x="1588" y="57391"/>
                    <a:pt x="1650" y="57350"/>
                  </a:cubicBezTo>
                  <a:close/>
                  <a:moveTo>
                    <a:pt x="9867" y="726"/>
                  </a:moveTo>
                  <a:lnTo>
                    <a:pt x="54085" y="4417"/>
                  </a:lnTo>
                  <a:lnTo>
                    <a:pt x="48781" y="67935"/>
                  </a:lnTo>
                  <a:lnTo>
                    <a:pt x="4563" y="64243"/>
                  </a:lnTo>
                  <a:lnTo>
                    <a:pt x="4785" y="61592"/>
                  </a:lnTo>
                  <a:cubicBezTo>
                    <a:pt x="5184" y="61619"/>
                    <a:pt x="5585" y="61630"/>
                    <a:pt x="5985" y="61630"/>
                  </a:cubicBezTo>
                  <a:lnTo>
                    <a:pt x="6002" y="61630"/>
                  </a:lnTo>
                  <a:cubicBezTo>
                    <a:pt x="6215" y="62106"/>
                    <a:pt x="6685" y="62396"/>
                    <a:pt x="7183" y="62396"/>
                  </a:cubicBezTo>
                  <a:cubicBezTo>
                    <a:pt x="7307" y="62396"/>
                    <a:pt x="7432" y="62378"/>
                    <a:pt x="7556" y="62341"/>
                  </a:cubicBezTo>
                  <a:cubicBezTo>
                    <a:pt x="8179" y="62156"/>
                    <a:pt x="8568" y="61536"/>
                    <a:pt x="8466" y="60893"/>
                  </a:cubicBezTo>
                  <a:cubicBezTo>
                    <a:pt x="8364" y="60262"/>
                    <a:pt x="7820" y="59800"/>
                    <a:pt x="7184" y="59800"/>
                  </a:cubicBezTo>
                  <a:cubicBezTo>
                    <a:pt x="7173" y="59800"/>
                    <a:pt x="7162" y="59801"/>
                    <a:pt x="7150" y="59801"/>
                  </a:cubicBezTo>
                  <a:cubicBezTo>
                    <a:pt x="6500" y="59819"/>
                    <a:pt x="5962" y="60316"/>
                    <a:pt x="5894" y="60963"/>
                  </a:cubicBezTo>
                  <a:cubicBezTo>
                    <a:pt x="5531" y="60962"/>
                    <a:pt x="5178" y="60952"/>
                    <a:pt x="4839" y="60931"/>
                  </a:cubicBezTo>
                  <a:lnTo>
                    <a:pt x="5067" y="58200"/>
                  </a:lnTo>
                  <a:cubicBezTo>
                    <a:pt x="5467" y="58225"/>
                    <a:pt x="5865" y="58238"/>
                    <a:pt x="6261" y="58238"/>
                  </a:cubicBezTo>
                  <a:lnTo>
                    <a:pt x="6284" y="58238"/>
                  </a:lnTo>
                  <a:cubicBezTo>
                    <a:pt x="6499" y="58713"/>
                    <a:pt x="6970" y="59003"/>
                    <a:pt x="7469" y="59003"/>
                  </a:cubicBezTo>
                  <a:cubicBezTo>
                    <a:pt x="7592" y="59003"/>
                    <a:pt x="7717" y="58985"/>
                    <a:pt x="7840" y="58949"/>
                  </a:cubicBezTo>
                  <a:cubicBezTo>
                    <a:pt x="8463" y="58762"/>
                    <a:pt x="8850" y="58142"/>
                    <a:pt x="8747" y="57501"/>
                  </a:cubicBezTo>
                  <a:cubicBezTo>
                    <a:pt x="8647" y="56869"/>
                    <a:pt x="8102" y="56408"/>
                    <a:pt x="7467" y="56408"/>
                  </a:cubicBezTo>
                  <a:cubicBezTo>
                    <a:pt x="7455" y="56408"/>
                    <a:pt x="7444" y="56408"/>
                    <a:pt x="7433" y="56408"/>
                  </a:cubicBezTo>
                  <a:cubicBezTo>
                    <a:pt x="6783" y="56427"/>
                    <a:pt x="6245" y="56923"/>
                    <a:pt x="6178" y="57569"/>
                  </a:cubicBezTo>
                  <a:cubicBezTo>
                    <a:pt x="5813" y="57569"/>
                    <a:pt x="5462" y="57560"/>
                    <a:pt x="5124" y="57537"/>
                  </a:cubicBezTo>
                  <a:lnTo>
                    <a:pt x="5351" y="54807"/>
                  </a:lnTo>
                  <a:cubicBezTo>
                    <a:pt x="5749" y="54833"/>
                    <a:pt x="6149" y="54845"/>
                    <a:pt x="6546" y="54845"/>
                  </a:cubicBezTo>
                  <a:lnTo>
                    <a:pt x="6568" y="54845"/>
                  </a:lnTo>
                  <a:cubicBezTo>
                    <a:pt x="6781" y="55320"/>
                    <a:pt x="7251" y="55609"/>
                    <a:pt x="7750" y="55609"/>
                  </a:cubicBezTo>
                  <a:cubicBezTo>
                    <a:pt x="7874" y="55609"/>
                    <a:pt x="7999" y="55592"/>
                    <a:pt x="8123" y="55554"/>
                  </a:cubicBezTo>
                  <a:cubicBezTo>
                    <a:pt x="8745" y="55369"/>
                    <a:pt x="9134" y="54749"/>
                    <a:pt x="9031" y="54107"/>
                  </a:cubicBezTo>
                  <a:cubicBezTo>
                    <a:pt x="8930" y="53478"/>
                    <a:pt x="8387" y="53015"/>
                    <a:pt x="7752" y="53015"/>
                  </a:cubicBezTo>
                  <a:cubicBezTo>
                    <a:pt x="7740" y="53015"/>
                    <a:pt x="7728" y="53015"/>
                    <a:pt x="7715" y="53016"/>
                  </a:cubicBezTo>
                  <a:cubicBezTo>
                    <a:pt x="7065" y="53032"/>
                    <a:pt x="6529" y="53529"/>
                    <a:pt x="6460" y="54177"/>
                  </a:cubicBezTo>
                  <a:cubicBezTo>
                    <a:pt x="6110" y="54175"/>
                    <a:pt x="5759" y="54164"/>
                    <a:pt x="5406" y="54142"/>
                  </a:cubicBezTo>
                  <a:lnTo>
                    <a:pt x="5634" y="51413"/>
                  </a:lnTo>
                  <a:cubicBezTo>
                    <a:pt x="6034" y="51440"/>
                    <a:pt x="6433" y="51451"/>
                    <a:pt x="6830" y="51451"/>
                  </a:cubicBezTo>
                  <a:lnTo>
                    <a:pt x="6851" y="51451"/>
                  </a:lnTo>
                  <a:cubicBezTo>
                    <a:pt x="7065" y="51927"/>
                    <a:pt x="7534" y="52217"/>
                    <a:pt x="8034" y="52217"/>
                  </a:cubicBezTo>
                  <a:cubicBezTo>
                    <a:pt x="8157" y="52217"/>
                    <a:pt x="8283" y="52199"/>
                    <a:pt x="8407" y="52162"/>
                  </a:cubicBezTo>
                  <a:cubicBezTo>
                    <a:pt x="9030" y="51975"/>
                    <a:pt x="9417" y="51357"/>
                    <a:pt x="9314" y="50714"/>
                  </a:cubicBezTo>
                  <a:cubicBezTo>
                    <a:pt x="9214" y="50083"/>
                    <a:pt x="8668" y="49621"/>
                    <a:pt x="8032" y="49621"/>
                  </a:cubicBezTo>
                  <a:cubicBezTo>
                    <a:pt x="8021" y="49621"/>
                    <a:pt x="8009" y="49621"/>
                    <a:pt x="7998" y="49622"/>
                  </a:cubicBezTo>
                  <a:cubicBezTo>
                    <a:pt x="7348" y="49640"/>
                    <a:pt x="6811" y="50137"/>
                    <a:pt x="6743" y="50784"/>
                  </a:cubicBezTo>
                  <a:cubicBezTo>
                    <a:pt x="6392" y="50782"/>
                    <a:pt x="6041" y="50772"/>
                    <a:pt x="5689" y="50749"/>
                  </a:cubicBezTo>
                  <a:lnTo>
                    <a:pt x="5917" y="48020"/>
                  </a:lnTo>
                  <a:cubicBezTo>
                    <a:pt x="6316" y="48046"/>
                    <a:pt x="6714" y="48058"/>
                    <a:pt x="7112" y="48058"/>
                  </a:cubicBezTo>
                  <a:lnTo>
                    <a:pt x="7134" y="48058"/>
                  </a:lnTo>
                  <a:cubicBezTo>
                    <a:pt x="7348" y="48535"/>
                    <a:pt x="7819" y="48824"/>
                    <a:pt x="8318" y="48824"/>
                  </a:cubicBezTo>
                  <a:cubicBezTo>
                    <a:pt x="8441" y="48824"/>
                    <a:pt x="8566" y="48806"/>
                    <a:pt x="8689" y="48769"/>
                  </a:cubicBezTo>
                  <a:cubicBezTo>
                    <a:pt x="9312" y="48583"/>
                    <a:pt x="9700" y="47963"/>
                    <a:pt x="9596" y="47320"/>
                  </a:cubicBezTo>
                  <a:cubicBezTo>
                    <a:pt x="9495" y="46690"/>
                    <a:pt x="8950" y="46229"/>
                    <a:pt x="8314" y="46229"/>
                  </a:cubicBezTo>
                  <a:cubicBezTo>
                    <a:pt x="8303" y="46229"/>
                    <a:pt x="8292" y="46229"/>
                    <a:pt x="8281" y="46229"/>
                  </a:cubicBezTo>
                  <a:cubicBezTo>
                    <a:pt x="7630" y="46247"/>
                    <a:pt x="7094" y="46744"/>
                    <a:pt x="7027" y="47391"/>
                  </a:cubicBezTo>
                  <a:cubicBezTo>
                    <a:pt x="6676" y="47390"/>
                    <a:pt x="6324" y="47379"/>
                    <a:pt x="5973" y="47357"/>
                  </a:cubicBezTo>
                  <a:lnTo>
                    <a:pt x="6201" y="44628"/>
                  </a:lnTo>
                  <a:cubicBezTo>
                    <a:pt x="6602" y="44654"/>
                    <a:pt x="7003" y="44666"/>
                    <a:pt x="7401" y="44666"/>
                  </a:cubicBezTo>
                  <a:lnTo>
                    <a:pt x="7418" y="44666"/>
                  </a:lnTo>
                  <a:cubicBezTo>
                    <a:pt x="7631" y="45141"/>
                    <a:pt x="8102" y="45431"/>
                    <a:pt x="8601" y="45431"/>
                  </a:cubicBezTo>
                  <a:cubicBezTo>
                    <a:pt x="8724" y="45431"/>
                    <a:pt x="8849" y="45413"/>
                    <a:pt x="8972" y="45377"/>
                  </a:cubicBezTo>
                  <a:cubicBezTo>
                    <a:pt x="9596" y="45190"/>
                    <a:pt x="9984" y="44570"/>
                    <a:pt x="9882" y="43929"/>
                  </a:cubicBezTo>
                  <a:cubicBezTo>
                    <a:pt x="9781" y="43299"/>
                    <a:pt x="9237" y="42836"/>
                    <a:pt x="8603" y="42836"/>
                  </a:cubicBezTo>
                  <a:cubicBezTo>
                    <a:pt x="8591" y="42836"/>
                    <a:pt x="8578" y="42836"/>
                    <a:pt x="8566" y="42837"/>
                  </a:cubicBezTo>
                  <a:cubicBezTo>
                    <a:pt x="7916" y="42853"/>
                    <a:pt x="7380" y="43350"/>
                    <a:pt x="7311" y="43997"/>
                  </a:cubicBezTo>
                  <a:cubicBezTo>
                    <a:pt x="6947" y="43996"/>
                    <a:pt x="6596" y="43987"/>
                    <a:pt x="6255" y="43965"/>
                  </a:cubicBezTo>
                  <a:lnTo>
                    <a:pt x="6483" y="41234"/>
                  </a:lnTo>
                  <a:cubicBezTo>
                    <a:pt x="6884" y="41261"/>
                    <a:pt x="7285" y="41272"/>
                    <a:pt x="7683" y="41272"/>
                  </a:cubicBezTo>
                  <a:lnTo>
                    <a:pt x="7700" y="41272"/>
                  </a:lnTo>
                  <a:cubicBezTo>
                    <a:pt x="7915" y="41748"/>
                    <a:pt x="8385" y="42038"/>
                    <a:pt x="8884" y="42038"/>
                  </a:cubicBezTo>
                  <a:cubicBezTo>
                    <a:pt x="9007" y="42038"/>
                    <a:pt x="9132" y="42020"/>
                    <a:pt x="9256" y="41983"/>
                  </a:cubicBezTo>
                  <a:cubicBezTo>
                    <a:pt x="9879" y="41796"/>
                    <a:pt x="10268" y="41178"/>
                    <a:pt x="10164" y="40535"/>
                  </a:cubicBezTo>
                  <a:cubicBezTo>
                    <a:pt x="10063" y="39904"/>
                    <a:pt x="9518" y="39442"/>
                    <a:pt x="8883" y="39442"/>
                  </a:cubicBezTo>
                  <a:cubicBezTo>
                    <a:pt x="8871" y="39442"/>
                    <a:pt x="8860" y="39442"/>
                    <a:pt x="8849" y="39443"/>
                  </a:cubicBezTo>
                  <a:cubicBezTo>
                    <a:pt x="8199" y="39461"/>
                    <a:pt x="7662" y="39956"/>
                    <a:pt x="7594" y="40603"/>
                  </a:cubicBezTo>
                  <a:cubicBezTo>
                    <a:pt x="7231" y="40602"/>
                    <a:pt x="6878" y="40593"/>
                    <a:pt x="6539" y="40571"/>
                  </a:cubicBezTo>
                  <a:lnTo>
                    <a:pt x="6767" y="37841"/>
                  </a:lnTo>
                  <a:cubicBezTo>
                    <a:pt x="7165" y="37867"/>
                    <a:pt x="7565" y="37879"/>
                    <a:pt x="7962" y="37879"/>
                  </a:cubicBezTo>
                  <a:lnTo>
                    <a:pt x="7984" y="37879"/>
                  </a:lnTo>
                  <a:cubicBezTo>
                    <a:pt x="8197" y="38354"/>
                    <a:pt x="8667" y="38644"/>
                    <a:pt x="9166" y="38644"/>
                  </a:cubicBezTo>
                  <a:cubicBezTo>
                    <a:pt x="9290" y="38644"/>
                    <a:pt x="9415" y="38626"/>
                    <a:pt x="9539" y="38589"/>
                  </a:cubicBezTo>
                  <a:cubicBezTo>
                    <a:pt x="10161" y="38403"/>
                    <a:pt x="10550" y="37784"/>
                    <a:pt x="10447" y="37141"/>
                  </a:cubicBezTo>
                  <a:cubicBezTo>
                    <a:pt x="10346" y="36512"/>
                    <a:pt x="9803" y="36050"/>
                    <a:pt x="9168" y="36050"/>
                  </a:cubicBezTo>
                  <a:cubicBezTo>
                    <a:pt x="9156" y="36050"/>
                    <a:pt x="9144" y="36050"/>
                    <a:pt x="9131" y="36050"/>
                  </a:cubicBezTo>
                  <a:cubicBezTo>
                    <a:pt x="8481" y="36067"/>
                    <a:pt x="7945" y="36564"/>
                    <a:pt x="7876" y="37211"/>
                  </a:cubicBezTo>
                  <a:cubicBezTo>
                    <a:pt x="7513" y="37209"/>
                    <a:pt x="7161" y="37200"/>
                    <a:pt x="6822" y="37179"/>
                  </a:cubicBezTo>
                  <a:lnTo>
                    <a:pt x="7050" y="34449"/>
                  </a:lnTo>
                  <a:cubicBezTo>
                    <a:pt x="7450" y="34475"/>
                    <a:pt x="7848" y="34487"/>
                    <a:pt x="8246" y="34487"/>
                  </a:cubicBezTo>
                  <a:lnTo>
                    <a:pt x="8267" y="34487"/>
                  </a:lnTo>
                  <a:cubicBezTo>
                    <a:pt x="8481" y="34962"/>
                    <a:pt x="8951" y="35251"/>
                    <a:pt x="9450" y="35251"/>
                  </a:cubicBezTo>
                  <a:cubicBezTo>
                    <a:pt x="9574" y="35251"/>
                    <a:pt x="9699" y="35233"/>
                    <a:pt x="9823" y="35196"/>
                  </a:cubicBezTo>
                  <a:cubicBezTo>
                    <a:pt x="10446" y="35009"/>
                    <a:pt x="10834" y="34391"/>
                    <a:pt x="10731" y="33748"/>
                  </a:cubicBezTo>
                  <a:cubicBezTo>
                    <a:pt x="10630" y="33117"/>
                    <a:pt x="10085" y="32656"/>
                    <a:pt x="9449" y="32656"/>
                  </a:cubicBezTo>
                  <a:cubicBezTo>
                    <a:pt x="9438" y="32656"/>
                    <a:pt x="9427" y="32656"/>
                    <a:pt x="9415" y="32656"/>
                  </a:cubicBezTo>
                  <a:cubicBezTo>
                    <a:pt x="8765" y="32674"/>
                    <a:pt x="8227" y="33171"/>
                    <a:pt x="8161" y="33818"/>
                  </a:cubicBezTo>
                  <a:cubicBezTo>
                    <a:pt x="7810" y="33817"/>
                    <a:pt x="7457" y="33806"/>
                    <a:pt x="7106" y="33783"/>
                  </a:cubicBezTo>
                  <a:lnTo>
                    <a:pt x="7334" y="31055"/>
                  </a:lnTo>
                  <a:cubicBezTo>
                    <a:pt x="7732" y="31082"/>
                    <a:pt x="8132" y="31093"/>
                    <a:pt x="8528" y="31093"/>
                  </a:cubicBezTo>
                  <a:lnTo>
                    <a:pt x="8551" y="31093"/>
                  </a:lnTo>
                  <a:cubicBezTo>
                    <a:pt x="8764" y="31569"/>
                    <a:pt x="9234" y="31859"/>
                    <a:pt x="9733" y="31859"/>
                  </a:cubicBezTo>
                  <a:cubicBezTo>
                    <a:pt x="9856" y="31859"/>
                    <a:pt x="9982" y="31841"/>
                    <a:pt x="10105" y="31804"/>
                  </a:cubicBezTo>
                  <a:cubicBezTo>
                    <a:pt x="10728" y="31617"/>
                    <a:pt x="11117" y="30997"/>
                    <a:pt x="11014" y="30356"/>
                  </a:cubicBezTo>
                  <a:cubicBezTo>
                    <a:pt x="10912" y="29724"/>
                    <a:pt x="10368" y="29263"/>
                    <a:pt x="9732" y="29263"/>
                  </a:cubicBezTo>
                  <a:cubicBezTo>
                    <a:pt x="9721" y="29263"/>
                    <a:pt x="9709" y="29263"/>
                    <a:pt x="9698" y="29264"/>
                  </a:cubicBezTo>
                  <a:cubicBezTo>
                    <a:pt x="9048" y="29282"/>
                    <a:pt x="8512" y="29779"/>
                    <a:pt x="8443" y="30426"/>
                  </a:cubicBezTo>
                  <a:cubicBezTo>
                    <a:pt x="8092" y="30424"/>
                    <a:pt x="7741" y="30414"/>
                    <a:pt x="7389" y="30391"/>
                  </a:cubicBezTo>
                  <a:lnTo>
                    <a:pt x="7617" y="27662"/>
                  </a:lnTo>
                  <a:cubicBezTo>
                    <a:pt x="8016" y="27688"/>
                    <a:pt x="8414" y="27700"/>
                    <a:pt x="8812" y="27700"/>
                  </a:cubicBezTo>
                  <a:lnTo>
                    <a:pt x="8834" y="27700"/>
                  </a:lnTo>
                  <a:cubicBezTo>
                    <a:pt x="9048" y="28175"/>
                    <a:pt x="9518" y="28465"/>
                    <a:pt x="10017" y="28465"/>
                  </a:cubicBezTo>
                  <a:cubicBezTo>
                    <a:pt x="10140" y="28465"/>
                    <a:pt x="10266" y="28447"/>
                    <a:pt x="10389" y="28410"/>
                  </a:cubicBezTo>
                  <a:cubicBezTo>
                    <a:pt x="11012" y="28223"/>
                    <a:pt x="11400" y="27604"/>
                    <a:pt x="11296" y="26962"/>
                  </a:cubicBezTo>
                  <a:cubicBezTo>
                    <a:pt x="11196" y="26331"/>
                    <a:pt x="10652" y="25870"/>
                    <a:pt x="10017" y="25870"/>
                  </a:cubicBezTo>
                  <a:cubicBezTo>
                    <a:pt x="10005" y="25870"/>
                    <a:pt x="9993" y="25871"/>
                    <a:pt x="9981" y="25871"/>
                  </a:cubicBezTo>
                  <a:cubicBezTo>
                    <a:pt x="9330" y="25888"/>
                    <a:pt x="8794" y="26384"/>
                    <a:pt x="8727" y="27032"/>
                  </a:cubicBezTo>
                  <a:cubicBezTo>
                    <a:pt x="8376" y="27032"/>
                    <a:pt x="8024" y="27021"/>
                    <a:pt x="7673" y="26998"/>
                  </a:cubicBezTo>
                  <a:lnTo>
                    <a:pt x="7901" y="24268"/>
                  </a:lnTo>
                  <a:cubicBezTo>
                    <a:pt x="8300" y="24296"/>
                    <a:pt x="8701" y="24306"/>
                    <a:pt x="9099" y="24306"/>
                  </a:cubicBezTo>
                  <a:lnTo>
                    <a:pt x="9118" y="24306"/>
                  </a:lnTo>
                  <a:cubicBezTo>
                    <a:pt x="9305" y="24727"/>
                    <a:pt x="9703" y="25037"/>
                    <a:pt x="10193" y="25078"/>
                  </a:cubicBezTo>
                  <a:cubicBezTo>
                    <a:pt x="10230" y="25081"/>
                    <a:pt x="10267" y="25083"/>
                    <a:pt x="10304" y="25083"/>
                  </a:cubicBezTo>
                  <a:cubicBezTo>
                    <a:pt x="10785" y="25083"/>
                    <a:pt x="11231" y="24817"/>
                    <a:pt x="11457" y="24387"/>
                  </a:cubicBezTo>
                  <a:cubicBezTo>
                    <a:pt x="11702" y="23923"/>
                    <a:pt x="11644" y="23358"/>
                    <a:pt x="11312" y="22952"/>
                  </a:cubicBezTo>
                  <a:cubicBezTo>
                    <a:pt x="11060" y="22647"/>
                    <a:pt x="10689" y="22478"/>
                    <a:pt x="10305" y="22478"/>
                  </a:cubicBezTo>
                  <a:cubicBezTo>
                    <a:pt x="10181" y="22478"/>
                    <a:pt x="10056" y="22495"/>
                    <a:pt x="9934" y="22532"/>
                  </a:cubicBezTo>
                  <a:cubicBezTo>
                    <a:pt x="9431" y="22681"/>
                    <a:pt x="9068" y="23117"/>
                    <a:pt x="9010" y="23638"/>
                  </a:cubicBezTo>
                  <a:cubicBezTo>
                    <a:pt x="8647" y="23636"/>
                    <a:pt x="8294" y="23627"/>
                    <a:pt x="7955" y="23606"/>
                  </a:cubicBezTo>
                  <a:lnTo>
                    <a:pt x="8183" y="20876"/>
                  </a:lnTo>
                  <a:cubicBezTo>
                    <a:pt x="8584" y="20901"/>
                    <a:pt x="8986" y="20914"/>
                    <a:pt x="9384" y="20914"/>
                  </a:cubicBezTo>
                  <a:lnTo>
                    <a:pt x="9400" y="20914"/>
                  </a:lnTo>
                  <a:cubicBezTo>
                    <a:pt x="9615" y="21390"/>
                    <a:pt x="10085" y="21679"/>
                    <a:pt x="10584" y="21679"/>
                  </a:cubicBezTo>
                  <a:cubicBezTo>
                    <a:pt x="10707" y="21679"/>
                    <a:pt x="10832" y="21662"/>
                    <a:pt x="10956" y="21625"/>
                  </a:cubicBezTo>
                  <a:cubicBezTo>
                    <a:pt x="11579" y="21438"/>
                    <a:pt x="11968" y="20819"/>
                    <a:pt x="11865" y="20177"/>
                  </a:cubicBezTo>
                  <a:cubicBezTo>
                    <a:pt x="11763" y="19546"/>
                    <a:pt x="11220" y="19084"/>
                    <a:pt x="10586" y="19084"/>
                  </a:cubicBezTo>
                  <a:cubicBezTo>
                    <a:pt x="10573" y="19084"/>
                    <a:pt x="10561" y="19084"/>
                    <a:pt x="10549" y="19084"/>
                  </a:cubicBezTo>
                  <a:cubicBezTo>
                    <a:pt x="9899" y="19101"/>
                    <a:pt x="9362" y="19598"/>
                    <a:pt x="9294" y="20245"/>
                  </a:cubicBezTo>
                  <a:cubicBezTo>
                    <a:pt x="8929" y="20244"/>
                    <a:pt x="8578" y="20234"/>
                    <a:pt x="8240" y="20213"/>
                  </a:cubicBezTo>
                  <a:lnTo>
                    <a:pt x="8467" y="17482"/>
                  </a:lnTo>
                  <a:cubicBezTo>
                    <a:pt x="8867" y="17509"/>
                    <a:pt x="9268" y="17520"/>
                    <a:pt x="9666" y="17520"/>
                  </a:cubicBezTo>
                  <a:lnTo>
                    <a:pt x="9684" y="17520"/>
                  </a:lnTo>
                  <a:cubicBezTo>
                    <a:pt x="9897" y="17996"/>
                    <a:pt x="10367" y="18285"/>
                    <a:pt x="10866" y="18285"/>
                  </a:cubicBezTo>
                  <a:cubicBezTo>
                    <a:pt x="10990" y="18285"/>
                    <a:pt x="11115" y="18268"/>
                    <a:pt x="11239" y="18231"/>
                  </a:cubicBezTo>
                  <a:cubicBezTo>
                    <a:pt x="11862" y="18045"/>
                    <a:pt x="12250" y="17425"/>
                    <a:pt x="12147" y="16783"/>
                  </a:cubicBezTo>
                  <a:cubicBezTo>
                    <a:pt x="12047" y="16151"/>
                    <a:pt x="11503" y="15690"/>
                    <a:pt x="10867" y="15690"/>
                  </a:cubicBezTo>
                  <a:cubicBezTo>
                    <a:pt x="10856" y="15690"/>
                    <a:pt x="10844" y="15690"/>
                    <a:pt x="10833" y="15690"/>
                  </a:cubicBezTo>
                  <a:cubicBezTo>
                    <a:pt x="10183" y="15709"/>
                    <a:pt x="9645" y="16204"/>
                    <a:pt x="9577" y="16851"/>
                  </a:cubicBezTo>
                  <a:cubicBezTo>
                    <a:pt x="9213" y="16851"/>
                    <a:pt x="8861" y="16840"/>
                    <a:pt x="8522" y="16819"/>
                  </a:cubicBezTo>
                  <a:lnTo>
                    <a:pt x="8750" y="14089"/>
                  </a:lnTo>
                  <a:cubicBezTo>
                    <a:pt x="9150" y="14115"/>
                    <a:pt x="9549" y="14127"/>
                    <a:pt x="9946" y="14127"/>
                  </a:cubicBezTo>
                  <a:lnTo>
                    <a:pt x="9967" y="14127"/>
                  </a:lnTo>
                  <a:cubicBezTo>
                    <a:pt x="10181" y="14603"/>
                    <a:pt x="10650" y="14893"/>
                    <a:pt x="11150" y="14893"/>
                  </a:cubicBezTo>
                  <a:cubicBezTo>
                    <a:pt x="11273" y="14893"/>
                    <a:pt x="11399" y="14875"/>
                    <a:pt x="11523" y="14838"/>
                  </a:cubicBezTo>
                  <a:cubicBezTo>
                    <a:pt x="12146" y="14651"/>
                    <a:pt x="12533" y="14031"/>
                    <a:pt x="12431" y="13389"/>
                  </a:cubicBezTo>
                  <a:cubicBezTo>
                    <a:pt x="12330" y="12760"/>
                    <a:pt x="11787" y="12297"/>
                    <a:pt x="11152" y="12297"/>
                  </a:cubicBezTo>
                  <a:cubicBezTo>
                    <a:pt x="11140" y="12297"/>
                    <a:pt x="11128" y="12297"/>
                    <a:pt x="11116" y="12298"/>
                  </a:cubicBezTo>
                  <a:cubicBezTo>
                    <a:pt x="10465" y="12316"/>
                    <a:pt x="9927" y="12811"/>
                    <a:pt x="9861" y="13459"/>
                  </a:cubicBezTo>
                  <a:cubicBezTo>
                    <a:pt x="9508" y="13457"/>
                    <a:pt x="9157" y="13446"/>
                    <a:pt x="8806" y="13424"/>
                  </a:cubicBezTo>
                  <a:lnTo>
                    <a:pt x="9034" y="10697"/>
                  </a:lnTo>
                  <a:cubicBezTo>
                    <a:pt x="9432" y="10722"/>
                    <a:pt x="9832" y="10734"/>
                    <a:pt x="10228" y="10734"/>
                  </a:cubicBezTo>
                  <a:lnTo>
                    <a:pt x="10251" y="10734"/>
                  </a:lnTo>
                  <a:cubicBezTo>
                    <a:pt x="10464" y="11209"/>
                    <a:pt x="10934" y="11499"/>
                    <a:pt x="11433" y="11499"/>
                  </a:cubicBezTo>
                  <a:cubicBezTo>
                    <a:pt x="11556" y="11499"/>
                    <a:pt x="11682" y="11481"/>
                    <a:pt x="11805" y="11444"/>
                  </a:cubicBezTo>
                  <a:cubicBezTo>
                    <a:pt x="12428" y="11257"/>
                    <a:pt x="12816" y="10639"/>
                    <a:pt x="12712" y="9996"/>
                  </a:cubicBezTo>
                  <a:cubicBezTo>
                    <a:pt x="12612" y="9366"/>
                    <a:pt x="12068" y="8905"/>
                    <a:pt x="11435" y="8905"/>
                  </a:cubicBezTo>
                  <a:cubicBezTo>
                    <a:pt x="11423" y="8905"/>
                    <a:pt x="11410" y="8905"/>
                    <a:pt x="11398" y="8905"/>
                  </a:cubicBezTo>
                  <a:cubicBezTo>
                    <a:pt x="10748" y="8922"/>
                    <a:pt x="10212" y="9419"/>
                    <a:pt x="10143" y="10066"/>
                  </a:cubicBezTo>
                  <a:cubicBezTo>
                    <a:pt x="9792" y="10064"/>
                    <a:pt x="9440" y="10054"/>
                    <a:pt x="9089" y="10031"/>
                  </a:cubicBezTo>
                  <a:lnTo>
                    <a:pt x="9317" y="7304"/>
                  </a:lnTo>
                  <a:cubicBezTo>
                    <a:pt x="9716" y="7330"/>
                    <a:pt x="10116" y="7342"/>
                    <a:pt x="10512" y="7342"/>
                  </a:cubicBezTo>
                  <a:lnTo>
                    <a:pt x="10534" y="7342"/>
                  </a:lnTo>
                  <a:cubicBezTo>
                    <a:pt x="10748" y="7817"/>
                    <a:pt x="11218" y="8106"/>
                    <a:pt x="11717" y="8106"/>
                  </a:cubicBezTo>
                  <a:cubicBezTo>
                    <a:pt x="11840" y="8106"/>
                    <a:pt x="11966" y="8089"/>
                    <a:pt x="12089" y="8051"/>
                  </a:cubicBezTo>
                  <a:cubicBezTo>
                    <a:pt x="12712" y="7865"/>
                    <a:pt x="13100" y="7245"/>
                    <a:pt x="12996" y="6604"/>
                  </a:cubicBezTo>
                  <a:cubicBezTo>
                    <a:pt x="12895" y="5972"/>
                    <a:pt x="12350" y="5511"/>
                    <a:pt x="11715" y="5511"/>
                  </a:cubicBezTo>
                  <a:cubicBezTo>
                    <a:pt x="11703" y="5511"/>
                    <a:pt x="11692" y="5511"/>
                    <a:pt x="11681" y="5511"/>
                  </a:cubicBezTo>
                  <a:cubicBezTo>
                    <a:pt x="11030" y="5529"/>
                    <a:pt x="10494" y="6026"/>
                    <a:pt x="10427" y="6673"/>
                  </a:cubicBezTo>
                  <a:cubicBezTo>
                    <a:pt x="10076" y="6672"/>
                    <a:pt x="9724" y="6661"/>
                    <a:pt x="9373" y="6639"/>
                  </a:cubicBezTo>
                  <a:lnTo>
                    <a:pt x="9867" y="726"/>
                  </a:lnTo>
                  <a:close/>
                  <a:moveTo>
                    <a:pt x="9257" y="1"/>
                  </a:moveTo>
                  <a:lnTo>
                    <a:pt x="8709" y="6575"/>
                  </a:lnTo>
                  <a:cubicBezTo>
                    <a:pt x="8072" y="6499"/>
                    <a:pt x="7446" y="6370"/>
                    <a:pt x="6852" y="6154"/>
                  </a:cubicBezTo>
                  <a:cubicBezTo>
                    <a:pt x="6781" y="6128"/>
                    <a:pt x="6719" y="6099"/>
                    <a:pt x="6653" y="6072"/>
                  </a:cubicBezTo>
                  <a:cubicBezTo>
                    <a:pt x="6792" y="6022"/>
                    <a:pt x="6931" y="5981"/>
                    <a:pt x="7074" y="5949"/>
                  </a:cubicBezTo>
                  <a:lnTo>
                    <a:pt x="6933" y="5297"/>
                  </a:lnTo>
                  <a:cubicBezTo>
                    <a:pt x="6579" y="5378"/>
                    <a:pt x="6236" y="5504"/>
                    <a:pt x="5914" y="5672"/>
                  </a:cubicBezTo>
                  <a:cubicBezTo>
                    <a:pt x="5839" y="5616"/>
                    <a:pt x="5768" y="5557"/>
                    <a:pt x="5699" y="5491"/>
                  </a:cubicBezTo>
                  <a:cubicBezTo>
                    <a:pt x="5385" y="5186"/>
                    <a:pt x="5206" y="4790"/>
                    <a:pt x="5219" y="4430"/>
                  </a:cubicBezTo>
                  <a:cubicBezTo>
                    <a:pt x="5234" y="4003"/>
                    <a:pt x="5520" y="3548"/>
                    <a:pt x="6000" y="3182"/>
                  </a:cubicBezTo>
                  <a:cubicBezTo>
                    <a:pt x="6401" y="2877"/>
                    <a:pt x="6865" y="2663"/>
                    <a:pt x="7358" y="2555"/>
                  </a:cubicBezTo>
                  <a:lnTo>
                    <a:pt x="7217" y="1904"/>
                  </a:lnTo>
                  <a:cubicBezTo>
                    <a:pt x="6629" y="2032"/>
                    <a:pt x="6076" y="2287"/>
                    <a:pt x="5596" y="2652"/>
                  </a:cubicBezTo>
                  <a:cubicBezTo>
                    <a:pt x="5219" y="2938"/>
                    <a:pt x="4584" y="3547"/>
                    <a:pt x="4552" y="4405"/>
                  </a:cubicBezTo>
                  <a:cubicBezTo>
                    <a:pt x="4533" y="4958"/>
                    <a:pt x="4780" y="5529"/>
                    <a:pt x="5236" y="5970"/>
                  </a:cubicBezTo>
                  <a:cubicBezTo>
                    <a:pt x="5262" y="5994"/>
                    <a:pt x="5294" y="6016"/>
                    <a:pt x="5320" y="6040"/>
                  </a:cubicBezTo>
                  <a:cubicBezTo>
                    <a:pt x="5318" y="6041"/>
                    <a:pt x="5315" y="6043"/>
                    <a:pt x="5313" y="6045"/>
                  </a:cubicBezTo>
                  <a:cubicBezTo>
                    <a:pt x="4937" y="6332"/>
                    <a:pt x="4302" y="6939"/>
                    <a:pt x="4270" y="7798"/>
                  </a:cubicBezTo>
                  <a:cubicBezTo>
                    <a:pt x="4248" y="8351"/>
                    <a:pt x="4498" y="8922"/>
                    <a:pt x="4953" y="9363"/>
                  </a:cubicBezTo>
                  <a:cubicBezTo>
                    <a:pt x="4979" y="9388"/>
                    <a:pt x="5011" y="9410"/>
                    <a:pt x="5037" y="9434"/>
                  </a:cubicBezTo>
                  <a:lnTo>
                    <a:pt x="5031" y="9439"/>
                  </a:lnTo>
                  <a:cubicBezTo>
                    <a:pt x="4654" y="9724"/>
                    <a:pt x="4019" y="10333"/>
                    <a:pt x="3987" y="11192"/>
                  </a:cubicBezTo>
                  <a:cubicBezTo>
                    <a:pt x="3966" y="11745"/>
                    <a:pt x="4215" y="12316"/>
                    <a:pt x="4671" y="12757"/>
                  </a:cubicBezTo>
                  <a:cubicBezTo>
                    <a:pt x="4697" y="12781"/>
                    <a:pt x="4727" y="12802"/>
                    <a:pt x="4754" y="12827"/>
                  </a:cubicBezTo>
                  <a:cubicBezTo>
                    <a:pt x="4751" y="12828"/>
                    <a:pt x="4750" y="12830"/>
                    <a:pt x="4748" y="12831"/>
                  </a:cubicBezTo>
                  <a:cubicBezTo>
                    <a:pt x="4371" y="13118"/>
                    <a:pt x="3735" y="13727"/>
                    <a:pt x="3705" y="14584"/>
                  </a:cubicBezTo>
                  <a:cubicBezTo>
                    <a:pt x="3683" y="15139"/>
                    <a:pt x="3932" y="15709"/>
                    <a:pt x="4388" y="16149"/>
                  </a:cubicBezTo>
                  <a:cubicBezTo>
                    <a:pt x="4414" y="16175"/>
                    <a:pt x="4444" y="16196"/>
                    <a:pt x="4472" y="16221"/>
                  </a:cubicBezTo>
                  <a:cubicBezTo>
                    <a:pt x="4469" y="16222"/>
                    <a:pt x="4467" y="16224"/>
                    <a:pt x="4464" y="16225"/>
                  </a:cubicBezTo>
                  <a:cubicBezTo>
                    <a:pt x="4089" y="16511"/>
                    <a:pt x="3452" y="17120"/>
                    <a:pt x="3422" y="17978"/>
                  </a:cubicBezTo>
                  <a:cubicBezTo>
                    <a:pt x="3401" y="18531"/>
                    <a:pt x="3650" y="19103"/>
                    <a:pt x="4106" y="19543"/>
                  </a:cubicBezTo>
                  <a:cubicBezTo>
                    <a:pt x="4131" y="19568"/>
                    <a:pt x="4162" y="19590"/>
                    <a:pt x="4188" y="19615"/>
                  </a:cubicBezTo>
                  <a:cubicBezTo>
                    <a:pt x="4186" y="19616"/>
                    <a:pt x="4185" y="19616"/>
                    <a:pt x="4182" y="19618"/>
                  </a:cubicBezTo>
                  <a:cubicBezTo>
                    <a:pt x="3806" y="19905"/>
                    <a:pt x="3170" y="20513"/>
                    <a:pt x="3138" y="21372"/>
                  </a:cubicBezTo>
                  <a:cubicBezTo>
                    <a:pt x="3117" y="21925"/>
                    <a:pt x="3366" y="22495"/>
                    <a:pt x="3821" y="22936"/>
                  </a:cubicBezTo>
                  <a:cubicBezTo>
                    <a:pt x="3847" y="22962"/>
                    <a:pt x="3878" y="22983"/>
                    <a:pt x="3905" y="23007"/>
                  </a:cubicBezTo>
                  <a:cubicBezTo>
                    <a:pt x="3902" y="23009"/>
                    <a:pt x="3901" y="23010"/>
                    <a:pt x="3897" y="23012"/>
                  </a:cubicBezTo>
                  <a:cubicBezTo>
                    <a:pt x="3522" y="23297"/>
                    <a:pt x="2886" y="23907"/>
                    <a:pt x="2854" y="24765"/>
                  </a:cubicBezTo>
                  <a:cubicBezTo>
                    <a:pt x="2832" y="25319"/>
                    <a:pt x="3082" y="25889"/>
                    <a:pt x="3537" y="26330"/>
                  </a:cubicBezTo>
                  <a:cubicBezTo>
                    <a:pt x="3563" y="26354"/>
                    <a:pt x="3594" y="26377"/>
                    <a:pt x="3621" y="26400"/>
                  </a:cubicBezTo>
                  <a:cubicBezTo>
                    <a:pt x="3618" y="26401"/>
                    <a:pt x="3616" y="26403"/>
                    <a:pt x="3615" y="26404"/>
                  </a:cubicBezTo>
                  <a:cubicBezTo>
                    <a:pt x="3238" y="26691"/>
                    <a:pt x="2602" y="27299"/>
                    <a:pt x="2570" y="28157"/>
                  </a:cubicBezTo>
                  <a:cubicBezTo>
                    <a:pt x="2548" y="28712"/>
                    <a:pt x="2798" y="29282"/>
                    <a:pt x="3253" y="29722"/>
                  </a:cubicBezTo>
                  <a:cubicBezTo>
                    <a:pt x="3279" y="29748"/>
                    <a:pt x="3311" y="29769"/>
                    <a:pt x="3337" y="29794"/>
                  </a:cubicBezTo>
                  <a:cubicBezTo>
                    <a:pt x="3334" y="29795"/>
                    <a:pt x="3332" y="29797"/>
                    <a:pt x="3331" y="29798"/>
                  </a:cubicBezTo>
                  <a:cubicBezTo>
                    <a:pt x="2954" y="30084"/>
                    <a:pt x="2317" y="30693"/>
                    <a:pt x="2286" y="31552"/>
                  </a:cubicBezTo>
                  <a:cubicBezTo>
                    <a:pt x="2266" y="32106"/>
                    <a:pt x="2515" y="32676"/>
                    <a:pt x="2969" y="33116"/>
                  </a:cubicBezTo>
                  <a:cubicBezTo>
                    <a:pt x="2995" y="33141"/>
                    <a:pt x="3027" y="33162"/>
                    <a:pt x="3053" y="33186"/>
                  </a:cubicBezTo>
                  <a:cubicBezTo>
                    <a:pt x="3050" y="33188"/>
                    <a:pt x="3048" y="33189"/>
                    <a:pt x="3047" y="33191"/>
                  </a:cubicBezTo>
                  <a:cubicBezTo>
                    <a:pt x="2670" y="33478"/>
                    <a:pt x="2035" y="34087"/>
                    <a:pt x="2003" y="34944"/>
                  </a:cubicBezTo>
                  <a:cubicBezTo>
                    <a:pt x="1982" y="35499"/>
                    <a:pt x="2231" y="36068"/>
                    <a:pt x="2687" y="36509"/>
                  </a:cubicBezTo>
                  <a:cubicBezTo>
                    <a:pt x="2712" y="36535"/>
                    <a:pt x="2743" y="36556"/>
                    <a:pt x="2770" y="36580"/>
                  </a:cubicBezTo>
                  <a:lnTo>
                    <a:pt x="2763" y="36585"/>
                  </a:lnTo>
                  <a:cubicBezTo>
                    <a:pt x="2387" y="36872"/>
                    <a:pt x="1751" y="37480"/>
                    <a:pt x="1720" y="38338"/>
                  </a:cubicBezTo>
                  <a:cubicBezTo>
                    <a:pt x="1699" y="38891"/>
                    <a:pt x="1948" y="39462"/>
                    <a:pt x="2404" y="39903"/>
                  </a:cubicBezTo>
                  <a:cubicBezTo>
                    <a:pt x="2430" y="39927"/>
                    <a:pt x="2460" y="39950"/>
                    <a:pt x="2486" y="39974"/>
                  </a:cubicBezTo>
                  <a:cubicBezTo>
                    <a:pt x="2485" y="39976"/>
                    <a:pt x="2483" y="39976"/>
                    <a:pt x="2480" y="39977"/>
                  </a:cubicBezTo>
                  <a:cubicBezTo>
                    <a:pt x="2105" y="40265"/>
                    <a:pt x="1468" y="40872"/>
                    <a:pt x="1438" y="41732"/>
                  </a:cubicBezTo>
                  <a:cubicBezTo>
                    <a:pt x="1416" y="42285"/>
                    <a:pt x="1666" y="42855"/>
                    <a:pt x="2121" y="43295"/>
                  </a:cubicBezTo>
                  <a:cubicBezTo>
                    <a:pt x="2146" y="43321"/>
                    <a:pt x="2178" y="43343"/>
                    <a:pt x="2203" y="43367"/>
                  </a:cubicBezTo>
                  <a:cubicBezTo>
                    <a:pt x="2202" y="43368"/>
                    <a:pt x="2199" y="43370"/>
                    <a:pt x="2197" y="43371"/>
                  </a:cubicBezTo>
                  <a:cubicBezTo>
                    <a:pt x="1822" y="43657"/>
                    <a:pt x="1186" y="44266"/>
                    <a:pt x="1154" y="45125"/>
                  </a:cubicBezTo>
                  <a:cubicBezTo>
                    <a:pt x="1134" y="45678"/>
                    <a:pt x="1382" y="46249"/>
                    <a:pt x="1837" y="46690"/>
                  </a:cubicBezTo>
                  <a:cubicBezTo>
                    <a:pt x="1863" y="46714"/>
                    <a:pt x="1895" y="46737"/>
                    <a:pt x="1921" y="46759"/>
                  </a:cubicBezTo>
                  <a:cubicBezTo>
                    <a:pt x="1919" y="46761"/>
                    <a:pt x="1916" y="46762"/>
                    <a:pt x="1915" y="46764"/>
                  </a:cubicBezTo>
                  <a:cubicBezTo>
                    <a:pt x="1540" y="47051"/>
                    <a:pt x="903" y="47659"/>
                    <a:pt x="871" y="48517"/>
                  </a:cubicBezTo>
                  <a:cubicBezTo>
                    <a:pt x="850" y="49072"/>
                    <a:pt x="1099" y="49641"/>
                    <a:pt x="1555" y="50082"/>
                  </a:cubicBezTo>
                  <a:cubicBezTo>
                    <a:pt x="1581" y="50108"/>
                    <a:pt x="1612" y="50129"/>
                    <a:pt x="1638" y="50153"/>
                  </a:cubicBezTo>
                  <a:cubicBezTo>
                    <a:pt x="1637" y="50155"/>
                    <a:pt x="1634" y="50157"/>
                    <a:pt x="1632" y="50158"/>
                  </a:cubicBezTo>
                  <a:cubicBezTo>
                    <a:pt x="1255" y="50444"/>
                    <a:pt x="620" y="51053"/>
                    <a:pt x="588" y="51911"/>
                  </a:cubicBezTo>
                  <a:cubicBezTo>
                    <a:pt x="567" y="52464"/>
                    <a:pt x="816" y="53036"/>
                    <a:pt x="1272" y="53476"/>
                  </a:cubicBezTo>
                  <a:cubicBezTo>
                    <a:pt x="1298" y="53500"/>
                    <a:pt x="1330" y="53522"/>
                    <a:pt x="1356" y="53546"/>
                  </a:cubicBezTo>
                  <a:cubicBezTo>
                    <a:pt x="1354" y="53548"/>
                    <a:pt x="1351" y="53549"/>
                    <a:pt x="1350" y="53551"/>
                  </a:cubicBezTo>
                  <a:cubicBezTo>
                    <a:pt x="973" y="53838"/>
                    <a:pt x="338" y="54447"/>
                    <a:pt x="304" y="55304"/>
                  </a:cubicBezTo>
                  <a:cubicBezTo>
                    <a:pt x="285" y="55858"/>
                    <a:pt x="532" y="56428"/>
                    <a:pt x="988" y="56869"/>
                  </a:cubicBezTo>
                  <a:cubicBezTo>
                    <a:pt x="1014" y="56894"/>
                    <a:pt x="1046" y="56916"/>
                    <a:pt x="1072" y="56940"/>
                  </a:cubicBezTo>
                  <a:cubicBezTo>
                    <a:pt x="1070" y="56942"/>
                    <a:pt x="1067" y="56943"/>
                    <a:pt x="1066" y="56945"/>
                  </a:cubicBezTo>
                  <a:cubicBezTo>
                    <a:pt x="689" y="57230"/>
                    <a:pt x="54" y="57839"/>
                    <a:pt x="20" y="58698"/>
                  </a:cubicBezTo>
                  <a:cubicBezTo>
                    <a:pt x="1" y="59251"/>
                    <a:pt x="248" y="59822"/>
                    <a:pt x="704" y="60263"/>
                  </a:cubicBezTo>
                  <a:cubicBezTo>
                    <a:pt x="1046" y="60594"/>
                    <a:pt x="1488" y="60852"/>
                    <a:pt x="2093" y="61072"/>
                  </a:cubicBezTo>
                  <a:cubicBezTo>
                    <a:pt x="2749" y="61311"/>
                    <a:pt x="3431" y="61452"/>
                    <a:pt x="4122" y="61533"/>
                  </a:cubicBezTo>
                  <a:lnTo>
                    <a:pt x="3873" y="64521"/>
                  </a:lnTo>
                  <a:lnTo>
                    <a:pt x="3844" y="64852"/>
                  </a:lnTo>
                  <a:lnTo>
                    <a:pt x="49059" y="68628"/>
                  </a:lnTo>
                  <a:lnTo>
                    <a:pt x="49391" y="68657"/>
                  </a:lnTo>
                  <a:lnTo>
                    <a:pt x="54778" y="4138"/>
                  </a:lnTo>
                  <a:lnTo>
                    <a:pt x="54805" y="3805"/>
                  </a:lnTo>
                  <a:lnTo>
                    <a:pt x="9590" y="30"/>
                  </a:lnTo>
                  <a:lnTo>
                    <a:pt x="92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37"/>
          <p:cNvGrpSpPr/>
          <p:nvPr/>
        </p:nvGrpSpPr>
        <p:grpSpPr>
          <a:xfrm rot="-5738978">
            <a:off x="7619465" y="3282331"/>
            <a:ext cx="861434" cy="1826914"/>
            <a:chOff x="2835625" y="2709425"/>
            <a:chExt cx="1058725" cy="2245325"/>
          </a:xfrm>
        </p:grpSpPr>
        <p:sp>
          <p:nvSpPr>
            <p:cNvPr id="444" name="Google Shape;444;p37"/>
            <p:cNvSpPr/>
            <p:nvPr/>
          </p:nvSpPr>
          <p:spPr>
            <a:xfrm>
              <a:off x="2835625" y="2709425"/>
              <a:ext cx="1058725" cy="2245325"/>
            </a:xfrm>
            <a:custGeom>
              <a:avLst/>
              <a:gdLst/>
              <a:ahLst/>
              <a:cxnLst/>
              <a:rect l="l" t="t" r="r" b="b"/>
              <a:pathLst>
                <a:path w="42349" h="89813" extrusionOk="0">
                  <a:moveTo>
                    <a:pt x="12260" y="0"/>
                  </a:moveTo>
                  <a:cubicBezTo>
                    <a:pt x="11494" y="0"/>
                    <a:pt x="10754" y="331"/>
                    <a:pt x="10245" y="928"/>
                  </a:cubicBezTo>
                  <a:lnTo>
                    <a:pt x="4693" y="7413"/>
                  </a:lnTo>
                  <a:cubicBezTo>
                    <a:pt x="4148" y="8050"/>
                    <a:pt x="3937" y="8907"/>
                    <a:pt x="4122" y="9724"/>
                  </a:cubicBezTo>
                  <a:lnTo>
                    <a:pt x="4613" y="11888"/>
                  </a:lnTo>
                  <a:cubicBezTo>
                    <a:pt x="4636" y="11991"/>
                    <a:pt x="4664" y="12093"/>
                    <a:pt x="4701" y="12193"/>
                  </a:cubicBezTo>
                  <a:cubicBezTo>
                    <a:pt x="4993" y="13434"/>
                    <a:pt x="5369" y="15033"/>
                    <a:pt x="5769" y="16710"/>
                  </a:cubicBezTo>
                  <a:lnTo>
                    <a:pt x="6355" y="19176"/>
                  </a:lnTo>
                  <a:cubicBezTo>
                    <a:pt x="7594" y="24352"/>
                    <a:pt x="1965" y="27530"/>
                    <a:pt x="1735" y="27658"/>
                  </a:cubicBezTo>
                  <a:cubicBezTo>
                    <a:pt x="502" y="28325"/>
                    <a:pt x="0" y="29835"/>
                    <a:pt x="588" y="31106"/>
                  </a:cubicBezTo>
                  <a:cubicBezTo>
                    <a:pt x="784" y="31621"/>
                    <a:pt x="1629" y="34210"/>
                    <a:pt x="2253" y="36120"/>
                  </a:cubicBezTo>
                  <a:lnTo>
                    <a:pt x="2779" y="37730"/>
                  </a:lnTo>
                  <a:cubicBezTo>
                    <a:pt x="15384" y="76296"/>
                    <a:pt x="19599" y="85580"/>
                    <a:pt x="22048" y="87657"/>
                  </a:cubicBezTo>
                  <a:cubicBezTo>
                    <a:pt x="23710" y="89067"/>
                    <a:pt x="26010" y="89813"/>
                    <a:pt x="28701" y="89813"/>
                  </a:cubicBezTo>
                  <a:cubicBezTo>
                    <a:pt x="34571" y="89813"/>
                    <a:pt x="41481" y="86239"/>
                    <a:pt x="41941" y="81458"/>
                  </a:cubicBezTo>
                  <a:cubicBezTo>
                    <a:pt x="42042" y="80411"/>
                    <a:pt x="42349" y="77222"/>
                    <a:pt x="29989" y="29659"/>
                  </a:cubicBezTo>
                  <a:lnTo>
                    <a:pt x="29549" y="27966"/>
                  </a:lnTo>
                  <a:cubicBezTo>
                    <a:pt x="28759" y="24934"/>
                    <a:pt x="28271" y="23085"/>
                    <a:pt x="28271" y="23085"/>
                  </a:cubicBezTo>
                  <a:cubicBezTo>
                    <a:pt x="28014" y="22114"/>
                    <a:pt x="27230" y="21369"/>
                    <a:pt x="26247" y="21164"/>
                  </a:cubicBezTo>
                  <a:cubicBezTo>
                    <a:pt x="26183" y="21151"/>
                    <a:pt x="19815" y="19698"/>
                    <a:pt x="18423" y="15066"/>
                  </a:cubicBezTo>
                  <a:lnTo>
                    <a:pt x="18330" y="14759"/>
                  </a:lnTo>
                  <a:cubicBezTo>
                    <a:pt x="18168" y="14215"/>
                    <a:pt x="18008" y="13668"/>
                    <a:pt x="17849" y="13124"/>
                  </a:cubicBezTo>
                  <a:cubicBezTo>
                    <a:pt x="16238" y="7579"/>
                    <a:pt x="14847" y="2061"/>
                    <a:pt x="14833" y="2005"/>
                  </a:cubicBezTo>
                  <a:cubicBezTo>
                    <a:pt x="14590" y="1043"/>
                    <a:pt x="13832" y="297"/>
                    <a:pt x="12867" y="71"/>
                  </a:cubicBezTo>
                  <a:cubicBezTo>
                    <a:pt x="12665" y="24"/>
                    <a:pt x="12462" y="0"/>
                    <a:pt x="12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7"/>
            <p:cNvSpPr/>
            <p:nvPr/>
          </p:nvSpPr>
          <p:spPr>
            <a:xfrm>
              <a:off x="3003350" y="2775750"/>
              <a:ext cx="214850" cy="336125"/>
            </a:xfrm>
            <a:custGeom>
              <a:avLst/>
              <a:gdLst/>
              <a:ahLst/>
              <a:cxnLst/>
              <a:rect l="l" t="t" r="r" b="b"/>
              <a:pathLst>
                <a:path w="8594" h="13445" extrusionOk="0">
                  <a:moveTo>
                    <a:pt x="5552" y="1"/>
                  </a:moveTo>
                  <a:lnTo>
                    <a:pt x="0" y="6486"/>
                  </a:lnTo>
                  <a:cubicBezTo>
                    <a:pt x="0" y="6486"/>
                    <a:pt x="769" y="9776"/>
                    <a:pt x="1640" y="13445"/>
                  </a:cubicBezTo>
                  <a:cubicBezTo>
                    <a:pt x="3988" y="12802"/>
                    <a:pt x="6307" y="12057"/>
                    <a:pt x="8593" y="11211"/>
                  </a:cubicBezTo>
                  <a:cubicBezTo>
                    <a:pt x="6950" y="5552"/>
                    <a:pt x="5552" y="1"/>
                    <a:pt x="55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2910475" y="3097375"/>
              <a:ext cx="599700" cy="494400"/>
            </a:xfrm>
            <a:custGeom>
              <a:avLst/>
              <a:gdLst/>
              <a:ahLst/>
              <a:cxnLst/>
              <a:rect l="l" t="t" r="r" b="b"/>
              <a:pathLst>
                <a:path w="23988" h="19776" extrusionOk="0">
                  <a:moveTo>
                    <a:pt x="12796" y="1"/>
                  </a:moveTo>
                  <a:cubicBezTo>
                    <a:pt x="10484" y="855"/>
                    <a:pt x="8135" y="1601"/>
                    <a:pt x="5751" y="2243"/>
                  </a:cubicBezTo>
                  <a:lnTo>
                    <a:pt x="5941" y="3041"/>
                  </a:lnTo>
                  <a:cubicBezTo>
                    <a:pt x="7684" y="10321"/>
                    <a:pt x="1" y="14475"/>
                    <a:pt x="1" y="14475"/>
                  </a:cubicBezTo>
                  <a:cubicBezTo>
                    <a:pt x="87" y="14607"/>
                    <a:pt x="744" y="16608"/>
                    <a:pt x="1780" y="19776"/>
                  </a:cubicBezTo>
                  <a:cubicBezTo>
                    <a:pt x="9458" y="18613"/>
                    <a:pt x="16936" y="16372"/>
                    <a:pt x="23987" y="13117"/>
                  </a:cubicBezTo>
                  <a:cubicBezTo>
                    <a:pt x="23199" y="10089"/>
                    <a:pt x="22711" y="8243"/>
                    <a:pt x="22711" y="8243"/>
                  </a:cubicBezTo>
                  <a:cubicBezTo>
                    <a:pt x="22711" y="8243"/>
                    <a:pt x="14774" y="6584"/>
                    <a:pt x="12892" y="318"/>
                  </a:cubicBezTo>
                  <a:cubicBezTo>
                    <a:pt x="12860" y="213"/>
                    <a:pt x="12828" y="107"/>
                    <a:pt x="12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3044325" y="3056025"/>
              <a:ext cx="186075" cy="97450"/>
            </a:xfrm>
            <a:custGeom>
              <a:avLst/>
              <a:gdLst/>
              <a:ahLst/>
              <a:cxnLst/>
              <a:rect l="l" t="t" r="r" b="b"/>
              <a:pathLst>
                <a:path w="7443" h="3898" extrusionOk="0">
                  <a:moveTo>
                    <a:pt x="6954" y="0"/>
                  </a:moveTo>
                  <a:cubicBezTo>
                    <a:pt x="4672" y="848"/>
                    <a:pt x="2354" y="1592"/>
                    <a:pt x="1" y="2234"/>
                  </a:cubicBezTo>
                  <a:cubicBezTo>
                    <a:pt x="131" y="2784"/>
                    <a:pt x="264" y="3340"/>
                    <a:pt x="397" y="3897"/>
                  </a:cubicBezTo>
                  <a:cubicBezTo>
                    <a:pt x="2776" y="3255"/>
                    <a:pt x="5125" y="2507"/>
                    <a:pt x="7442" y="1655"/>
                  </a:cubicBezTo>
                  <a:cubicBezTo>
                    <a:pt x="7278" y="1105"/>
                    <a:pt x="7115" y="553"/>
                    <a:pt x="6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7"/>
            <p:cNvSpPr/>
            <p:nvPr/>
          </p:nvSpPr>
          <p:spPr>
            <a:xfrm>
              <a:off x="2954950" y="3425275"/>
              <a:ext cx="566225" cy="206800"/>
            </a:xfrm>
            <a:custGeom>
              <a:avLst/>
              <a:gdLst/>
              <a:ahLst/>
              <a:cxnLst/>
              <a:rect l="l" t="t" r="r" b="b"/>
              <a:pathLst>
                <a:path w="22649" h="8272" extrusionOk="0">
                  <a:moveTo>
                    <a:pt x="22208" y="1"/>
                  </a:moveTo>
                  <a:cubicBezTo>
                    <a:pt x="15157" y="3255"/>
                    <a:pt x="7681" y="5497"/>
                    <a:pt x="1" y="6658"/>
                  </a:cubicBezTo>
                  <a:cubicBezTo>
                    <a:pt x="168" y="7167"/>
                    <a:pt x="343" y="7705"/>
                    <a:pt x="528" y="8271"/>
                  </a:cubicBezTo>
                  <a:cubicBezTo>
                    <a:pt x="8175" y="7127"/>
                    <a:pt x="15621" y="4912"/>
                    <a:pt x="22649" y="1693"/>
                  </a:cubicBezTo>
                  <a:cubicBezTo>
                    <a:pt x="22494" y="1094"/>
                    <a:pt x="22346" y="531"/>
                    <a:pt x="22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2968150" y="3467600"/>
              <a:ext cx="858150" cy="1420800"/>
            </a:xfrm>
            <a:custGeom>
              <a:avLst/>
              <a:gdLst/>
              <a:ahLst/>
              <a:cxnLst/>
              <a:rect l="l" t="t" r="r" b="b"/>
              <a:pathLst>
                <a:path w="34326" h="56832" extrusionOk="0">
                  <a:moveTo>
                    <a:pt x="22121" y="0"/>
                  </a:moveTo>
                  <a:cubicBezTo>
                    <a:pt x="15093" y="3219"/>
                    <a:pt x="7647" y="5434"/>
                    <a:pt x="0" y="6578"/>
                  </a:cubicBezTo>
                  <a:cubicBezTo>
                    <a:pt x="4660" y="20832"/>
                    <a:pt x="15021" y="52388"/>
                    <a:pt x="18462" y="55306"/>
                  </a:cubicBezTo>
                  <a:cubicBezTo>
                    <a:pt x="19726" y="56378"/>
                    <a:pt x="21500" y="56832"/>
                    <a:pt x="23400" y="56832"/>
                  </a:cubicBezTo>
                  <a:cubicBezTo>
                    <a:pt x="28156" y="56832"/>
                    <a:pt x="33700" y="53986"/>
                    <a:pt x="33998" y="50877"/>
                  </a:cubicBezTo>
                  <a:cubicBezTo>
                    <a:pt x="34325" y="47482"/>
                    <a:pt x="25849" y="14345"/>
                    <a:pt x="22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7"/>
            <p:cNvSpPr/>
            <p:nvPr/>
          </p:nvSpPr>
          <p:spPr>
            <a:xfrm>
              <a:off x="3158400" y="3642800"/>
              <a:ext cx="544950" cy="1046000"/>
            </a:xfrm>
            <a:custGeom>
              <a:avLst/>
              <a:gdLst/>
              <a:ahLst/>
              <a:cxnLst/>
              <a:rect l="l" t="t" r="r" b="b"/>
              <a:pathLst>
                <a:path w="21798" h="41840" extrusionOk="0">
                  <a:moveTo>
                    <a:pt x="6161" y="1"/>
                  </a:moveTo>
                  <a:cubicBezTo>
                    <a:pt x="5625" y="1"/>
                    <a:pt x="5080" y="79"/>
                    <a:pt x="4541" y="245"/>
                  </a:cubicBezTo>
                  <a:cubicBezTo>
                    <a:pt x="1633" y="1140"/>
                    <a:pt x="0" y="4222"/>
                    <a:pt x="895" y="7130"/>
                  </a:cubicBezTo>
                  <a:lnTo>
                    <a:pt x="10374" y="37949"/>
                  </a:lnTo>
                  <a:cubicBezTo>
                    <a:pt x="11103" y="40318"/>
                    <a:pt x="13282" y="41839"/>
                    <a:pt x="15637" y="41839"/>
                  </a:cubicBezTo>
                  <a:cubicBezTo>
                    <a:pt x="16173" y="41839"/>
                    <a:pt x="16718" y="41761"/>
                    <a:pt x="17258" y="41595"/>
                  </a:cubicBezTo>
                  <a:cubicBezTo>
                    <a:pt x="20165" y="40700"/>
                    <a:pt x="21797" y="37618"/>
                    <a:pt x="20904" y="34711"/>
                  </a:cubicBezTo>
                  <a:lnTo>
                    <a:pt x="11425" y="3891"/>
                  </a:lnTo>
                  <a:cubicBezTo>
                    <a:pt x="10696" y="1523"/>
                    <a:pt x="8516" y="1"/>
                    <a:pt x="61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7"/>
            <p:cNvSpPr/>
            <p:nvPr/>
          </p:nvSpPr>
          <p:spPr>
            <a:xfrm>
              <a:off x="2979425" y="3476200"/>
              <a:ext cx="234475" cy="714350"/>
            </a:xfrm>
            <a:custGeom>
              <a:avLst/>
              <a:gdLst/>
              <a:ahLst/>
              <a:cxnLst/>
              <a:rect l="l" t="t" r="r" b="b"/>
              <a:pathLst>
                <a:path w="9379" h="28574" extrusionOk="0">
                  <a:moveTo>
                    <a:pt x="0" y="1"/>
                  </a:moveTo>
                  <a:cubicBezTo>
                    <a:pt x="333" y="1212"/>
                    <a:pt x="699" y="2410"/>
                    <a:pt x="1049" y="3615"/>
                  </a:cubicBezTo>
                  <a:lnTo>
                    <a:pt x="2150" y="7210"/>
                  </a:lnTo>
                  <a:cubicBezTo>
                    <a:pt x="2890" y="9604"/>
                    <a:pt x="3675" y="11983"/>
                    <a:pt x="4435" y="14372"/>
                  </a:cubicBezTo>
                  <a:cubicBezTo>
                    <a:pt x="5236" y="16745"/>
                    <a:pt x="6015" y="19125"/>
                    <a:pt x="6837" y="21493"/>
                  </a:cubicBezTo>
                  <a:lnTo>
                    <a:pt x="8081" y="25042"/>
                  </a:lnTo>
                  <a:cubicBezTo>
                    <a:pt x="8514" y="26219"/>
                    <a:pt x="8929" y="27401"/>
                    <a:pt x="9379" y="28574"/>
                  </a:cubicBezTo>
                  <a:cubicBezTo>
                    <a:pt x="9046" y="27364"/>
                    <a:pt x="8680" y="26167"/>
                    <a:pt x="8332" y="24963"/>
                  </a:cubicBezTo>
                  <a:lnTo>
                    <a:pt x="7230" y="21368"/>
                  </a:lnTo>
                  <a:cubicBezTo>
                    <a:pt x="6489" y="18974"/>
                    <a:pt x="5705" y="16593"/>
                    <a:pt x="4944" y="14205"/>
                  </a:cubicBezTo>
                  <a:cubicBezTo>
                    <a:pt x="4140" y="11830"/>
                    <a:pt x="3362" y="9446"/>
                    <a:pt x="2539" y="7079"/>
                  </a:cubicBezTo>
                  <a:lnTo>
                    <a:pt x="1296" y="3530"/>
                  </a:lnTo>
                  <a:cubicBezTo>
                    <a:pt x="863" y="2354"/>
                    <a:pt x="448" y="1172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7"/>
            <p:cNvSpPr/>
            <p:nvPr/>
          </p:nvSpPr>
          <p:spPr>
            <a:xfrm>
              <a:off x="3244200" y="4297825"/>
              <a:ext cx="290850" cy="529650"/>
            </a:xfrm>
            <a:custGeom>
              <a:avLst/>
              <a:gdLst/>
              <a:ahLst/>
              <a:cxnLst/>
              <a:rect l="l" t="t" r="r" b="b"/>
              <a:pathLst>
                <a:path w="11634" h="21186" extrusionOk="0">
                  <a:moveTo>
                    <a:pt x="0" y="1"/>
                  </a:moveTo>
                  <a:lnTo>
                    <a:pt x="0" y="1"/>
                  </a:lnTo>
                  <a:cubicBezTo>
                    <a:pt x="295" y="1008"/>
                    <a:pt x="621" y="2003"/>
                    <a:pt x="931" y="3003"/>
                  </a:cubicBezTo>
                  <a:lnTo>
                    <a:pt x="1916" y="5988"/>
                  </a:lnTo>
                  <a:cubicBezTo>
                    <a:pt x="2572" y="7978"/>
                    <a:pt x="3270" y="9955"/>
                    <a:pt x="3967" y="11930"/>
                  </a:cubicBezTo>
                  <a:cubicBezTo>
                    <a:pt x="4681" y="13887"/>
                    <a:pt x="5330" y="15929"/>
                    <a:pt x="6527" y="17709"/>
                  </a:cubicBezTo>
                  <a:cubicBezTo>
                    <a:pt x="7119" y="18597"/>
                    <a:pt x="7850" y="19400"/>
                    <a:pt x="8713" y="20026"/>
                  </a:cubicBezTo>
                  <a:cubicBezTo>
                    <a:pt x="9581" y="20639"/>
                    <a:pt x="10583" y="21088"/>
                    <a:pt x="11633" y="21185"/>
                  </a:cubicBezTo>
                  <a:cubicBezTo>
                    <a:pt x="10606" y="20968"/>
                    <a:pt x="9663" y="20479"/>
                    <a:pt x="8873" y="19818"/>
                  </a:cubicBezTo>
                  <a:cubicBezTo>
                    <a:pt x="8072" y="19171"/>
                    <a:pt x="7405" y="18369"/>
                    <a:pt x="6875" y="17488"/>
                  </a:cubicBezTo>
                  <a:cubicBezTo>
                    <a:pt x="5804" y="15724"/>
                    <a:pt x="5179" y="13723"/>
                    <a:pt x="4473" y="11751"/>
                  </a:cubicBezTo>
                  <a:cubicBezTo>
                    <a:pt x="3763" y="9779"/>
                    <a:pt x="3054" y="7808"/>
                    <a:pt x="2303" y="5851"/>
                  </a:cubicBezTo>
                  <a:lnTo>
                    <a:pt x="1178" y="2916"/>
                  </a:lnTo>
                  <a:cubicBezTo>
                    <a:pt x="786" y="1945"/>
                    <a:pt x="409" y="967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7"/>
            <p:cNvSpPr/>
            <p:nvPr/>
          </p:nvSpPr>
          <p:spPr>
            <a:xfrm>
              <a:off x="3003350" y="2775750"/>
              <a:ext cx="150125" cy="216225"/>
            </a:xfrm>
            <a:custGeom>
              <a:avLst/>
              <a:gdLst/>
              <a:ahLst/>
              <a:cxnLst/>
              <a:rect l="l" t="t" r="r" b="b"/>
              <a:pathLst>
                <a:path w="6005" h="8649" extrusionOk="0">
                  <a:moveTo>
                    <a:pt x="5552" y="1"/>
                  </a:moveTo>
                  <a:lnTo>
                    <a:pt x="0" y="6486"/>
                  </a:lnTo>
                  <a:lnTo>
                    <a:pt x="490" y="8648"/>
                  </a:lnTo>
                  <a:lnTo>
                    <a:pt x="6005" y="1989"/>
                  </a:lnTo>
                  <a:lnTo>
                    <a:pt x="55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0"/>
          <p:cNvSpPr txBox="1">
            <a:spLocks noGrp="1"/>
          </p:cNvSpPr>
          <p:nvPr>
            <p:ph type="title"/>
          </p:nvPr>
        </p:nvSpPr>
        <p:spPr>
          <a:xfrm>
            <a:off x="485521" y="-20081"/>
            <a:ext cx="6820900" cy="11057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2">
                    <a:lumMod val="25000"/>
                  </a:schemeClr>
                </a:solidFill>
              </a:rPr>
              <a:t>¿Qué es el resumen de un texto? </a:t>
            </a:r>
            <a:endParaRPr sz="24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94" name="Google Shape;494;p40"/>
          <p:cNvSpPr txBox="1">
            <a:spLocks noGrp="1"/>
          </p:cNvSpPr>
          <p:nvPr>
            <p:ph type="subTitle" idx="1"/>
          </p:nvPr>
        </p:nvSpPr>
        <p:spPr>
          <a:xfrm>
            <a:off x="713236" y="1667698"/>
            <a:ext cx="5448201" cy="15499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  <a:latin typeface="Aria cuerpo"/>
              </a:rPr>
              <a:t>El resumen de un texto es un escrito de carácter informativo que tiene como propósito principal presentar una síntesis de los contenidos que el autor del texto original transmitió a través del escrito.</a:t>
            </a:r>
            <a:endParaRPr dirty="0">
              <a:solidFill>
                <a:schemeClr val="bg2">
                  <a:lumMod val="10000"/>
                </a:schemeClr>
              </a:solidFill>
              <a:latin typeface="Aria cuerpo"/>
            </a:endParaRPr>
          </a:p>
        </p:txBody>
      </p:sp>
      <p:pic>
        <p:nvPicPr>
          <p:cNvPr id="1028" name="Picture 4" descr="Elaboración de un resumen | Guía didáctica de la competencia aprender a  aprender. Primaria.">
            <a:extLst>
              <a:ext uri="{FF2B5EF4-FFF2-40B4-BE49-F238E27FC236}">
                <a16:creationId xmlns:a16="http://schemas.microsoft.com/office/drawing/2014/main" id="{E39FE333-DD6D-4BC8-BF46-2B3EA3D6F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518" y="2442658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7C5D5-732D-4B39-9714-C04C6589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283661"/>
            <a:ext cx="7704000" cy="572700"/>
          </a:xfrm>
        </p:spPr>
        <p:txBody>
          <a:bodyPr/>
          <a:lstStyle/>
          <a:p>
            <a:r>
              <a:rPr lang="es-EC" sz="2800" b="1" dirty="0">
                <a:solidFill>
                  <a:schemeClr val="accent2">
                    <a:lumMod val="25000"/>
                  </a:schemeClr>
                </a:solidFill>
              </a:rPr>
              <a:t>Características principales de un resumen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AD24FB1-F163-412C-A5E5-333FEA496F0B}"/>
              </a:ext>
            </a:extLst>
          </p:cNvPr>
          <p:cNvSpPr/>
          <p:nvPr/>
        </p:nvSpPr>
        <p:spPr>
          <a:xfrm>
            <a:off x="741896" y="1463040"/>
            <a:ext cx="7488085" cy="2926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Ser objetivo, es decir reproducir la información sin evaluar o comentar lo que se resume.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EC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Estar escrito con palabras propias. (Parafraseo)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EC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Ser coherente y cohesionado, es decir, no puede ser una lista de elementos dispares.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EC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Tener marcadores de resumen.</a:t>
            </a:r>
          </a:p>
        </p:txBody>
      </p:sp>
      <p:pic>
        <p:nvPicPr>
          <p:cNvPr id="8194" name="Picture 2" descr="GIF intelectuales: busque y comparta en GIPHY">
            <a:extLst>
              <a:ext uri="{FF2B5EF4-FFF2-40B4-BE49-F238E27FC236}">
                <a16:creationId xmlns:a16="http://schemas.microsoft.com/office/drawing/2014/main" id="{5DBE8629-9E23-4861-9BE5-9E6F5555E9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202" y="3272638"/>
            <a:ext cx="1839557" cy="1587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37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474161" y="179110"/>
            <a:ext cx="8133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accent2">
                    <a:lumMod val="25000"/>
                  </a:schemeClr>
                </a:solidFill>
              </a:rPr>
              <a:t>¿Para	 qué sirve el	resumen de	 un texto en el marco de la </a:t>
            </a:r>
            <a:r>
              <a:rPr lang="es-EC" sz="1800" dirty="0">
                <a:solidFill>
                  <a:schemeClr val="accent2">
                    <a:lumMod val="25000"/>
                  </a:schemeClr>
                </a:solidFill>
              </a:rPr>
              <a:t>carrera?</a:t>
            </a:r>
            <a:endParaRPr sz="1800"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463" name="Google Shape;463;p38"/>
          <p:cNvGrpSpPr/>
          <p:nvPr/>
        </p:nvGrpSpPr>
        <p:grpSpPr>
          <a:xfrm>
            <a:off x="8089725" y="1229976"/>
            <a:ext cx="1035107" cy="938947"/>
            <a:chOff x="5923825" y="3526275"/>
            <a:chExt cx="1437050" cy="1303550"/>
          </a:xfrm>
        </p:grpSpPr>
        <p:sp>
          <p:nvSpPr>
            <p:cNvPr id="464" name="Google Shape;464;p38"/>
            <p:cNvSpPr/>
            <p:nvPr/>
          </p:nvSpPr>
          <p:spPr>
            <a:xfrm>
              <a:off x="5923825" y="3526275"/>
              <a:ext cx="1437050" cy="1303550"/>
            </a:xfrm>
            <a:custGeom>
              <a:avLst/>
              <a:gdLst/>
              <a:ahLst/>
              <a:cxnLst/>
              <a:rect l="l" t="t" r="r" b="b"/>
              <a:pathLst>
                <a:path w="57482" h="52142" extrusionOk="0">
                  <a:moveTo>
                    <a:pt x="2926" y="0"/>
                  </a:moveTo>
                  <a:cubicBezTo>
                    <a:pt x="2865" y="0"/>
                    <a:pt x="2805" y="3"/>
                    <a:pt x="2744" y="8"/>
                  </a:cubicBezTo>
                  <a:cubicBezTo>
                    <a:pt x="2314" y="37"/>
                    <a:pt x="1898" y="170"/>
                    <a:pt x="1531" y="397"/>
                  </a:cubicBezTo>
                  <a:cubicBezTo>
                    <a:pt x="1454" y="444"/>
                    <a:pt x="1380" y="496"/>
                    <a:pt x="1307" y="552"/>
                  </a:cubicBezTo>
                  <a:cubicBezTo>
                    <a:pt x="333" y="1301"/>
                    <a:pt x="0" y="2623"/>
                    <a:pt x="506" y="3744"/>
                  </a:cubicBezTo>
                  <a:lnTo>
                    <a:pt x="21481" y="50287"/>
                  </a:lnTo>
                  <a:cubicBezTo>
                    <a:pt x="21930" y="51282"/>
                    <a:pt x="22903" y="51850"/>
                    <a:pt x="23905" y="51850"/>
                  </a:cubicBezTo>
                  <a:cubicBezTo>
                    <a:pt x="24418" y="51850"/>
                    <a:pt x="24938" y="51701"/>
                    <a:pt x="25399" y="51385"/>
                  </a:cubicBezTo>
                  <a:lnTo>
                    <a:pt x="34750" y="44977"/>
                  </a:lnTo>
                  <a:lnTo>
                    <a:pt x="40422" y="51265"/>
                  </a:lnTo>
                  <a:cubicBezTo>
                    <a:pt x="40936" y="51835"/>
                    <a:pt x="41658" y="52141"/>
                    <a:pt x="42394" y="52141"/>
                  </a:cubicBezTo>
                  <a:cubicBezTo>
                    <a:pt x="42743" y="52141"/>
                    <a:pt x="43095" y="52073"/>
                    <a:pt x="43430" y="51930"/>
                  </a:cubicBezTo>
                  <a:cubicBezTo>
                    <a:pt x="44471" y="51487"/>
                    <a:pt x="45116" y="50432"/>
                    <a:pt x="45039" y="49304"/>
                  </a:cubicBezTo>
                  <a:lnTo>
                    <a:pt x="44266" y="38175"/>
                  </a:lnTo>
                  <a:lnTo>
                    <a:pt x="56473" y="27452"/>
                  </a:lnTo>
                  <a:cubicBezTo>
                    <a:pt x="57154" y="26853"/>
                    <a:pt x="57482" y="25949"/>
                    <a:pt x="57344" y="25055"/>
                  </a:cubicBezTo>
                  <a:cubicBezTo>
                    <a:pt x="57205" y="24158"/>
                    <a:pt x="56620" y="23396"/>
                    <a:pt x="55791" y="23029"/>
                  </a:cubicBezTo>
                  <a:lnTo>
                    <a:pt x="4022" y="237"/>
                  </a:lnTo>
                  <a:cubicBezTo>
                    <a:pt x="3946" y="204"/>
                    <a:pt x="3867" y="172"/>
                    <a:pt x="3788" y="145"/>
                  </a:cubicBezTo>
                  <a:cubicBezTo>
                    <a:pt x="3510" y="49"/>
                    <a:pt x="3219" y="0"/>
                    <a:pt x="29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5996975" y="3592625"/>
              <a:ext cx="1294900" cy="859850"/>
            </a:xfrm>
            <a:custGeom>
              <a:avLst/>
              <a:gdLst/>
              <a:ahLst/>
              <a:cxnLst/>
              <a:rect l="l" t="t" r="r" b="b"/>
              <a:pathLst>
                <a:path w="51796" h="34394" extrusionOk="0">
                  <a:moveTo>
                    <a:pt x="0" y="0"/>
                  </a:moveTo>
                  <a:lnTo>
                    <a:pt x="38602" y="34394"/>
                  </a:lnTo>
                  <a:lnTo>
                    <a:pt x="51795" y="22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20975" y="46542"/>
                  </a:lnTo>
                  <a:lnTo>
                    <a:pt x="32241" y="38822"/>
                  </a:lnTo>
                  <a:lnTo>
                    <a:pt x="39466" y="46835"/>
                  </a:lnTo>
                  <a:lnTo>
                    <a:pt x="36954" y="35377"/>
                  </a:lnTo>
                  <a:lnTo>
                    <a:pt x="32504" y="33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35194" y="36797"/>
                  </a:lnTo>
                  <a:lnTo>
                    <a:pt x="39466" y="46835"/>
                  </a:lnTo>
                  <a:lnTo>
                    <a:pt x="38602" y="3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A16-29DA-4FBF-B23A-D1205F1F0B5E}"/>
              </a:ext>
            </a:extLst>
          </p:cNvPr>
          <p:cNvSpPr/>
          <p:nvPr/>
        </p:nvSpPr>
        <p:spPr>
          <a:xfrm>
            <a:off x="68869" y="1086264"/>
            <a:ext cx="3222971" cy="1082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Para destacar las ideas más relevantes sobre un tema expuesto, tanto en </a:t>
            </a:r>
            <a:r>
              <a:rPr lang="es-EC" u="sng" dirty="0">
                <a:solidFill>
                  <a:schemeClr val="bg2">
                    <a:lumMod val="10000"/>
                  </a:schemeClr>
                </a:solidFill>
              </a:rPr>
              <a:t>publicaciones como en</a:t>
            </a:r>
          </a:p>
          <a:p>
            <a:pPr algn="ctr"/>
            <a:r>
              <a:rPr lang="es-EC" u="sng" dirty="0">
                <a:solidFill>
                  <a:schemeClr val="bg2">
                    <a:lumMod val="10000"/>
                  </a:schemeClr>
                </a:solidFill>
              </a:rPr>
              <a:t>presentaciones orales.</a:t>
            </a:r>
          </a:p>
          <a:p>
            <a:pPr algn="ctr"/>
            <a:endParaRPr lang="es-EC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00A175D-8C19-4974-B796-017E4292FF2E}"/>
              </a:ext>
            </a:extLst>
          </p:cNvPr>
          <p:cNvSpPr/>
          <p:nvPr/>
        </p:nvSpPr>
        <p:spPr>
          <a:xfrm>
            <a:off x="4572000" y="2876048"/>
            <a:ext cx="4184725" cy="1835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Ejemplo: </a:t>
            </a:r>
          </a:p>
          <a:p>
            <a:pPr algn="ctr"/>
            <a:endParaRPr lang="es-EC" b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En resumen, no podemos olvidar que el tamaño de fuente ha de satisfacer a la persona lectora: quien accede a nuestro sitio web debe leer la información con total facilidad. En general, no debe exceder de 14 puntos ni ser menor de 10.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A6B2BFE-2EF2-4D4A-99A9-74E5BC1EA669}"/>
              </a:ext>
            </a:extLst>
          </p:cNvPr>
          <p:cNvCxnSpPr>
            <a:cxnSpLocks/>
          </p:cNvCxnSpPr>
          <p:nvPr/>
        </p:nvCxnSpPr>
        <p:spPr>
          <a:xfrm>
            <a:off x="3291840" y="1699449"/>
            <a:ext cx="304441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6B2F9B1-A2DB-4954-B057-701148FE1798}"/>
              </a:ext>
            </a:extLst>
          </p:cNvPr>
          <p:cNvCxnSpPr>
            <a:cxnSpLocks/>
          </p:cNvCxnSpPr>
          <p:nvPr/>
        </p:nvCxnSpPr>
        <p:spPr>
          <a:xfrm flipH="1">
            <a:off x="6314739" y="1699449"/>
            <a:ext cx="10757" cy="115132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50" name="Picture 2" descr="Hacer más atractiva una presentación visual | Compilatio">
            <a:extLst>
              <a:ext uri="{FF2B5EF4-FFF2-40B4-BE49-F238E27FC236}">
                <a16:creationId xmlns:a16="http://schemas.microsoft.com/office/drawing/2014/main" id="{784F723B-EF5F-4C5F-A2A5-B765147C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85" y="2503378"/>
            <a:ext cx="2836108" cy="2130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0789C80B-4970-45E8-8956-748213A15135}"/>
              </a:ext>
            </a:extLst>
          </p:cNvPr>
          <p:cNvSpPr/>
          <p:nvPr/>
        </p:nvSpPr>
        <p:spPr>
          <a:xfrm>
            <a:off x="68869" y="781446"/>
            <a:ext cx="405292" cy="304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474161" y="179110"/>
            <a:ext cx="8133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accent2">
                    <a:lumMod val="25000"/>
                  </a:schemeClr>
                </a:solidFill>
              </a:rPr>
              <a:t>¿Para	 qué sirve el	resumen de	 un texto en el marco de la </a:t>
            </a:r>
            <a:r>
              <a:rPr lang="es-EC" sz="1800" dirty="0">
                <a:solidFill>
                  <a:schemeClr val="accent2">
                    <a:lumMod val="25000"/>
                  </a:schemeClr>
                </a:solidFill>
              </a:rPr>
              <a:t>carrera?</a:t>
            </a:r>
            <a:endParaRPr sz="1800"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463" name="Google Shape;463;p38"/>
          <p:cNvGrpSpPr/>
          <p:nvPr/>
        </p:nvGrpSpPr>
        <p:grpSpPr>
          <a:xfrm>
            <a:off x="8089725" y="1229976"/>
            <a:ext cx="1035107" cy="938947"/>
            <a:chOff x="5923825" y="3526275"/>
            <a:chExt cx="1437050" cy="1303550"/>
          </a:xfrm>
        </p:grpSpPr>
        <p:sp>
          <p:nvSpPr>
            <p:cNvPr id="464" name="Google Shape;464;p38"/>
            <p:cNvSpPr/>
            <p:nvPr/>
          </p:nvSpPr>
          <p:spPr>
            <a:xfrm>
              <a:off x="5923825" y="3526275"/>
              <a:ext cx="1437050" cy="1303550"/>
            </a:xfrm>
            <a:custGeom>
              <a:avLst/>
              <a:gdLst/>
              <a:ahLst/>
              <a:cxnLst/>
              <a:rect l="l" t="t" r="r" b="b"/>
              <a:pathLst>
                <a:path w="57482" h="52142" extrusionOk="0">
                  <a:moveTo>
                    <a:pt x="2926" y="0"/>
                  </a:moveTo>
                  <a:cubicBezTo>
                    <a:pt x="2865" y="0"/>
                    <a:pt x="2805" y="3"/>
                    <a:pt x="2744" y="8"/>
                  </a:cubicBezTo>
                  <a:cubicBezTo>
                    <a:pt x="2314" y="37"/>
                    <a:pt x="1898" y="170"/>
                    <a:pt x="1531" y="397"/>
                  </a:cubicBezTo>
                  <a:cubicBezTo>
                    <a:pt x="1454" y="444"/>
                    <a:pt x="1380" y="496"/>
                    <a:pt x="1307" y="552"/>
                  </a:cubicBezTo>
                  <a:cubicBezTo>
                    <a:pt x="333" y="1301"/>
                    <a:pt x="0" y="2623"/>
                    <a:pt x="506" y="3744"/>
                  </a:cubicBezTo>
                  <a:lnTo>
                    <a:pt x="21481" y="50287"/>
                  </a:lnTo>
                  <a:cubicBezTo>
                    <a:pt x="21930" y="51282"/>
                    <a:pt x="22903" y="51850"/>
                    <a:pt x="23905" y="51850"/>
                  </a:cubicBezTo>
                  <a:cubicBezTo>
                    <a:pt x="24418" y="51850"/>
                    <a:pt x="24938" y="51701"/>
                    <a:pt x="25399" y="51385"/>
                  </a:cubicBezTo>
                  <a:lnTo>
                    <a:pt x="34750" y="44977"/>
                  </a:lnTo>
                  <a:lnTo>
                    <a:pt x="40422" y="51265"/>
                  </a:lnTo>
                  <a:cubicBezTo>
                    <a:pt x="40936" y="51835"/>
                    <a:pt x="41658" y="52141"/>
                    <a:pt x="42394" y="52141"/>
                  </a:cubicBezTo>
                  <a:cubicBezTo>
                    <a:pt x="42743" y="52141"/>
                    <a:pt x="43095" y="52073"/>
                    <a:pt x="43430" y="51930"/>
                  </a:cubicBezTo>
                  <a:cubicBezTo>
                    <a:pt x="44471" y="51487"/>
                    <a:pt x="45116" y="50432"/>
                    <a:pt x="45039" y="49304"/>
                  </a:cubicBezTo>
                  <a:lnTo>
                    <a:pt x="44266" y="38175"/>
                  </a:lnTo>
                  <a:lnTo>
                    <a:pt x="56473" y="27452"/>
                  </a:lnTo>
                  <a:cubicBezTo>
                    <a:pt x="57154" y="26853"/>
                    <a:pt x="57482" y="25949"/>
                    <a:pt x="57344" y="25055"/>
                  </a:cubicBezTo>
                  <a:cubicBezTo>
                    <a:pt x="57205" y="24158"/>
                    <a:pt x="56620" y="23396"/>
                    <a:pt x="55791" y="23029"/>
                  </a:cubicBezTo>
                  <a:lnTo>
                    <a:pt x="4022" y="237"/>
                  </a:lnTo>
                  <a:cubicBezTo>
                    <a:pt x="3946" y="204"/>
                    <a:pt x="3867" y="172"/>
                    <a:pt x="3788" y="145"/>
                  </a:cubicBezTo>
                  <a:cubicBezTo>
                    <a:pt x="3510" y="49"/>
                    <a:pt x="3219" y="0"/>
                    <a:pt x="29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5996975" y="3592625"/>
              <a:ext cx="1294900" cy="859850"/>
            </a:xfrm>
            <a:custGeom>
              <a:avLst/>
              <a:gdLst/>
              <a:ahLst/>
              <a:cxnLst/>
              <a:rect l="l" t="t" r="r" b="b"/>
              <a:pathLst>
                <a:path w="51796" h="34394" extrusionOk="0">
                  <a:moveTo>
                    <a:pt x="0" y="0"/>
                  </a:moveTo>
                  <a:lnTo>
                    <a:pt x="38602" y="34394"/>
                  </a:lnTo>
                  <a:lnTo>
                    <a:pt x="51795" y="22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20975" y="46542"/>
                  </a:lnTo>
                  <a:lnTo>
                    <a:pt x="32241" y="38822"/>
                  </a:lnTo>
                  <a:lnTo>
                    <a:pt x="39466" y="46835"/>
                  </a:lnTo>
                  <a:lnTo>
                    <a:pt x="36954" y="35377"/>
                  </a:lnTo>
                  <a:lnTo>
                    <a:pt x="32504" y="33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35194" y="36797"/>
                  </a:lnTo>
                  <a:lnTo>
                    <a:pt x="39466" y="46835"/>
                  </a:lnTo>
                  <a:lnTo>
                    <a:pt x="38602" y="3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A16-29DA-4FBF-B23A-D1205F1F0B5E}"/>
              </a:ext>
            </a:extLst>
          </p:cNvPr>
          <p:cNvSpPr/>
          <p:nvPr/>
        </p:nvSpPr>
        <p:spPr>
          <a:xfrm>
            <a:off x="68869" y="1086264"/>
            <a:ext cx="3222971" cy="1082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Para expresar las </a:t>
            </a:r>
            <a:r>
              <a:rPr lang="es-EC" u="sng" dirty="0">
                <a:solidFill>
                  <a:schemeClr val="bg2">
                    <a:lumMod val="10000"/>
                  </a:schemeClr>
                </a:solidFill>
              </a:rPr>
              <a:t>conclusiones</a:t>
            </a: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 del proceso descrito en un texto.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00A175D-8C19-4974-B796-017E4292FF2E}"/>
              </a:ext>
            </a:extLst>
          </p:cNvPr>
          <p:cNvSpPr/>
          <p:nvPr/>
        </p:nvSpPr>
        <p:spPr>
          <a:xfrm>
            <a:off x="5013950" y="2876048"/>
            <a:ext cx="3128465" cy="169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Ejemplo: </a:t>
            </a:r>
          </a:p>
          <a:p>
            <a:endParaRPr lang="es-EC" b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Los rankings de los resultados últimos en términos económicos (PIB per cápita y renta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disponible per cápita) presentan una buena situación relativa de Euskadi. 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A6B2BFE-2EF2-4D4A-99A9-74E5BC1EA669}"/>
              </a:ext>
            </a:extLst>
          </p:cNvPr>
          <p:cNvCxnSpPr>
            <a:cxnSpLocks/>
          </p:cNvCxnSpPr>
          <p:nvPr/>
        </p:nvCxnSpPr>
        <p:spPr>
          <a:xfrm>
            <a:off x="3291840" y="1699449"/>
            <a:ext cx="304441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6B2F9B1-A2DB-4954-B057-701148FE1798}"/>
              </a:ext>
            </a:extLst>
          </p:cNvPr>
          <p:cNvCxnSpPr>
            <a:cxnSpLocks/>
          </p:cNvCxnSpPr>
          <p:nvPr/>
        </p:nvCxnSpPr>
        <p:spPr>
          <a:xfrm flipH="1">
            <a:off x="6314739" y="1699449"/>
            <a:ext cx="10757" cy="115132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0789C80B-4970-45E8-8956-748213A15135}"/>
              </a:ext>
            </a:extLst>
          </p:cNvPr>
          <p:cNvSpPr/>
          <p:nvPr/>
        </p:nvSpPr>
        <p:spPr>
          <a:xfrm>
            <a:off x="68869" y="781446"/>
            <a:ext cx="405292" cy="304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2</a:t>
            </a:r>
          </a:p>
        </p:txBody>
      </p:sp>
      <p:pic>
        <p:nvPicPr>
          <p:cNvPr id="3074" name="Picture 2" descr="Cómo escribir la conclusión de un texto o ensayo | texto | técnicas para  escribir | ensayo | RAE nnda-nnlt | TENDENCIAS | GESTIÓN">
            <a:extLst>
              <a:ext uri="{FF2B5EF4-FFF2-40B4-BE49-F238E27FC236}">
                <a16:creationId xmlns:a16="http://schemas.microsoft.com/office/drawing/2014/main" id="{037BD130-6CA5-4B7D-8D75-104953157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4" y="2718538"/>
            <a:ext cx="2965479" cy="1978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27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474161" y="179110"/>
            <a:ext cx="8133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accent2">
                    <a:lumMod val="25000"/>
                  </a:schemeClr>
                </a:solidFill>
              </a:rPr>
              <a:t>¿Para	 qué sirve el	resumen de	 un texto en el marco de la </a:t>
            </a:r>
            <a:r>
              <a:rPr lang="es-EC" sz="1800" dirty="0">
                <a:solidFill>
                  <a:schemeClr val="accent2">
                    <a:lumMod val="25000"/>
                  </a:schemeClr>
                </a:solidFill>
              </a:rPr>
              <a:t>carrera?</a:t>
            </a:r>
            <a:endParaRPr sz="1800"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463" name="Google Shape;463;p38"/>
          <p:cNvGrpSpPr/>
          <p:nvPr/>
        </p:nvGrpSpPr>
        <p:grpSpPr>
          <a:xfrm>
            <a:off x="8089725" y="1229976"/>
            <a:ext cx="1035107" cy="938947"/>
            <a:chOff x="5923825" y="3526275"/>
            <a:chExt cx="1437050" cy="1303550"/>
          </a:xfrm>
        </p:grpSpPr>
        <p:sp>
          <p:nvSpPr>
            <p:cNvPr id="464" name="Google Shape;464;p38"/>
            <p:cNvSpPr/>
            <p:nvPr/>
          </p:nvSpPr>
          <p:spPr>
            <a:xfrm>
              <a:off x="5923825" y="3526275"/>
              <a:ext cx="1437050" cy="1303550"/>
            </a:xfrm>
            <a:custGeom>
              <a:avLst/>
              <a:gdLst/>
              <a:ahLst/>
              <a:cxnLst/>
              <a:rect l="l" t="t" r="r" b="b"/>
              <a:pathLst>
                <a:path w="57482" h="52142" extrusionOk="0">
                  <a:moveTo>
                    <a:pt x="2926" y="0"/>
                  </a:moveTo>
                  <a:cubicBezTo>
                    <a:pt x="2865" y="0"/>
                    <a:pt x="2805" y="3"/>
                    <a:pt x="2744" y="8"/>
                  </a:cubicBezTo>
                  <a:cubicBezTo>
                    <a:pt x="2314" y="37"/>
                    <a:pt x="1898" y="170"/>
                    <a:pt x="1531" y="397"/>
                  </a:cubicBezTo>
                  <a:cubicBezTo>
                    <a:pt x="1454" y="444"/>
                    <a:pt x="1380" y="496"/>
                    <a:pt x="1307" y="552"/>
                  </a:cubicBezTo>
                  <a:cubicBezTo>
                    <a:pt x="333" y="1301"/>
                    <a:pt x="0" y="2623"/>
                    <a:pt x="506" y="3744"/>
                  </a:cubicBezTo>
                  <a:lnTo>
                    <a:pt x="21481" y="50287"/>
                  </a:lnTo>
                  <a:cubicBezTo>
                    <a:pt x="21930" y="51282"/>
                    <a:pt x="22903" y="51850"/>
                    <a:pt x="23905" y="51850"/>
                  </a:cubicBezTo>
                  <a:cubicBezTo>
                    <a:pt x="24418" y="51850"/>
                    <a:pt x="24938" y="51701"/>
                    <a:pt x="25399" y="51385"/>
                  </a:cubicBezTo>
                  <a:lnTo>
                    <a:pt x="34750" y="44977"/>
                  </a:lnTo>
                  <a:lnTo>
                    <a:pt x="40422" y="51265"/>
                  </a:lnTo>
                  <a:cubicBezTo>
                    <a:pt x="40936" y="51835"/>
                    <a:pt x="41658" y="52141"/>
                    <a:pt x="42394" y="52141"/>
                  </a:cubicBezTo>
                  <a:cubicBezTo>
                    <a:pt x="42743" y="52141"/>
                    <a:pt x="43095" y="52073"/>
                    <a:pt x="43430" y="51930"/>
                  </a:cubicBezTo>
                  <a:cubicBezTo>
                    <a:pt x="44471" y="51487"/>
                    <a:pt x="45116" y="50432"/>
                    <a:pt x="45039" y="49304"/>
                  </a:cubicBezTo>
                  <a:lnTo>
                    <a:pt x="44266" y="38175"/>
                  </a:lnTo>
                  <a:lnTo>
                    <a:pt x="56473" y="27452"/>
                  </a:lnTo>
                  <a:cubicBezTo>
                    <a:pt x="57154" y="26853"/>
                    <a:pt x="57482" y="25949"/>
                    <a:pt x="57344" y="25055"/>
                  </a:cubicBezTo>
                  <a:cubicBezTo>
                    <a:pt x="57205" y="24158"/>
                    <a:pt x="56620" y="23396"/>
                    <a:pt x="55791" y="23029"/>
                  </a:cubicBezTo>
                  <a:lnTo>
                    <a:pt x="4022" y="237"/>
                  </a:lnTo>
                  <a:cubicBezTo>
                    <a:pt x="3946" y="204"/>
                    <a:pt x="3867" y="172"/>
                    <a:pt x="3788" y="145"/>
                  </a:cubicBezTo>
                  <a:cubicBezTo>
                    <a:pt x="3510" y="49"/>
                    <a:pt x="3219" y="0"/>
                    <a:pt x="29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5996975" y="3592625"/>
              <a:ext cx="1294900" cy="859850"/>
            </a:xfrm>
            <a:custGeom>
              <a:avLst/>
              <a:gdLst/>
              <a:ahLst/>
              <a:cxnLst/>
              <a:rect l="l" t="t" r="r" b="b"/>
              <a:pathLst>
                <a:path w="51796" h="34394" extrusionOk="0">
                  <a:moveTo>
                    <a:pt x="0" y="0"/>
                  </a:moveTo>
                  <a:lnTo>
                    <a:pt x="38602" y="34394"/>
                  </a:lnTo>
                  <a:lnTo>
                    <a:pt x="51795" y="22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20975" y="46542"/>
                  </a:lnTo>
                  <a:lnTo>
                    <a:pt x="32241" y="38822"/>
                  </a:lnTo>
                  <a:lnTo>
                    <a:pt x="39466" y="46835"/>
                  </a:lnTo>
                  <a:lnTo>
                    <a:pt x="36954" y="35377"/>
                  </a:lnTo>
                  <a:lnTo>
                    <a:pt x="32504" y="33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35194" y="36797"/>
                  </a:lnTo>
                  <a:lnTo>
                    <a:pt x="39466" y="46835"/>
                  </a:lnTo>
                  <a:lnTo>
                    <a:pt x="38602" y="3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A16-29DA-4FBF-B23A-D1205F1F0B5E}"/>
              </a:ext>
            </a:extLst>
          </p:cNvPr>
          <p:cNvSpPr/>
          <p:nvPr/>
        </p:nvSpPr>
        <p:spPr>
          <a:xfrm>
            <a:off x="68869" y="1086264"/>
            <a:ext cx="3222971" cy="1082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Para anunciar contenidos, mediante un </a:t>
            </a:r>
            <a:r>
              <a:rPr lang="es-EC" u="sng" dirty="0">
                <a:solidFill>
                  <a:schemeClr val="bg2">
                    <a:lumMod val="10000"/>
                  </a:schemeClr>
                </a:solidFill>
              </a:rPr>
              <a:t>título, enlace o texto corto.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00A175D-8C19-4974-B796-017E4292FF2E}"/>
              </a:ext>
            </a:extLst>
          </p:cNvPr>
          <p:cNvSpPr/>
          <p:nvPr/>
        </p:nvSpPr>
        <p:spPr>
          <a:xfrm>
            <a:off x="5013950" y="2876048"/>
            <a:ext cx="3128465" cy="16636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Ejemplos:</a:t>
            </a:r>
          </a:p>
          <a:p>
            <a:endParaRPr lang="es-EC" b="1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COVID-19. Información y medidas del Gobierno Vasco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s-EC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Calendario de trámites para el ingreso en la UPV/EHU en el curso 2021- 2022 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A6B2BFE-2EF2-4D4A-99A9-74E5BC1EA669}"/>
              </a:ext>
            </a:extLst>
          </p:cNvPr>
          <p:cNvCxnSpPr>
            <a:cxnSpLocks/>
          </p:cNvCxnSpPr>
          <p:nvPr/>
        </p:nvCxnSpPr>
        <p:spPr>
          <a:xfrm>
            <a:off x="3291840" y="1699449"/>
            <a:ext cx="304441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6B2F9B1-A2DB-4954-B057-701148FE1798}"/>
              </a:ext>
            </a:extLst>
          </p:cNvPr>
          <p:cNvCxnSpPr>
            <a:cxnSpLocks/>
          </p:cNvCxnSpPr>
          <p:nvPr/>
        </p:nvCxnSpPr>
        <p:spPr>
          <a:xfrm flipH="1">
            <a:off x="6314739" y="1699449"/>
            <a:ext cx="10757" cy="115132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0789C80B-4970-45E8-8956-748213A15135}"/>
              </a:ext>
            </a:extLst>
          </p:cNvPr>
          <p:cNvSpPr/>
          <p:nvPr/>
        </p:nvSpPr>
        <p:spPr>
          <a:xfrm>
            <a:off x="68869" y="781446"/>
            <a:ext cx="405292" cy="304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3</a:t>
            </a:r>
          </a:p>
        </p:txBody>
      </p:sp>
      <p:pic>
        <p:nvPicPr>
          <p:cNvPr id="4098" name="Picture 2" descr="La importancia de los títulos">
            <a:extLst>
              <a:ext uri="{FF2B5EF4-FFF2-40B4-BE49-F238E27FC236}">
                <a16:creationId xmlns:a16="http://schemas.microsoft.com/office/drawing/2014/main" id="{8BD3ADCE-3995-4F39-B028-15FC856EC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667" y="2168923"/>
            <a:ext cx="2241833" cy="2370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692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474161" y="179110"/>
            <a:ext cx="8133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accent2">
                    <a:lumMod val="25000"/>
                  </a:schemeClr>
                </a:solidFill>
              </a:rPr>
              <a:t>¿Para	 qué sirve el	resumen de	 un texto en el marco de la </a:t>
            </a:r>
            <a:r>
              <a:rPr lang="es-EC" sz="1800" dirty="0">
                <a:solidFill>
                  <a:schemeClr val="accent2">
                    <a:lumMod val="25000"/>
                  </a:schemeClr>
                </a:solidFill>
              </a:rPr>
              <a:t>carrera?</a:t>
            </a:r>
            <a:endParaRPr sz="1800"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463" name="Google Shape;463;p38"/>
          <p:cNvGrpSpPr/>
          <p:nvPr/>
        </p:nvGrpSpPr>
        <p:grpSpPr>
          <a:xfrm>
            <a:off x="8089725" y="1229976"/>
            <a:ext cx="1035107" cy="938947"/>
            <a:chOff x="5923825" y="3526275"/>
            <a:chExt cx="1437050" cy="1303550"/>
          </a:xfrm>
        </p:grpSpPr>
        <p:sp>
          <p:nvSpPr>
            <p:cNvPr id="464" name="Google Shape;464;p38"/>
            <p:cNvSpPr/>
            <p:nvPr/>
          </p:nvSpPr>
          <p:spPr>
            <a:xfrm>
              <a:off x="5923825" y="3526275"/>
              <a:ext cx="1437050" cy="1303550"/>
            </a:xfrm>
            <a:custGeom>
              <a:avLst/>
              <a:gdLst/>
              <a:ahLst/>
              <a:cxnLst/>
              <a:rect l="l" t="t" r="r" b="b"/>
              <a:pathLst>
                <a:path w="57482" h="52142" extrusionOk="0">
                  <a:moveTo>
                    <a:pt x="2926" y="0"/>
                  </a:moveTo>
                  <a:cubicBezTo>
                    <a:pt x="2865" y="0"/>
                    <a:pt x="2805" y="3"/>
                    <a:pt x="2744" y="8"/>
                  </a:cubicBezTo>
                  <a:cubicBezTo>
                    <a:pt x="2314" y="37"/>
                    <a:pt x="1898" y="170"/>
                    <a:pt x="1531" y="397"/>
                  </a:cubicBezTo>
                  <a:cubicBezTo>
                    <a:pt x="1454" y="444"/>
                    <a:pt x="1380" y="496"/>
                    <a:pt x="1307" y="552"/>
                  </a:cubicBezTo>
                  <a:cubicBezTo>
                    <a:pt x="333" y="1301"/>
                    <a:pt x="0" y="2623"/>
                    <a:pt x="506" y="3744"/>
                  </a:cubicBezTo>
                  <a:lnTo>
                    <a:pt x="21481" y="50287"/>
                  </a:lnTo>
                  <a:cubicBezTo>
                    <a:pt x="21930" y="51282"/>
                    <a:pt x="22903" y="51850"/>
                    <a:pt x="23905" y="51850"/>
                  </a:cubicBezTo>
                  <a:cubicBezTo>
                    <a:pt x="24418" y="51850"/>
                    <a:pt x="24938" y="51701"/>
                    <a:pt x="25399" y="51385"/>
                  </a:cubicBezTo>
                  <a:lnTo>
                    <a:pt x="34750" y="44977"/>
                  </a:lnTo>
                  <a:lnTo>
                    <a:pt x="40422" y="51265"/>
                  </a:lnTo>
                  <a:cubicBezTo>
                    <a:pt x="40936" y="51835"/>
                    <a:pt x="41658" y="52141"/>
                    <a:pt x="42394" y="52141"/>
                  </a:cubicBezTo>
                  <a:cubicBezTo>
                    <a:pt x="42743" y="52141"/>
                    <a:pt x="43095" y="52073"/>
                    <a:pt x="43430" y="51930"/>
                  </a:cubicBezTo>
                  <a:cubicBezTo>
                    <a:pt x="44471" y="51487"/>
                    <a:pt x="45116" y="50432"/>
                    <a:pt x="45039" y="49304"/>
                  </a:cubicBezTo>
                  <a:lnTo>
                    <a:pt x="44266" y="38175"/>
                  </a:lnTo>
                  <a:lnTo>
                    <a:pt x="56473" y="27452"/>
                  </a:lnTo>
                  <a:cubicBezTo>
                    <a:pt x="57154" y="26853"/>
                    <a:pt x="57482" y="25949"/>
                    <a:pt x="57344" y="25055"/>
                  </a:cubicBezTo>
                  <a:cubicBezTo>
                    <a:pt x="57205" y="24158"/>
                    <a:pt x="56620" y="23396"/>
                    <a:pt x="55791" y="23029"/>
                  </a:cubicBezTo>
                  <a:lnTo>
                    <a:pt x="4022" y="237"/>
                  </a:lnTo>
                  <a:cubicBezTo>
                    <a:pt x="3946" y="204"/>
                    <a:pt x="3867" y="172"/>
                    <a:pt x="3788" y="145"/>
                  </a:cubicBezTo>
                  <a:cubicBezTo>
                    <a:pt x="3510" y="49"/>
                    <a:pt x="3219" y="0"/>
                    <a:pt x="29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5996975" y="3592625"/>
              <a:ext cx="1294900" cy="859850"/>
            </a:xfrm>
            <a:custGeom>
              <a:avLst/>
              <a:gdLst/>
              <a:ahLst/>
              <a:cxnLst/>
              <a:rect l="l" t="t" r="r" b="b"/>
              <a:pathLst>
                <a:path w="51796" h="34394" extrusionOk="0">
                  <a:moveTo>
                    <a:pt x="0" y="0"/>
                  </a:moveTo>
                  <a:lnTo>
                    <a:pt x="38602" y="34394"/>
                  </a:lnTo>
                  <a:lnTo>
                    <a:pt x="51795" y="22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20975" y="46542"/>
                  </a:lnTo>
                  <a:lnTo>
                    <a:pt x="32241" y="38822"/>
                  </a:lnTo>
                  <a:lnTo>
                    <a:pt x="39466" y="46835"/>
                  </a:lnTo>
                  <a:lnTo>
                    <a:pt x="36954" y="35377"/>
                  </a:lnTo>
                  <a:lnTo>
                    <a:pt x="32504" y="33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35194" y="36797"/>
                  </a:lnTo>
                  <a:lnTo>
                    <a:pt x="39466" y="46835"/>
                  </a:lnTo>
                  <a:lnTo>
                    <a:pt x="38602" y="3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2C0BFA16-29DA-4FBF-B23A-D1205F1F0B5E}"/>
              </a:ext>
            </a:extLst>
          </p:cNvPr>
          <p:cNvSpPr/>
          <p:nvPr/>
        </p:nvSpPr>
        <p:spPr>
          <a:xfrm>
            <a:off x="68869" y="1086264"/>
            <a:ext cx="3222971" cy="1082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Para facilitar los </a:t>
            </a:r>
            <a:r>
              <a:rPr lang="es-EC" u="sng" dirty="0">
                <a:solidFill>
                  <a:schemeClr val="bg2">
                    <a:lumMod val="10000"/>
                  </a:schemeClr>
                </a:solidFill>
              </a:rPr>
              <a:t>procedimientos administrativos.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00A175D-8C19-4974-B796-017E4292FF2E}"/>
              </a:ext>
            </a:extLst>
          </p:cNvPr>
          <p:cNvSpPr/>
          <p:nvPr/>
        </p:nvSpPr>
        <p:spPr>
          <a:xfrm>
            <a:off x="5013950" y="2876048"/>
            <a:ext cx="3128465" cy="16636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Ejemplos: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Informe resumen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Resumen de balance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Resumen de una convocatoria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EC" dirty="0">
                <a:solidFill>
                  <a:schemeClr val="bg2">
                    <a:lumMod val="10000"/>
                  </a:schemeClr>
                </a:solidFill>
              </a:rPr>
              <a:t>Resumen de una decisión</a:t>
            </a:r>
          </a:p>
          <a:p>
            <a:pPr algn="ctr"/>
            <a:endParaRPr lang="es-EC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A6B2BFE-2EF2-4D4A-99A9-74E5BC1EA669}"/>
              </a:ext>
            </a:extLst>
          </p:cNvPr>
          <p:cNvCxnSpPr>
            <a:cxnSpLocks/>
          </p:cNvCxnSpPr>
          <p:nvPr/>
        </p:nvCxnSpPr>
        <p:spPr>
          <a:xfrm>
            <a:off x="3291840" y="1699449"/>
            <a:ext cx="304441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6B2F9B1-A2DB-4954-B057-701148FE1798}"/>
              </a:ext>
            </a:extLst>
          </p:cNvPr>
          <p:cNvCxnSpPr>
            <a:cxnSpLocks/>
          </p:cNvCxnSpPr>
          <p:nvPr/>
        </p:nvCxnSpPr>
        <p:spPr>
          <a:xfrm flipH="1">
            <a:off x="6314739" y="1699449"/>
            <a:ext cx="10757" cy="115132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0789C80B-4970-45E8-8956-748213A15135}"/>
              </a:ext>
            </a:extLst>
          </p:cNvPr>
          <p:cNvSpPr/>
          <p:nvPr/>
        </p:nvSpPr>
        <p:spPr>
          <a:xfrm>
            <a:off x="68869" y="781446"/>
            <a:ext cx="405292" cy="304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4</a:t>
            </a:r>
          </a:p>
        </p:txBody>
      </p:sp>
      <p:pic>
        <p:nvPicPr>
          <p:cNvPr id="5122" name="Picture 2" descr="El procedimiento administrativo en Perú: principios generales">
            <a:extLst>
              <a:ext uri="{FF2B5EF4-FFF2-40B4-BE49-F238E27FC236}">
                <a16:creationId xmlns:a16="http://schemas.microsoft.com/office/drawing/2014/main" id="{28BD7996-6BF2-4AC6-8548-8654137AF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85" y="2782109"/>
            <a:ext cx="2724150" cy="16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97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474161" y="179110"/>
            <a:ext cx="8133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u="sng" dirty="0">
                <a:solidFill>
                  <a:schemeClr val="accent2">
                    <a:lumMod val="25000"/>
                  </a:schemeClr>
                </a:solidFill>
              </a:rPr>
              <a:t>Estructura de un resumen</a:t>
            </a:r>
            <a:endParaRPr sz="1800" b="1" u="sng" dirty="0">
              <a:solidFill>
                <a:schemeClr val="accent2">
                  <a:lumMod val="25000"/>
                </a:schemeClr>
              </a:solidFill>
            </a:endParaRPr>
          </a:p>
        </p:txBody>
      </p:sp>
      <p:graphicFrame>
        <p:nvGraphicFramePr>
          <p:cNvPr id="460" name="Google Shape;460;p38"/>
          <p:cNvGraphicFramePr/>
          <p:nvPr>
            <p:extLst>
              <p:ext uri="{D42A27DB-BD31-4B8C-83A1-F6EECF244321}">
                <p14:modId xmlns:p14="http://schemas.microsoft.com/office/powerpoint/2010/main" val="3104034051"/>
              </p:ext>
            </p:extLst>
          </p:nvPr>
        </p:nvGraphicFramePr>
        <p:xfrm>
          <a:off x="193626" y="769340"/>
          <a:ext cx="7726774" cy="21192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7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9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Krona One"/>
                          <a:cs typeface="Krona One"/>
                          <a:sym typeface="Krona One"/>
                        </a:rPr>
                        <a:t>Estructura </a:t>
                      </a:r>
                      <a:endParaRPr sz="16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  <a:ea typeface="Krona One"/>
                        <a:cs typeface="Krona One"/>
                        <a:sym typeface="Krona One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s-EC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DM Sans"/>
                          <a:cs typeface="DM Sans"/>
                          <a:sym typeface="DM Sans"/>
                        </a:rPr>
                        <a:t>Función</a:t>
                      </a:r>
                      <a:endParaRPr sz="16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  <a:ea typeface="Krona One"/>
                          <a:cs typeface="Krona One"/>
                          <a:sym typeface="Krona One"/>
                        </a:rPr>
                        <a:t>Introducción</a:t>
                      </a:r>
                      <a:endParaRPr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Krona One"/>
                        <a:cs typeface="Krona One"/>
                        <a:sym typeface="Krona One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s-EC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</a:rPr>
                        <a:t>Presenta el tema y el propósito del autor del texto que se resume.</a:t>
                      </a:r>
                      <a:endParaRPr sz="16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  <a:ea typeface="Krona One"/>
                          <a:cs typeface="Krona One"/>
                          <a:sym typeface="Krona One"/>
                        </a:rPr>
                        <a:t>Desarrollo</a:t>
                      </a:r>
                      <a:endParaRPr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Krona One"/>
                        <a:cs typeface="Krona One"/>
                        <a:sym typeface="Krona One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</a:rPr>
                        <a:t>Explica los temas centrales del texto original.</a:t>
                      </a:r>
                      <a:endParaRPr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9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  <a:ea typeface="Krona One"/>
                          <a:cs typeface="Krona One"/>
                          <a:sym typeface="Krona One"/>
                        </a:rPr>
                        <a:t>Conclusión </a:t>
                      </a:r>
                      <a:endParaRPr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Krona One"/>
                        <a:cs typeface="Krona One"/>
                        <a:sym typeface="Krona One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cuerpo"/>
                        </a:rPr>
                        <a:t>Ofrece una síntesis de los contenidos tratados en el resumen.</a:t>
                      </a:r>
                      <a:endParaRPr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cuerpo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63" name="Google Shape;463;p38"/>
          <p:cNvGrpSpPr/>
          <p:nvPr/>
        </p:nvGrpSpPr>
        <p:grpSpPr>
          <a:xfrm>
            <a:off x="8089724" y="1161826"/>
            <a:ext cx="1035107" cy="938947"/>
            <a:chOff x="5923825" y="3526275"/>
            <a:chExt cx="1437050" cy="1303550"/>
          </a:xfrm>
        </p:grpSpPr>
        <p:sp>
          <p:nvSpPr>
            <p:cNvPr id="464" name="Google Shape;464;p38"/>
            <p:cNvSpPr/>
            <p:nvPr/>
          </p:nvSpPr>
          <p:spPr>
            <a:xfrm>
              <a:off x="5923825" y="3526275"/>
              <a:ext cx="1437050" cy="1303550"/>
            </a:xfrm>
            <a:custGeom>
              <a:avLst/>
              <a:gdLst/>
              <a:ahLst/>
              <a:cxnLst/>
              <a:rect l="l" t="t" r="r" b="b"/>
              <a:pathLst>
                <a:path w="57482" h="52142" extrusionOk="0">
                  <a:moveTo>
                    <a:pt x="2926" y="0"/>
                  </a:moveTo>
                  <a:cubicBezTo>
                    <a:pt x="2865" y="0"/>
                    <a:pt x="2805" y="3"/>
                    <a:pt x="2744" y="8"/>
                  </a:cubicBezTo>
                  <a:cubicBezTo>
                    <a:pt x="2314" y="37"/>
                    <a:pt x="1898" y="170"/>
                    <a:pt x="1531" y="397"/>
                  </a:cubicBezTo>
                  <a:cubicBezTo>
                    <a:pt x="1454" y="444"/>
                    <a:pt x="1380" y="496"/>
                    <a:pt x="1307" y="552"/>
                  </a:cubicBezTo>
                  <a:cubicBezTo>
                    <a:pt x="333" y="1301"/>
                    <a:pt x="0" y="2623"/>
                    <a:pt x="506" y="3744"/>
                  </a:cubicBezTo>
                  <a:lnTo>
                    <a:pt x="21481" y="50287"/>
                  </a:lnTo>
                  <a:cubicBezTo>
                    <a:pt x="21930" y="51282"/>
                    <a:pt x="22903" y="51850"/>
                    <a:pt x="23905" y="51850"/>
                  </a:cubicBezTo>
                  <a:cubicBezTo>
                    <a:pt x="24418" y="51850"/>
                    <a:pt x="24938" y="51701"/>
                    <a:pt x="25399" y="51385"/>
                  </a:cubicBezTo>
                  <a:lnTo>
                    <a:pt x="34750" y="44977"/>
                  </a:lnTo>
                  <a:lnTo>
                    <a:pt x="40422" y="51265"/>
                  </a:lnTo>
                  <a:cubicBezTo>
                    <a:pt x="40936" y="51835"/>
                    <a:pt x="41658" y="52141"/>
                    <a:pt x="42394" y="52141"/>
                  </a:cubicBezTo>
                  <a:cubicBezTo>
                    <a:pt x="42743" y="52141"/>
                    <a:pt x="43095" y="52073"/>
                    <a:pt x="43430" y="51930"/>
                  </a:cubicBezTo>
                  <a:cubicBezTo>
                    <a:pt x="44471" y="51487"/>
                    <a:pt x="45116" y="50432"/>
                    <a:pt x="45039" y="49304"/>
                  </a:cubicBezTo>
                  <a:lnTo>
                    <a:pt x="44266" y="38175"/>
                  </a:lnTo>
                  <a:lnTo>
                    <a:pt x="56473" y="27452"/>
                  </a:lnTo>
                  <a:cubicBezTo>
                    <a:pt x="57154" y="26853"/>
                    <a:pt x="57482" y="25949"/>
                    <a:pt x="57344" y="25055"/>
                  </a:cubicBezTo>
                  <a:cubicBezTo>
                    <a:pt x="57205" y="24158"/>
                    <a:pt x="56620" y="23396"/>
                    <a:pt x="55791" y="23029"/>
                  </a:cubicBezTo>
                  <a:lnTo>
                    <a:pt x="4022" y="237"/>
                  </a:lnTo>
                  <a:cubicBezTo>
                    <a:pt x="3946" y="204"/>
                    <a:pt x="3867" y="172"/>
                    <a:pt x="3788" y="145"/>
                  </a:cubicBezTo>
                  <a:cubicBezTo>
                    <a:pt x="3510" y="49"/>
                    <a:pt x="3219" y="0"/>
                    <a:pt x="29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5996975" y="3592625"/>
              <a:ext cx="1294900" cy="859850"/>
            </a:xfrm>
            <a:custGeom>
              <a:avLst/>
              <a:gdLst/>
              <a:ahLst/>
              <a:cxnLst/>
              <a:rect l="l" t="t" r="r" b="b"/>
              <a:pathLst>
                <a:path w="51796" h="34394" extrusionOk="0">
                  <a:moveTo>
                    <a:pt x="0" y="0"/>
                  </a:moveTo>
                  <a:lnTo>
                    <a:pt x="38602" y="34394"/>
                  </a:lnTo>
                  <a:lnTo>
                    <a:pt x="51795" y="22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20975" y="46542"/>
                  </a:lnTo>
                  <a:lnTo>
                    <a:pt x="32241" y="38822"/>
                  </a:lnTo>
                  <a:lnTo>
                    <a:pt x="39466" y="46835"/>
                  </a:lnTo>
                  <a:lnTo>
                    <a:pt x="36954" y="35377"/>
                  </a:lnTo>
                  <a:lnTo>
                    <a:pt x="32504" y="33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996975" y="3592625"/>
              <a:ext cx="986675" cy="1170900"/>
            </a:xfrm>
            <a:custGeom>
              <a:avLst/>
              <a:gdLst/>
              <a:ahLst/>
              <a:cxnLst/>
              <a:rect l="l" t="t" r="r" b="b"/>
              <a:pathLst>
                <a:path w="39467" h="46836" extrusionOk="0">
                  <a:moveTo>
                    <a:pt x="0" y="0"/>
                  </a:moveTo>
                  <a:lnTo>
                    <a:pt x="35194" y="36797"/>
                  </a:lnTo>
                  <a:lnTo>
                    <a:pt x="39466" y="46835"/>
                  </a:lnTo>
                  <a:lnTo>
                    <a:pt x="38602" y="3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150" name="Picture 6" descr="Homero Estudiando GIF - Homer Simpsons Study - Discover &amp; Share GIFs |  Frases de los simpsons, Gif de los simpson, Memes de los simpson">
            <a:extLst>
              <a:ext uri="{FF2B5EF4-FFF2-40B4-BE49-F238E27FC236}">
                <a16:creationId xmlns:a16="http://schemas.microsoft.com/office/drawing/2014/main" id="{FC510287-177C-4493-8E18-540B37340A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976" y="3004290"/>
            <a:ext cx="3321608" cy="1788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18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50"/>
          <p:cNvSpPr txBox="1">
            <a:spLocks noGrp="1"/>
          </p:cNvSpPr>
          <p:nvPr>
            <p:ph type="title"/>
          </p:nvPr>
        </p:nvSpPr>
        <p:spPr>
          <a:xfrm>
            <a:off x="630855" y="134711"/>
            <a:ext cx="6906303" cy="13806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accent2">
                    <a:lumMod val="25000"/>
                  </a:schemeClr>
                </a:solidFill>
              </a:rPr>
              <a:t>Etapas del resumen</a:t>
            </a:r>
            <a:endParaRPr sz="4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grpSp>
        <p:nvGrpSpPr>
          <p:cNvPr id="934" name="Google Shape;934;p50"/>
          <p:cNvGrpSpPr/>
          <p:nvPr/>
        </p:nvGrpSpPr>
        <p:grpSpPr>
          <a:xfrm>
            <a:off x="7981560" y="963144"/>
            <a:ext cx="1076781" cy="2477026"/>
            <a:chOff x="2949370" y="776705"/>
            <a:chExt cx="983003" cy="2261299"/>
          </a:xfrm>
        </p:grpSpPr>
        <p:sp>
          <p:nvSpPr>
            <p:cNvPr id="935" name="Google Shape;935;p50"/>
            <p:cNvSpPr/>
            <p:nvPr/>
          </p:nvSpPr>
          <p:spPr>
            <a:xfrm>
              <a:off x="2949370" y="776705"/>
              <a:ext cx="983003" cy="2261299"/>
            </a:xfrm>
            <a:custGeom>
              <a:avLst/>
              <a:gdLst/>
              <a:ahLst/>
              <a:cxnLst/>
              <a:rect l="l" t="t" r="r" b="b"/>
              <a:pathLst>
                <a:path w="52357" h="120442" extrusionOk="0">
                  <a:moveTo>
                    <a:pt x="39201" y="0"/>
                  </a:moveTo>
                  <a:cubicBezTo>
                    <a:pt x="37909" y="0"/>
                    <a:pt x="36748" y="902"/>
                    <a:pt x="36470" y="2218"/>
                  </a:cubicBezTo>
                  <a:lnTo>
                    <a:pt x="35226" y="8049"/>
                  </a:lnTo>
                  <a:lnTo>
                    <a:pt x="30665" y="7078"/>
                  </a:lnTo>
                  <a:cubicBezTo>
                    <a:pt x="30370" y="7014"/>
                    <a:pt x="30071" y="6983"/>
                    <a:pt x="29770" y="6983"/>
                  </a:cubicBezTo>
                  <a:cubicBezTo>
                    <a:pt x="29659" y="6983"/>
                    <a:pt x="29548" y="6987"/>
                    <a:pt x="29437" y="6996"/>
                  </a:cubicBezTo>
                  <a:cubicBezTo>
                    <a:pt x="27542" y="7140"/>
                    <a:pt x="25940" y="8540"/>
                    <a:pt x="25544" y="10399"/>
                  </a:cubicBezTo>
                  <a:cubicBezTo>
                    <a:pt x="25201" y="12021"/>
                    <a:pt x="25813" y="13696"/>
                    <a:pt x="27124" y="14714"/>
                  </a:cubicBezTo>
                  <a:lnTo>
                    <a:pt x="25668" y="21538"/>
                  </a:lnTo>
                  <a:cubicBezTo>
                    <a:pt x="25099" y="24193"/>
                    <a:pt x="25523" y="26964"/>
                    <a:pt x="26858" y="29328"/>
                  </a:cubicBezTo>
                  <a:cubicBezTo>
                    <a:pt x="18981" y="48046"/>
                    <a:pt x="2036" y="88574"/>
                    <a:pt x="806" y="93709"/>
                  </a:cubicBezTo>
                  <a:cubicBezTo>
                    <a:pt x="0" y="97076"/>
                    <a:pt x="746" y="100249"/>
                    <a:pt x="2903" y="102789"/>
                  </a:cubicBezTo>
                  <a:lnTo>
                    <a:pt x="1898" y="112031"/>
                  </a:lnTo>
                  <a:cubicBezTo>
                    <a:pt x="1745" y="113447"/>
                    <a:pt x="2678" y="114751"/>
                    <a:pt x="4067" y="115065"/>
                  </a:cubicBezTo>
                  <a:cubicBezTo>
                    <a:pt x="4274" y="115112"/>
                    <a:pt x="4480" y="115134"/>
                    <a:pt x="4684" y="115134"/>
                  </a:cubicBezTo>
                  <a:cubicBezTo>
                    <a:pt x="5852" y="115134"/>
                    <a:pt x="6928" y="114398"/>
                    <a:pt x="7327" y="113252"/>
                  </a:cubicBezTo>
                  <a:lnTo>
                    <a:pt x="33651" y="37528"/>
                  </a:lnTo>
                  <a:lnTo>
                    <a:pt x="26810" y="117406"/>
                  </a:lnTo>
                  <a:cubicBezTo>
                    <a:pt x="26689" y="118823"/>
                    <a:pt x="27651" y="120106"/>
                    <a:pt x="29047" y="120386"/>
                  </a:cubicBezTo>
                  <a:cubicBezTo>
                    <a:pt x="29233" y="120423"/>
                    <a:pt x="29419" y="120441"/>
                    <a:pt x="29602" y="120441"/>
                  </a:cubicBezTo>
                  <a:cubicBezTo>
                    <a:pt x="30793" y="120441"/>
                    <a:pt x="31884" y="119676"/>
                    <a:pt x="32263" y="118503"/>
                  </a:cubicBezTo>
                  <a:lnTo>
                    <a:pt x="35115" y="109655"/>
                  </a:lnTo>
                  <a:cubicBezTo>
                    <a:pt x="38121" y="108215"/>
                    <a:pt x="40095" y="105622"/>
                    <a:pt x="40732" y="102220"/>
                  </a:cubicBezTo>
                  <a:cubicBezTo>
                    <a:pt x="41705" y="97025"/>
                    <a:pt x="42757" y="53113"/>
                    <a:pt x="43197" y="32811"/>
                  </a:cubicBezTo>
                  <a:cubicBezTo>
                    <a:pt x="45381" y="31197"/>
                    <a:pt x="46897" y="28839"/>
                    <a:pt x="47460" y="26183"/>
                  </a:cubicBezTo>
                  <a:lnTo>
                    <a:pt x="48915" y="19357"/>
                  </a:lnTo>
                  <a:cubicBezTo>
                    <a:pt x="50497" y="18967"/>
                    <a:pt x="51769" y="17691"/>
                    <a:pt x="52116" y="16063"/>
                  </a:cubicBezTo>
                  <a:cubicBezTo>
                    <a:pt x="52357" y="14943"/>
                    <a:pt x="52142" y="13774"/>
                    <a:pt x="51515" y="12814"/>
                  </a:cubicBezTo>
                  <a:cubicBezTo>
                    <a:pt x="50895" y="11852"/>
                    <a:pt x="49916" y="11178"/>
                    <a:pt x="48794" y="10941"/>
                  </a:cubicBezTo>
                  <a:lnTo>
                    <a:pt x="44235" y="9969"/>
                  </a:lnTo>
                  <a:lnTo>
                    <a:pt x="45479" y="4138"/>
                  </a:lnTo>
                  <a:cubicBezTo>
                    <a:pt x="45800" y="2625"/>
                    <a:pt x="44837" y="1138"/>
                    <a:pt x="43323" y="817"/>
                  </a:cubicBezTo>
                  <a:lnTo>
                    <a:pt x="39791" y="63"/>
                  </a:lnTo>
                  <a:cubicBezTo>
                    <a:pt x="39594" y="21"/>
                    <a:pt x="39396" y="0"/>
                    <a:pt x="392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0"/>
            <p:cNvSpPr/>
            <p:nvPr/>
          </p:nvSpPr>
          <p:spPr>
            <a:xfrm>
              <a:off x="3037294" y="2636275"/>
              <a:ext cx="59592" cy="249501"/>
            </a:xfrm>
            <a:custGeom>
              <a:avLst/>
              <a:gdLst/>
              <a:ahLst/>
              <a:cxnLst/>
              <a:rect l="l" t="t" r="r" b="b"/>
              <a:pathLst>
                <a:path w="3174" h="13289" extrusionOk="0">
                  <a:moveTo>
                    <a:pt x="1445" y="0"/>
                  </a:moveTo>
                  <a:lnTo>
                    <a:pt x="0" y="13288"/>
                  </a:lnTo>
                  <a:lnTo>
                    <a:pt x="0" y="13288"/>
                  </a:lnTo>
                  <a:lnTo>
                    <a:pt x="3173" y="4160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0"/>
            <p:cNvSpPr/>
            <p:nvPr/>
          </p:nvSpPr>
          <p:spPr>
            <a:xfrm>
              <a:off x="2987972" y="1245592"/>
              <a:ext cx="596425" cy="1468806"/>
            </a:xfrm>
            <a:custGeom>
              <a:avLst/>
              <a:gdLst/>
              <a:ahLst/>
              <a:cxnLst/>
              <a:rect l="l" t="t" r="r" b="b"/>
              <a:pathLst>
                <a:path w="31767" h="78232" extrusionOk="0">
                  <a:moveTo>
                    <a:pt x="29677" y="1"/>
                  </a:moveTo>
                  <a:cubicBezTo>
                    <a:pt x="29677" y="1"/>
                    <a:pt x="2947" y="63227"/>
                    <a:pt x="1473" y="69388"/>
                  </a:cubicBezTo>
                  <a:cubicBezTo>
                    <a:pt x="0" y="75547"/>
                    <a:pt x="5800" y="78231"/>
                    <a:pt x="5800" y="78231"/>
                  </a:cubicBezTo>
                  <a:lnTo>
                    <a:pt x="31767" y="3537"/>
                  </a:lnTo>
                  <a:lnTo>
                    <a:pt x="296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0"/>
            <p:cNvSpPr/>
            <p:nvPr/>
          </p:nvSpPr>
          <p:spPr>
            <a:xfrm>
              <a:off x="3505091" y="2746615"/>
              <a:ext cx="76978" cy="238874"/>
            </a:xfrm>
            <a:custGeom>
              <a:avLst/>
              <a:gdLst/>
              <a:ahLst/>
              <a:cxnLst/>
              <a:rect l="l" t="t" r="r" b="b"/>
              <a:pathLst>
                <a:path w="4100" h="12723" extrusionOk="0">
                  <a:moveTo>
                    <a:pt x="4100" y="0"/>
                  </a:moveTo>
                  <a:lnTo>
                    <a:pt x="825" y="3093"/>
                  </a:lnTo>
                  <a:lnTo>
                    <a:pt x="0" y="12722"/>
                  </a:lnTo>
                  <a:lnTo>
                    <a:pt x="41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0"/>
            <p:cNvSpPr/>
            <p:nvPr/>
          </p:nvSpPr>
          <p:spPr>
            <a:xfrm>
              <a:off x="3520562" y="1280795"/>
              <a:ext cx="189646" cy="1523910"/>
            </a:xfrm>
            <a:custGeom>
              <a:avLst/>
              <a:gdLst/>
              <a:ahLst/>
              <a:cxnLst/>
              <a:rect l="l" t="t" r="r" b="b"/>
              <a:pathLst>
                <a:path w="10101" h="81167" extrusionOk="0">
                  <a:moveTo>
                    <a:pt x="10100" y="1"/>
                  </a:moveTo>
                  <a:lnTo>
                    <a:pt x="6749" y="2377"/>
                  </a:lnTo>
                  <a:lnTo>
                    <a:pt x="1" y="81166"/>
                  </a:lnTo>
                  <a:cubicBezTo>
                    <a:pt x="1" y="81166"/>
                    <a:pt x="6392" y="81081"/>
                    <a:pt x="7558" y="74856"/>
                  </a:cubicBezTo>
                  <a:cubicBezTo>
                    <a:pt x="8723" y="68630"/>
                    <a:pt x="10100" y="2"/>
                    <a:pt x="101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0"/>
            <p:cNvSpPr/>
            <p:nvPr/>
          </p:nvSpPr>
          <p:spPr>
            <a:xfrm>
              <a:off x="3643951" y="829143"/>
              <a:ext cx="107900" cy="209097"/>
            </a:xfrm>
            <a:custGeom>
              <a:avLst/>
              <a:gdLst/>
              <a:ahLst/>
              <a:cxnLst/>
              <a:rect l="l" t="t" r="r" b="b"/>
              <a:pathLst>
                <a:path w="5747" h="11137" extrusionOk="0">
                  <a:moveTo>
                    <a:pt x="2213" y="1"/>
                  </a:moveTo>
                  <a:lnTo>
                    <a:pt x="1" y="10383"/>
                  </a:lnTo>
                  <a:lnTo>
                    <a:pt x="3534" y="11137"/>
                  </a:lnTo>
                  <a:lnTo>
                    <a:pt x="5747" y="754"/>
                  </a:lnTo>
                  <a:lnTo>
                    <a:pt x="2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0"/>
            <p:cNvSpPr/>
            <p:nvPr/>
          </p:nvSpPr>
          <p:spPr>
            <a:xfrm>
              <a:off x="3464688" y="989369"/>
              <a:ext cx="367577" cy="391966"/>
            </a:xfrm>
            <a:custGeom>
              <a:avLst/>
              <a:gdLst/>
              <a:ahLst/>
              <a:cxnLst/>
              <a:rect l="l" t="t" r="r" b="b"/>
              <a:pathLst>
                <a:path w="19578" h="20877" extrusionOk="0">
                  <a:moveTo>
                    <a:pt x="3261" y="1"/>
                  </a:moveTo>
                  <a:lnTo>
                    <a:pt x="961" y="10795"/>
                  </a:lnTo>
                  <a:cubicBezTo>
                    <a:pt x="0" y="15300"/>
                    <a:pt x="2873" y="19731"/>
                    <a:pt x="7380" y="20692"/>
                  </a:cubicBezTo>
                  <a:cubicBezTo>
                    <a:pt x="7966" y="20817"/>
                    <a:pt x="8551" y="20877"/>
                    <a:pt x="9127" y="20877"/>
                  </a:cubicBezTo>
                  <a:cubicBezTo>
                    <a:pt x="12979" y="20877"/>
                    <a:pt x="16441" y="18192"/>
                    <a:pt x="17275" y="14273"/>
                  </a:cubicBezTo>
                  <a:lnTo>
                    <a:pt x="19577" y="3478"/>
                  </a:lnTo>
                  <a:lnTo>
                    <a:pt x="32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0"/>
            <p:cNvSpPr/>
            <p:nvPr/>
          </p:nvSpPr>
          <p:spPr>
            <a:xfrm>
              <a:off x="3477117" y="960362"/>
              <a:ext cx="402574" cy="129510"/>
            </a:xfrm>
            <a:custGeom>
              <a:avLst/>
              <a:gdLst/>
              <a:ahLst/>
              <a:cxnLst/>
              <a:rect l="l" t="t" r="r" b="b"/>
              <a:pathLst>
                <a:path w="21442" h="6898" extrusionOk="0">
                  <a:moveTo>
                    <a:pt x="1657" y="1"/>
                  </a:moveTo>
                  <a:cubicBezTo>
                    <a:pt x="956" y="1"/>
                    <a:pt x="326" y="488"/>
                    <a:pt x="175" y="1202"/>
                  </a:cubicBezTo>
                  <a:cubicBezTo>
                    <a:pt x="0" y="2021"/>
                    <a:pt x="523" y="2825"/>
                    <a:pt x="1342" y="3000"/>
                  </a:cubicBezTo>
                  <a:lnTo>
                    <a:pt x="19469" y="6865"/>
                  </a:lnTo>
                  <a:cubicBezTo>
                    <a:pt x="19575" y="6887"/>
                    <a:pt x="19681" y="6898"/>
                    <a:pt x="19785" y="6898"/>
                  </a:cubicBezTo>
                  <a:cubicBezTo>
                    <a:pt x="20487" y="6898"/>
                    <a:pt x="21116" y="6410"/>
                    <a:pt x="21268" y="5696"/>
                  </a:cubicBezTo>
                  <a:cubicBezTo>
                    <a:pt x="21442" y="4878"/>
                    <a:pt x="20920" y="4074"/>
                    <a:pt x="20102" y="3899"/>
                  </a:cubicBezTo>
                  <a:lnTo>
                    <a:pt x="1973" y="34"/>
                  </a:lnTo>
                  <a:cubicBezTo>
                    <a:pt x="1867" y="12"/>
                    <a:pt x="1761" y="1"/>
                    <a:pt x="16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0"/>
            <p:cNvSpPr/>
            <p:nvPr/>
          </p:nvSpPr>
          <p:spPr>
            <a:xfrm>
              <a:off x="3577206" y="1159996"/>
              <a:ext cx="122563" cy="113908"/>
            </a:xfrm>
            <a:custGeom>
              <a:avLst/>
              <a:gdLst/>
              <a:ahLst/>
              <a:cxnLst/>
              <a:rect l="l" t="t" r="r" b="b"/>
              <a:pathLst>
                <a:path w="6528" h="6067" extrusionOk="0">
                  <a:moveTo>
                    <a:pt x="3213" y="0"/>
                  </a:moveTo>
                  <a:cubicBezTo>
                    <a:pt x="2227" y="0"/>
                    <a:pt x="1287" y="481"/>
                    <a:pt x="714" y="1314"/>
                  </a:cubicBezTo>
                  <a:cubicBezTo>
                    <a:pt x="19" y="2324"/>
                    <a:pt x="1" y="3655"/>
                    <a:pt x="667" y="4683"/>
                  </a:cubicBezTo>
                  <a:cubicBezTo>
                    <a:pt x="1234" y="5556"/>
                    <a:pt x="2197" y="6066"/>
                    <a:pt x="3211" y="6066"/>
                  </a:cubicBezTo>
                  <a:cubicBezTo>
                    <a:pt x="3394" y="6066"/>
                    <a:pt x="3579" y="6049"/>
                    <a:pt x="3763" y="6015"/>
                  </a:cubicBezTo>
                  <a:cubicBezTo>
                    <a:pt x="4970" y="5793"/>
                    <a:pt x="5923" y="4866"/>
                    <a:pt x="6180" y="3665"/>
                  </a:cubicBezTo>
                  <a:cubicBezTo>
                    <a:pt x="6528" y="2027"/>
                    <a:pt x="5484" y="416"/>
                    <a:pt x="3845" y="67"/>
                  </a:cubicBezTo>
                  <a:cubicBezTo>
                    <a:pt x="3634" y="22"/>
                    <a:pt x="3423" y="0"/>
                    <a:pt x="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0"/>
            <p:cNvSpPr/>
            <p:nvPr/>
          </p:nvSpPr>
          <p:spPr>
            <a:xfrm>
              <a:off x="3621572" y="1160334"/>
              <a:ext cx="31673" cy="113101"/>
            </a:xfrm>
            <a:custGeom>
              <a:avLst/>
              <a:gdLst/>
              <a:ahLst/>
              <a:cxnLst/>
              <a:rect l="l" t="t" r="r" b="b"/>
              <a:pathLst>
                <a:path w="1687" h="6024" extrusionOk="0">
                  <a:moveTo>
                    <a:pt x="1264" y="1"/>
                  </a:moveTo>
                  <a:lnTo>
                    <a:pt x="0" y="5934"/>
                  </a:lnTo>
                  <a:lnTo>
                    <a:pt x="422" y="6024"/>
                  </a:lnTo>
                  <a:lnTo>
                    <a:pt x="1686" y="92"/>
                  </a:lnTo>
                  <a:lnTo>
                    <a:pt x="12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0"/>
            <p:cNvSpPr/>
            <p:nvPr/>
          </p:nvSpPr>
          <p:spPr>
            <a:xfrm>
              <a:off x="3505749" y="1063549"/>
              <a:ext cx="54279" cy="260804"/>
            </a:xfrm>
            <a:custGeom>
              <a:avLst/>
              <a:gdLst/>
              <a:ahLst/>
              <a:cxnLst/>
              <a:rect l="l" t="t" r="r" b="b"/>
              <a:pathLst>
                <a:path w="2891" h="13891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666" y="2315"/>
                    <a:pt x="1" y="4729"/>
                    <a:pt x="33" y="7234"/>
                  </a:cubicBezTo>
                  <a:cubicBezTo>
                    <a:pt x="60" y="8482"/>
                    <a:pt x="275" y="9734"/>
                    <a:pt x="740" y="10896"/>
                  </a:cubicBezTo>
                  <a:cubicBezTo>
                    <a:pt x="1197" y="12057"/>
                    <a:pt x="1925" y="13125"/>
                    <a:pt x="2891" y="13891"/>
                  </a:cubicBezTo>
                  <a:cubicBezTo>
                    <a:pt x="2057" y="12986"/>
                    <a:pt x="1478" y="11901"/>
                    <a:pt x="1098" y="10766"/>
                  </a:cubicBezTo>
                  <a:cubicBezTo>
                    <a:pt x="723" y="9624"/>
                    <a:pt x="538" y="8425"/>
                    <a:pt x="521" y="7226"/>
                  </a:cubicBezTo>
                  <a:cubicBezTo>
                    <a:pt x="471" y="4812"/>
                    <a:pt x="1033" y="2419"/>
                    <a:pt x="14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0"/>
            <p:cNvSpPr/>
            <p:nvPr/>
          </p:nvSpPr>
          <p:spPr>
            <a:xfrm>
              <a:off x="3593015" y="1345080"/>
              <a:ext cx="69899" cy="13499"/>
            </a:xfrm>
            <a:custGeom>
              <a:avLst/>
              <a:gdLst/>
              <a:ahLst/>
              <a:cxnLst/>
              <a:rect l="l" t="t" r="r" b="b"/>
              <a:pathLst>
                <a:path w="3723" h="719" extrusionOk="0">
                  <a:moveTo>
                    <a:pt x="0" y="0"/>
                  </a:moveTo>
                  <a:lnTo>
                    <a:pt x="0" y="0"/>
                  </a:lnTo>
                  <a:cubicBezTo>
                    <a:pt x="531" y="372"/>
                    <a:pt x="1162" y="579"/>
                    <a:pt x="1803" y="673"/>
                  </a:cubicBezTo>
                  <a:cubicBezTo>
                    <a:pt x="2023" y="703"/>
                    <a:pt x="2245" y="719"/>
                    <a:pt x="2468" y="719"/>
                  </a:cubicBezTo>
                  <a:cubicBezTo>
                    <a:pt x="2894" y="719"/>
                    <a:pt x="3319" y="659"/>
                    <a:pt x="3723" y="520"/>
                  </a:cubicBezTo>
                  <a:cubicBezTo>
                    <a:pt x="3077" y="477"/>
                    <a:pt x="2463" y="443"/>
                    <a:pt x="1847" y="353"/>
                  </a:cubicBezTo>
                  <a:cubicBezTo>
                    <a:pt x="1232" y="271"/>
                    <a:pt x="631" y="13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0"/>
            <p:cNvSpPr/>
            <p:nvPr/>
          </p:nvSpPr>
          <p:spPr>
            <a:xfrm>
              <a:off x="3056050" y="2528919"/>
              <a:ext cx="65525" cy="60906"/>
            </a:xfrm>
            <a:custGeom>
              <a:avLst/>
              <a:gdLst/>
              <a:ahLst/>
              <a:cxnLst/>
              <a:rect l="l" t="t" r="r" b="b"/>
              <a:pathLst>
                <a:path w="3490" h="3244" extrusionOk="0">
                  <a:moveTo>
                    <a:pt x="1718" y="0"/>
                  </a:moveTo>
                  <a:cubicBezTo>
                    <a:pt x="1192" y="0"/>
                    <a:pt x="689" y="257"/>
                    <a:pt x="381" y="702"/>
                  </a:cubicBezTo>
                  <a:cubicBezTo>
                    <a:pt x="10" y="1242"/>
                    <a:pt x="1" y="1954"/>
                    <a:pt x="358" y="2503"/>
                  </a:cubicBezTo>
                  <a:cubicBezTo>
                    <a:pt x="660" y="2970"/>
                    <a:pt x="1175" y="3243"/>
                    <a:pt x="1717" y="3243"/>
                  </a:cubicBezTo>
                  <a:cubicBezTo>
                    <a:pt x="1815" y="3243"/>
                    <a:pt x="1914" y="3235"/>
                    <a:pt x="2012" y="3216"/>
                  </a:cubicBezTo>
                  <a:cubicBezTo>
                    <a:pt x="2657" y="3096"/>
                    <a:pt x="3166" y="2601"/>
                    <a:pt x="3304" y="1959"/>
                  </a:cubicBezTo>
                  <a:cubicBezTo>
                    <a:pt x="3489" y="1083"/>
                    <a:pt x="2931" y="223"/>
                    <a:pt x="2055" y="36"/>
                  </a:cubicBezTo>
                  <a:cubicBezTo>
                    <a:pt x="1943" y="12"/>
                    <a:pt x="1830" y="0"/>
                    <a:pt x="1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0"/>
            <p:cNvSpPr/>
            <p:nvPr/>
          </p:nvSpPr>
          <p:spPr>
            <a:xfrm>
              <a:off x="3566110" y="2637626"/>
              <a:ext cx="65544" cy="60925"/>
            </a:xfrm>
            <a:custGeom>
              <a:avLst/>
              <a:gdLst/>
              <a:ahLst/>
              <a:cxnLst/>
              <a:rect l="l" t="t" r="r" b="b"/>
              <a:pathLst>
                <a:path w="3491" h="3245" extrusionOk="0">
                  <a:moveTo>
                    <a:pt x="1719" y="1"/>
                  </a:moveTo>
                  <a:cubicBezTo>
                    <a:pt x="1192" y="1"/>
                    <a:pt x="689" y="258"/>
                    <a:pt x="383" y="703"/>
                  </a:cubicBezTo>
                  <a:cubicBezTo>
                    <a:pt x="11" y="1243"/>
                    <a:pt x="1" y="1955"/>
                    <a:pt x="358" y="2504"/>
                  </a:cubicBezTo>
                  <a:cubicBezTo>
                    <a:pt x="661" y="2971"/>
                    <a:pt x="1176" y="3244"/>
                    <a:pt x="1719" y="3244"/>
                  </a:cubicBezTo>
                  <a:cubicBezTo>
                    <a:pt x="1817" y="3244"/>
                    <a:pt x="1915" y="3235"/>
                    <a:pt x="2013" y="3217"/>
                  </a:cubicBezTo>
                  <a:cubicBezTo>
                    <a:pt x="2659" y="3097"/>
                    <a:pt x="3168" y="2601"/>
                    <a:pt x="3304" y="1959"/>
                  </a:cubicBezTo>
                  <a:cubicBezTo>
                    <a:pt x="3491" y="1084"/>
                    <a:pt x="2932" y="224"/>
                    <a:pt x="2057" y="36"/>
                  </a:cubicBezTo>
                  <a:cubicBezTo>
                    <a:pt x="1944" y="12"/>
                    <a:pt x="1831" y="1"/>
                    <a:pt x="17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9" name="Google Shape;949;p50"/>
          <p:cNvGrpSpPr/>
          <p:nvPr/>
        </p:nvGrpSpPr>
        <p:grpSpPr>
          <a:xfrm rot="-1331951">
            <a:off x="7710386" y="3189830"/>
            <a:ext cx="1280244" cy="1598608"/>
            <a:chOff x="4163200" y="2603125"/>
            <a:chExt cx="1584900" cy="1979025"/>
          </a:xfrm>
        </p:grpSpPr>
        <p:sp>
          <p:nvSpPr>
            <p:cNvPr id="950" name="Google Shape;950;p50"/>
            <p:cNvSpPr/>
            <p:nvPr/>
          </p:nvSpPr>
          <p:spPr>
            <a:xfrm>
              <a:off x="4163200" y="2603125"/>
              <a:ext cx="1584900" cy="1979025"/>
            </a:xfrm>
            <a:custGeom>
              <a:avLst/>
              <a:gdLst/>
              <a:ahLst/>
              <a:cxnLst/>
              <a:rect l="l" t="t" r="r" b="b"/>
              <a:pathLst>
                <a:path w="63396" h="79161" extrusionOk="0">
                  <a:moveTo>
                    <a:pt x="10336" y="0"/>
                  </a:moveTo>
                  <a:cubicBezTo>
                    <a:pt x="8955" y="0"/>
                    <a:pt x="7807" y="1058"/>
                    <a:pt x="7691" y="2433"/>
                  </a:cubicBezTo>
                  <a:lnTo>
                    <a:pt x="7556" y="4061"/>
                  </a:lnTo>
                  <a:cubicBezTo>
                    <a:pt x="7246" y="4229"/>
                    <a:pt x="6950" y="4418"/>
                    <a:pt x="6670" y="4631"/>
                  </a:cubicBezTo>
                  <a:cubicBezTo>
                    <a:pt x="5377" y="5616"/>
                    <a:pt x="4636" y="6953"/>
                    <a:pt x="4583" y="8396"/>
                  </a:cubicBezTo>
                  <a:cubicBezTo>
                    <a:pt x="4564" y="8908"/>
                    <a:pt x="4634" y="9418"/>
                    <a:pt x="4788" y="9906"/>
                  </a:cubicBezTo>
                  <a:cubicBezTo>
                    <a:pt x="4251" y="10956"/>
                    <a:pt x="4150" y="12174"/>
                    <a:pt x="4504" y="13299"/>
                  </a:cubicBezTo>
                  <a:cubicBezTo>
                    <a:pt x="4207" y="13884"/>
                    <a:pt x="4040" y="14525"/>
                    <a:pt x="4016" y="15181"/>
                  </a:cubicBezTo>
                  <a:cubicBezTo>
                    <a:pt x="3998" y="15693"/>
                    <a:pt x="4066" y="16203"/>
                    <a:pt x="4221" y="16693"/>
                  </a:cubicBezTo>
                  <a:cubicBezTo>
                    <a:pt x="3923" y="17278"/>
                    <a:pt x="3758" y="17919"/>
                    <a:pt x="3732" y="18574"/>
                  </a:cubicBezTo>
                  <a:cubicBezTo>
                    <a:pt x="3714" y="19086"/>
                    <a:pt x="3784" y="19596"/>
                    <a:pt x="3938" y="20085"/>
                  </a:cubicBezTo>
                  <a:cubicBezTo>
                    <a:pt x="3641" y="20670"/>
                    <a:pt x="3474" y="21311"/>
                    <a:pt x="3449" y="21968"/>
                  </a:cubicBezTo>
                  <a:cubicBezTo>
                    <a:pt x="3431" y="22480"/>
                    <a:pt x="3501" y="22990"/>
                    <a:pt x="3654" y="23478"/>
                  </a:cubicBezTo>
                  <a:cubicBezTo>
                    <a:pt x="3357" y="24064"/>
                    <a:pt x="3191" y="24707"/>
                    <a:pt x="3165" y="25363"/>
                  </a:cubicBezTo>
                  <a:cubicBezTo>
                    <a:pt x="3147" y="25874"/>
                    <a:pt x="3217" y="26384"/>
                    <a:pt x="3372" y="26872"/>
                  </a:cubicBezTo>
                  <a:cubicBezTo>
                    <a:pt x="2834" y="27922"/>
                    <a:pt x="2732" y="29142"/>
                    <a:pt x="3088" y="30266"/>
                  </a:cubicBezTo>
                  <a:cubicBezTo>
                    <a:pt x="2551" y="31316"/>
                    <a:pt x="2450" y="32534"/>
                    <a:pt x="2805" y="33658"/>
                  </a:cubicBezTo>
                  <a:cubicBezTo>
                    <a:pt x="2267" y="34710"/>
                    <a:pt x="2165" y="35928"/>
                    <a:pt x="2521" y="37054"/>
                  </a:cubicBezTo>
                  <a:cubicBezTo>
                    <a:pt x="2223" y="37637"/>
                    <a:pt x="2058" y="38280"/>
                    <a:pt x="2032" y="38936"/>
                  </a:cubicBezTo>
                  <a:cubicBezTo>
                    <a:pt x="2015" y="39447"/>
                    <a:pt x="2083" y="39957"/>
                    <a:pt x="2238" y="40445"/>
                  </a:cubicBezTo>
                  <a:cubicBezTo>
                    <a:pt x="1941" y="41030"/>
                    <a:pt x="1774" y="41674"/>
                    <a:pt x="1749" y="42330"/>
                  </a:cubicBezTo>
                  <a:cubicBezTo>
                    <a:pt x="1731" y="42841"/>
                    <a:pt x="1801" y="43350"/>
                    <a:pt x="1954" y="43837"/>
                  </a:cubicBezTo>
                  <a:cubicBezTo>
                    <a:pt x="1658" y="44424"/>
                    <a:pt x="1491" y="45067"/>
                    <a:pt x="1465" y="45723"/>
                  </a:cubicBezTo>
                  <a:cubicBezTo>
                    <a:pt x="1448" y="46233"/>
                    <a:pt x="1517" y="46744"/>
                    <a:pt x="1672" y="47232"/>
                  </a:cubicBezTo>
                  <a:cubicBezTo>
                    <a:pt x="1374" y="47816"/>
                    <a:pt x="1207" y="48458"/>
                    <a:pt x="1183" y="49114"/>
                  </a:cubicBezTo>
                  <a:cubicBezTo>
                    <a:pt x="1164" y="49624"/>
                    <a:pt x="1234" y="50136"/>
                    <a:pt x="1388" y="50624"/>
                  </a:cubicBezTo>
                  <a:cubicBezTo>
                    <a:pt x="1091" y="51209"/>
                    <a:pt x="924" y="51852"/>
                    <a:pt x="900" y="52506"/>
                  </a:cubicBezTo>
                  <a:cubicBezTo>
                    <a:pt x="880" y="53018"/>
                    <a:pt x="950" y="53529"/>
                    <a:pt x="1105" y="54017"/>
                  </a:cubicBezTo>
                  <a:cubicBezTo>
                    <a:pt x="807" y="54602"/>
                    <a:pt x="642" y="55244"/>
                    <a:pt x="616" y="55900"/>
                  </a:cubicBezTo>
                  <a:cubicBezTo>
                    <a:pt x="598" y="56412"/>
                    <a:pt x="667" y="56923"/>
                    <a:pt x="821" y="57411"/>
                  </a:cubicBezTo>
                  <a:cubicBezTo>
                    <a:pt x="525" y="57997"/>
                    <a:pt x="358" y="58640"/>
                    <a:pt x="332" y="59296"/>
                  </a:cubicBezTo>
                  <a:cubicBezTo>
                    <a:pt x="315" y="59807"/>
                    <a:pt x="383" y="60317"/>
                    <a:pt x="538" y="60805"/>
                  </a:cubicBezTo>
                  <a:cubicBezTo>
                    <a:pt x="241" y="61390"/>
                    <a:pt x="73" y="62034"/>
                    <a:pt x="49" y="62690"/>
                  </a:cubicBezTo>
                  <a:cubicBezTo>
                    <a:pt x="1" y="63994"/>
                    <a:pt x="543" y="65294"/>
                    <a:pt x="1540" y="66260"/>
                  </a:cubicBezTo>
                  <a:cubicBezTo>
                    <a:pt x="1778" y="66490"/>
                    <a:pt x="2036" y="66698"/>
                    <a:pt x="2311" y="66882"/>
                  </a:cubicBezTo>
                  <a:lnTo>
                    <a:pt x="2048" y="70015"/>
                  </a:lnTo>
                  <a:cubicBezTo>
                    <a:pt x="1985" y="70786"/>
                    <a:pt x="2260" y="71547"/>
                    <a:pt x="2805" y="72099"/>
                  </a:cubicBezTo>
                  <a:lnTo>
                    <a:pt x="5029" y="74352"/>
                  </a:lnTo>
                  <a:cubicBezTo>
                    <a:pt x="5474" y="74802"/>
                    <a:pt x="6065" y="75078"/>
                    <a:pt x="6697" y="75131"/>
                  </a:cubicBezTo>
                  <a:lnTo>
                    <a:pt x="54840" y="79151"/>
                  </a:lnTo>
                  <a:cubicBezTo>
                    <a:pt x="54915" y="79157"/>
                    <a:pt x="54988" y="79161"/>
                    <a:pt x="55062" y="79161"/>
                  </a:cubicBezTo>
                  <a:cubicBezTo>
                    <a:pt x="56442" y="79161"/>
                    <a:pt x="57590" y="78103"/>
                    <a:pt x="57706" y="76728"/>
                  </a:cubicBezTo>
                  <a:lnTo>
                    <a:pt x="63347" y="9146"/>
                  </a:lnTo>
                  <a:cubicBezTo>
                    <a:pt x="63395" y="8566"/>
                    <a:pt x="63251" y="7986"/>
                    <a:pt x="62938" y="7495"/>
                  </a:cubicBezTo>
                  <a:lnTo>
                    <a:pt x="61539" y="5312"/>
                  </a:lnTo>
                  <a:cubicBezTo>
                    <a:pt x="61094" y="4616"/>
                    <a:pt x="60349" y="4166"/>
                    <a:pt x="59526" y="4098"/>
                  </a:cubicBezTo>
                  <a:lnTo>
                    <a:pt x="10556" y="10"/>
                  </a:lnTo>
                  <a:cubicBezTo>
                    <a:pt x="10482" y="3"/>
                    <a:pt x="10409" y="0"/>
                    <a:pt x="103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0"/>
            <p:cNvSpPr/>
            <p:nvPr/>
          </p:nvSpPr>
          <p:spPr>
            <a:xfrm>
              <a:off x="4280500" y="2720750"/>
              <a:ext cx="1400300" cy="1795075"/>
            </a:xfrm>
            <a:custGeom>
              <a:avLst/>
              <a:gdLst/>
              <a:ahLst/>
              <a:cxnLst/>
              <a:rect l="l" t="t" r="r" b="b"/>
              <a:pathLst>
                <a:path w="56012" h="71803" extrusionOk="0">
                  <a:moveTo>
                    <a:pt x="5471" y="1"/>
                  </a:moveTo>
                  <a:lnTo>
                    <a:pt x="0" y="65530"/>
                  </a:lnTo>
                  <a:lnTo>
                    <a:pt x="2226" y="67783"/>
                  </a:lnTo>
                  <a:lnTo>
                    <a:pt x="50369" y="71803"/>
                  </a:lnTo>
                  <a:lnTo>
                    <a:pt x="56011" y="4221"/>
                  </a:lnTo>
                  <a:lnTo>
                    <a:pt x="54612" y="2036"/>
                  </a:lnTo>
                  <a:lnTo>
                    <a:pt x="5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0"/>
            <p:cNvSpPr/>
            <p:nvPr/>
          </p:nvSpPr>
          <p:spPr>
            <a:xfrm>
              <a:off x="4280675" y="2669250"/>
              <a:ext cx="1365275" cy="1791750"/>
            </a:xfrm>
            <a:custGeom>
              <a:avLst/>
              <a:gdLst/>
              <a:ahLst/>
              <a:cxnLst/>
              <a:rect l="l" t="t" r="r" b="b"/>
              <a:pathLst>
                <a:path w="54611" h="71670" extrusionOk="0">
                  <a:moveTo>
                    <a:pt x="5640" y="1"/>
                  </a:moveTo>
                  <a:lnTo>
                    <a:pt x="1" y="67582"/>
                  </a:lnTo>
                  <a:lnTo>
                    <a:pt x="48971" y="71669"/>
                  </a:lnTo>
                  <a:lnTo>
                    <a:pt x="54611" y="4087"/>
                  </a:lnTo>
                  <a:lnTo>
                    <a:pt x="56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0"/>
            <p:cNvSpPr/>
            <p:nvPr/>
          </p:nvSpPr>
          <p:spPr>
            <a:xfrm>
              <a:off x="4621950" y="2858775"/>
              <a:ext cx="842800" cy="544425"/>
            </a:xfrm>
            <a:custGeom>
              <a:avLst/>
              <a:gdLst/>
              <a:ahLst/>
              <a:cxnLst/>
              <a:rect l="l" t="t" r="r" b="b"/>
              <a:pathLst>
                <a:path w="33712" h="21777" extrusionOk="0">
                  <a:moveTo>
                    <a:pt x="1594" y="1"/>
                  </a:moveTo>
                  <a:lnTo>
                    <a:pt x="0" y="19096"/>
                  </a:lnTo>
                  <a:lnTo>
                    <a:pt x="32118" y="21776"/>
                  </a:lnTo>
                  <a:lnTo>
                    <a:pt x="33712" y="2681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0"/>
            <p:cNvSpPr/>
            <p:nvPr/>
          </p:nvSpPr>
          <p:spPr>
            <a:xfrm>
              <a:off x="4688300" y="2955700"/>
              <a:ext cx="730575" cy="97150"/>
            </a:xfrm>
            <a:custGeom>
              <a:avLst/>
              <a:gdLst/>
              <a:ahLst/>
              <a:cxnLst/>
              <a:rect l="l" t="t" r="r" b="b"/>
              <a:pathLst>
                <a:path w="29223" h="3886" extrusionOk="0">
                  <a:moveTo>
                    <a:pt x="122" y="1"/>
                  </a:moveTo>
                  <a:lnTo>
                    <a:pt x="1" y="1458"/>
                  </a:lnTo>
                  <a:lnTo>
                    <a:pt x="29101" y="3886"/>
                  </a:lnTo>
                  <a:lnTo>
                    <a:pt x="29222" y="2430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0"/>
            <p:cNvSpPr/>
            <p:nvPr/>
          </p:nvSpPr>
          <p:spPr>
            <a:xfrm>
              <a:off x="4681925" y="3032250"/>
              <a:ext cx="730575" cy="97125"/>
            </a:xfrm>
            <a:custGeom>
              <a:avLst/>
              <a:gdLst/>
              <a:ahLst/>
              <a:cxnLst/>
              <a:rect l="l" t="t" r="r" b="b"/>
              <a:pathLst>
                <a:path w="29223" h="3885" extrusionOk="0">
                  <a:moveTo>
                    <a:pt x="122" y="0"/>
                  </a:moveTo>
                  <a:lnTo>
                    <a:pt x="0" y="1456"/>
                  </a:lnTo>
                  <a:lnTo>
                    <a:pt x="29100" y="3885"/>
                  </a:lnTo>
                  <a:lnTo>
                    <a:pt x="29222" y="242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0"/>
            <p:cNvSpPr/>
            <p:nvPr/>
          </p:nvSpPr>
          <p:spPr>
            <a:xfrm>
              <a:off x="4675500" y="3108725"/>
              <a:ext cx="730575" cy="97150"/>
            </a:xfrm>
            <a:custGeom>
              <a:avLst/>
              <a:gdLst/>
              <a:ahLst/>
              <a:cxnLst/>
              <a:rect l="l" t="t" r="r" b="b"/>
              <a:pathLst>
                <a:path w="29223" h="3886" extrusionOk="0">
                  <a:moveTo>
                    <a:pt x="122" y="1"/>
                  </a:moveTo>
                  <a:lnTo>
                    <a:pt x="1" y="1458"/>
                  </a:lnTo>
                  <a:lnTo>
                    <a:pt x="29101" y="3886"/>
                  </a:lnTo>
                  <a:lnTo>
                    <a:pt x="29222" y="2429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0"/>
            <p:cNvSpPr/>
            <p:nvPr/>
          </p:nvSpPr>
          <p:spPr>
            <a:xfrm>
              <a:off x="4669150" y="3185275"/>
              <a:ext cx="730550" cy="97150"/>
            </a:xfrm>
            <a:custGeom>
              <a:avLst/>
              <a:gdLst/>
              <a:ahLst/>
              <a:cxnLst/>
              <a:rect l="l" t="t" r="r" b="b"/>
              <a:pathLst>
                <a:path w="29222" h="3886" extrusionOk="0">
                  <a:moveTo>
                    <a:pt x="122" y="0"/>
                  </a:moveTo>
                  <a:lnTo>
                    <a:pt x="1" y="1457"/>
                  </a:lnTo>
                  <a:lnTo>
                    <a:pt x="29099" y="3885"/>
                  </a:lnTo>
                  <a:lnTo>
                    <a:pt x="29221" y="242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0"/>
            <p:cNvSpPr/>
            <p:nvPr/>
          </p:nvSpPr>
          <p:spPr>
            <a:xfrm>
              <a:off x="4230200" y="2705400"/>
              <a:ext cx="1370150" cy="1716425"/>
            </a:xfrm>
            <a:custGeom>
              <a:avLst/>
              <a:gdLst/>
              <a:ahLst/>
              <a:cxnLst/>
              <a:rect l="l" t="t" r="r" b="b"/>
              <a:pathLst>
                <a:path w="54806" h="68657" extrusionOk="0">
                  <a:moveTo>
                    <a:pt x="5900" y="6450"/>
                  </a:moveTo>
                  <a:cubicBezTo>
                    <a:pt x="6132" y="6579"/>
                    <a:pt x="6374" y="6689"/>
                    <a:pt x="6625" y="6778"/>
                  </a:cubicBezTo>
                  <a:cubicBezTo>
                    <a:pt x="7279" y="7018"/>
                    <a:pt x="7963" y="7158"/>
                    <a:pt x="8653" y="7240"/>
                  </a:cubicBezTo>
                  <a:lnTo>
                    <a:pt x="8425" y="9967"/>
                  </a:lnTo>
                  <a:cubicBezTo>
                    <a:pt x="7788" y="9891"/>
                    <a:pt x="7164" y="9762"/>
                    <a:pt x="6568" y="9546"/>
                  </a:cubicBezTo>
                  <a:cubicBezTo>
                    <a:pt x="6497" y="9521"/>
                    <a:pt x="6436" y="9492"/>
                    <a:pt x="6369" y="9464"/>
                  </a:cubicBezTo>
                  <a:cubicBezTo>
                    <a:pt x="6508" y="9414"/>
                    <a:pt x="6647" y="9373"/>
                    <a:pt x="6792" y="9341"/>
                  </a:cubicBezTo>
                  <a:lnTo>
                    <a:pt x="6650" y="8691"/>
                  </a:lnTo>
                  <a:cubicBezTo>
                    <a:pt x="6295" y="8770"/>
                    <a:pt x="5952" y="8896"/>
                    <a:pt x="5629" y="9065"/>
                  </a:cubicBezTo>
                  <a:cubicBezTo>
                    <a:pt x="5555" y="9009"/>
                    <a:pt x="5484" y="8949"/>
                    <a:pt x="5417" y="8884"/>
                  </a:cubicBezTo>
                  <a:cubicBezTo>
                    <a:pt x="5102" y="8579"/>
                    <a:pt x="4923" y="8181"/>
                    <a:pt x="4935" y="7822"/>
                  </a:cubicBezTo>
                  <a:cubicBezTo>
                    <a:pt x="4952" y="7395"/>
                    <a:pt x="5236" y="6941"/>
                    <a:pt x="5718" y="6575"/>
                  </a:cubicBezTo>
                  <a:cubicBezTo>
                    <a:pt x="5775" y="6531"/>
                    <a:pt x="5838" y="6491"/>
                    <a:pt x="5900" y="6450"/>
                  </a:cubicBezTo>
                  <a:close/>
                  <a:moveTo>
                    <a:pt x="5616" y="9844"/>
                  </a:moveTo>
                  <a:cubicBezTo>
                    <a:pt x="5848" y="9973"/>
                    <a:pt x="6091" y="10083"/>
                    <a:pt x="6340" y="10172"/>
                  </a:cubicBezTo>
                  <a:cubicBezTo>
                    <a:pt x="6997" y="10411"/>
                    <a:pt x="7680" y="10552"/>
                    <a:pt x="8370" y="10633"/>
                  </a:cubicBezTo>
                  <a:lnTo>
                    <a:pt x="8142" y="13360"/>
                  </a:lnTo>
                  <a:cubicBezTo>
                    <a:pt x="7506" y="13284"/>
                    <a:pt x="6880" y="13156"/>
                    <a:pt x="6286" y="12939"/>
                  </a:cubicBezTo>
                  <a:cubicBezTo>
                    <a:pt x="6214" y="12913"/>
                    <a:pt x="6154" y="12886"/>
                    <a:pt x="6087" y="12858"/>
                  </a:cubicBezTo>
                  <a:cubicBezTo>
                    <a:pt x="6223" y="12808"/>
                    <a:pt x="6365" y="12767"/>
                    <a:pt x="6508" y="12735"/>
                  </a:cubicBezTo>
                  <a:lnTo>
                    <a:pt x="6368" y="12084"/>
                  </a:lnTo>
                  <a:cubicBezTo>
                    <a:pt x="6012" y="12163"/>
                    <a:pt x="5669" y="12289"/>
                    <a:pt x="5347" y="12457"/>
                  </a:cubicBezTo>
                  <a:cubicBezTo>
                    <a:pt x="5272" y="12403"/>
                    <a:pt x="5201" y="12342"/>
                    <a:pt x="5133" y="12277"/>
                  </a:cubicBezTo>
                  <a:cubicBezTo>
                    <a:pt x="4818" y="11973"/>
                    <a:pt x="4639" y="11576"/>
                    <a:pt x="4653" y="11216"/>
                  </a:cubicBezTo>
                  <a:cubicBezTo>
                    <a:pt x="4668" y="10789"/>
                    <a:pt x="4953" y="10333"/>
                    <a:pt x="5433" y="9967"/>
                  </a:cubicBezTo>
                  <a:cubicBezTo>
                    <a:pt x="5493" y="9923"/>
                    <a:pt x="5555" y="9885"/>
                    <a:pt x="5616" y="9844"/>
                  </a:cubicBezTo>
                  <a:close/>
                  <a:moveTo>
                    <a:pt x="5333" y="13237"/>
                  </a:moveTo>
                  <a:cubicBezTo>
                    <a:pt x="5566" y="13366"/>
                    <a:pt x="5807" y="13475"/>
                    <a:pt x="6058" y="13565"/>
                  </a:cubicBezTo>
                  <a:cubicBezTo>
                    <a:pt x="6714" y="13805"/>
                    <a:pt x="7396" y="13945"/>
                    <a:pt x="8088" y="14027"/>
                  </a:cubicBezTo>
                  <a:lnTo>
                    <a:pt x="7860" y="16755"/>
                  </a:lnTo>
                  <a:cubicBezTo>
                    <a:pt x="7209" y="16679"/>
                    <a:pt x="6596" y="16549"/>
                    <a:pt x="6003" y="16333"/>
                  </a:cubicBezTo>
                  <a:cubicBezTo>
                    <a:pt x="5932" y="16307"/>
                    <a:pt x="5869" y="16278"/>
                    <a:pt x="5803" y="16251"/>
                  </a:cubicBezTo>
                  <a:cubicBezTo>
                    <a:pt x="5941" y="16201"/>
                    <a:pt x="6082" y="16160"/>
                    <a:pt x="6225" y="16128"/>
                  </a:cubicBezTo>
                  <a:lnTo>
                    <a:pt x="6084" y="15478"/>
                  </a:lnTo>
                  <a:cubicBezTo>
                    <a:pt x="5728" y="15557"/>
                    <a:pt x="5386" y="15681"/>
                    <a:pt x="5064" y="15851"/>
                  </a:cubicBezTo>
                  <a:cubicBezTo>
                    <a:pt x="4988" y="15795"/>
                    <a:pt x="4917" y="15734"/>
                    <a:pt x="4850" y="15671"/>
                  </a:cubicBezTo>
                  <a:cubicBezTo>
                    <a:pt x="4536" y="15367"/>
                    <a:pt x="4356" y="14969"/>
                    <a:pt x="4368" y="14609"/>
                  </a:cubicBezTo>
                  <a:cubicBezTo>
                    <a:pt x="4384" y="14182"/>
                    <a:pt x="4669" y="13727"/>
                    <a:pt x="5151" y="13361"/>
                  </a:cubicBezTo>
                  <a:cubicBezTo>
                    <a:pt x="5209" y="13317"/>
                    <a:pt x="5271" y="13278"/>
                    <a:pt x="5333" y="13237"/>
                  </a:cubicBezTo>
                  <a:close/>
                  <a:moveTo>
                    <a:pt x="5049" y="16631"/>
                  </a:moveTo>
                  <a:cubicBezTo>
                    <a:pt x="5282" y="16760"/>
                    <a:pt x="5525" y="16869"/>
                    <a:pt x="5774" y="16959"/>
                  </a:cubicBezTo>
                  <a:cubicBezTo>
                    <a:pt x="6430" y="17199"/>
                    <a:pt x="7112" y="17339"/>
                    <a:pt x="7804" y="17419"/>
                  </a:cubicBezTo>
                  <a:lnTo>
                    <a:pt x="7576" y="20149"/>
                  </a:lnTo>
                  <a:cubicBezTo>
                    <a:pt x="6925" y="20072"/>
                    <a:pt x="6312" y="19941"/>
                    <a:pt x="5721" y="19726"/>
                  </a:cubicBezTo>
                  <a:cubicBezTo>
                    <a:pt x="5648" y="19700"/>
                    <a:pt x="5585" y="19672"/>
                    <a:pt x="5520" y="19645"/>
                  </a:cubicBezTo>
                  <a:cubicBezTo>
                    <a:pt x="5657" y="19595"/>
                    <a:pt x="5798" y="19554"/>
                    <a:pt x="5941" y="19522"/>
                  </a:cubicBezTo>
                  <a:lnTo>
                    <a:pt x="5801" y="18870"/>
                  </a:lnTo>
                  <a:cubicBezTo>
                    <a:pt x="5446" y="18949"/>
                    <a:pt x="5102" y="19075"/>
                    <a:pt x="4780" y="19244"/>
                  </a:cubicBezTo>
                  <a:cubicBezTo>
                    <a:pt x="4706" y="19189"/>
                    <a:pt x="4634" y="19128"/>
                    <a:pt x="4566" y="19065"/>
                  </a:cubicBezTo>
                  <a:cubicBezTo>
                    <a:pt x="4251" y="18759"/>
                    <a:pt x="4072" y="18361"/>
                    <a:pt x="4086" y="18003"/>
                  </a:cubicBezTo>
                  <a:cubicBezTo>
                    <a:pt x="4101" y="17576"/>
                    <a:pt x="4387" y="17122"/>
                    <a:pt x="4867" y="16755"/>
                  </a:cubicBezTo>
                  <a:cubicBezTo>
                    <a:pt x="4926" y="16710"/>
                    <a:pt x="4988" y="16672"/>
                    <a:pt x="5049" y="16631"/>
                  </a:cubicBezTo>
                  <a:close/>
                  <a:moveTo>
                    <a:pt x="4766" y="20023"/>
                  </a:moveTo>
                  <a:cubicBezTo>
                    <a:pt x="4999" y="20152"/>
                    <a:pt x="5241" y="20262"/>
                    <a:pt x="5491" y="20351"/>
                  </a:cubicBezTo>
                  <a:cubicBezTo>
                    <a:pt x="6146" y="20592"/>
                    <a:pt x="6830" y="20731"/>
                    <a:pt x="7519" y="20813"/>
                  </a:cubicBezTo>
                  <a:lnTo>
                    <a:pt x="7292" y="23542"/>
                  </a:lnTo>
                  <a:cubicBezTo>
                    <a:pt x="6643" y="23464"/>
                    <a:pt x="6029" y="23335"/>
                    <a:pt x="5436" y="23120"/>
                  </a:cubicBezTo>
                  <a:cubicBezTo>
                    <a:pt x="5365" y="23094"/>
                    <a:pt x="5303" y="23065"/>
                    <a:pt x="5236" y="23038"/>
                  </a:cubicBezTo>
                  <a:cubicBezTo>
                    <a:pt x="5374" y="22987"/>
                    <a:pt x="5515" y="22946"/>
                    <a:pt x="5658" y="22914"/>
                  </a:cubicBezTo>
                  <a:lnTo>
                    <a:pt x="5517" y="22263"/>
                  </a:lnTo>
                  <a:cubicBezTo>
                    <a:pt x="5161" y="22342"/>
                    <a:pt x="4820" y="22468"/>
                    <a:pt x="4498" y="22638"/>
                  </a:cubicBezTo>
                  <a:cubicBezTo>
                    <a:pt x="4422" y="22582"/>
                    <a:pt x="4350" y="22523"/>
                    <a:pt x="4283" y="22457"/>
                  </a:cubicBezTo>
                  <a:cubicBezTo>
                    <a:pt x="3969" y="22152"/>
                    <a:pt x="3790" y="21755"/>
                    <a:pt x="3802" y="21395"/>
                  </a:cubicBezTo>
                  <a:cubicBezTo>
                    <a:pt x="3818" y="20968"/>
                    <a:pt x="4103" y="20514"/>
                    <a:pt x="4584" y="20148"/>
                  </a:cubicBezTo>
                  <a:cubicBezTo>
                    <a:pt x="4642" y="20104"/>
                    <a:pt x="4706" y="20064"/>
                    <a:pt x="4766" y="20023"/>
                  </a:cubicBezTo>
                  <a:close/>
                  <a:moveTo>
                    <a:pt x="4484" y="23417"/>
                  </a:moveTo>
                  <a:cubicBezTo>
                    <a:pt x="4716" y="23547"/>
                    <a:pt x="4958" y="23656"/>
                    <a:pt x="5207" y="23746"/>
                  </a:cubicBezTo>
                  <a:cubicBezTo>
                    <a:pt x="5863" y="23986"/>
                    <a:pt x="6546" y="24125"/>
                    <a:pt x="7237" y="24207"/>
                  </a:cubicBezTo>
                  <a:lnTo>
                    <a:pt x="7009" y="26934"/>
                  </a:lnTo>
                  <a:cubicBezTo>
                    <a:pt x="6372" y="26859"/>
                    <a:pt x="5746" y="26729"/>
                    <a:pt x="5152" y="26514"/>
                  </a:cubicBezTo>
                  <a:cubicBezTo>
                    <a:pt x="5081" y="26486"/>
                    <a:pt x="5019" y="26459"/>
                    <a:pt x="4953" y="26432"/>
                  </a:cubicBezTo>
                  <a:cubicBezTo>
                    <a:pt x="5092" y="26381"/>
                    <a:pt x="5231" y="26340"/>
                    <a:pt x="5376" y="26309"/>
                  </a:cubicBezTo>
                  <a:lnTo>
                    <a:pt x="5233" y="25657"/>
                  </a:lnTo>
                  <a:cubicBezTo>
                    <a:pt x="4879" y="25736"/>
                    <a:pt x="4536" y="25862"/>
                    <a:pt x="4213" y="26032"/>
                  </a:cubicBezTo>
                  <a:cubicBezTo>
                    <a:pt x="4139" y="25976"/>
                    <a:pt x="4068" y="25915"/>
                    <a:pt x="4001" y="25851"/>
                  </a:cubicBezTo>
                  <a:cubicBezTo>
                    <a:pt x="3685" y="25547"/>
                    <a:pt x="3507" y="25149"/>
                    <a:pt x="3519" y="24789"/>
                  </a:cubicBezTo>
                  <a:cubicBezTo>
                    <a:pt x="3534" y="24362"/>
                    <a:pt x="3820" y="23908"/>
                    <a:pt x="4300" y="23542"/>
                  </a:cubicBezTo>
                  <a:cubicBezTo>
                    <a:pt x="4359" y="23496"/>
                    <a:pt x="4422" y="23458"/>
                    <a:pt x="4484" y="23417"/>
                  </a:cubicBezTo>
                  <a:close/>
                  <a:moveTo>
                    <a:pt x="4201" y="26810"/>
                  </a:moveTo>
                  <a:cubicBezTo>
                    <a:pt x="4434" y="26939"/>
                    <a:pt x="4675" y="27048"/>
                    <a:pt x="4924" y="27138"/>
                  </a:cubicBezTo>
                  <a:cubicBezTo>
                    <a:pt x="5581" y="27378"/>
                    <a:pt x="6263" y="27518"/>
                    <a:pt x="6954" y="27600"/>
                  </a:cubicBezTo>
                  <a:lnTo>
                    <a:pt x="6726" y="30327"/>
                  </a:lnTo>
                  <a:cubicBezTo>
                    <a:pt x="6090" y="30251"/>
                    <a:pt x="5464" y="30122"/>
                    <a:pt x="4870" y="29906"/>
                  </a:cubicBezTo>
                  <a:cubicBezTo>
                    <a:pt x="4798" y="29879"/>
                    <a:pt x="4738" y="29851"/>
                    <a:pt x="4671" y="29824"/>
                  </a:cubicBezTo>
                  <a:cubicBezTo>
                    <a:pt x="4808" y="29774"/>
                    <a:pt x="4949" y="29733"/>
                    <a:pt x="5092" y="29701"/>
                  </a:cubicBezTo>
                  <a:lnTo>
                    <a:pt x="4950" y="29049"/>
                  </a:lnTo>
                  <a:cubicBezTo>
                    <a:pt x="4596" y="29130"/>
                    <a:pt x="4253" y="29254"/>
                    <a:pt x="3931" y="29425"/>
                  </a:cubicBezTo>
                  <a:cubicBezTo>
                    <a:pt x="3856" y="29368"/>
                    <a:pt x="3785" y="29308"/>
                    <a:pt x="3717" y="29244"/>
                  </a:cubicBezTo>
                  <a:cubicBezTo>
                    <a:pt x="3402" y="28940"/>
                    <a:pt x="3223" y="28542"/>
                    <a:pt x="3237" y="28182"/>
                  </a:cubicBezTo>
                  <a:cubicBezTo>
                    <a:pt x="3252" y="27755"/>
                    <a:pt x="3537" y="27301"/>
                    <a:pt x="4017" y="26934"/>
                  </a:cubicBezTo>
                  <a:cubicBezTo>
                    <a:pt x="4077" y="26890"/>
                    <a:pt x="4139" y="26851"/>
                    <a:pt x="4201" y="26810"/>
                  </a:cubicBezTo>
                  <a:close/>
                  <a:moveTo>
                    <a:pt x="3917" y="30204"/>
                  </a:moveTo>
                  <a:cubicBezTo>
                    <a:pt x="4150" y="30333"/>
                    <a:pt x="4391" y="30442"/>
                    <a:pt x="4642" y="30532"/>
                  </a:cubicBezTo>
                  <a:cubicBezTo>
                    <a:pt x="5298" y="30771"/>
                    <a:pt x="5980" y="30912"/>
                    <a:pt x="6670" y="30992"/>
                  </a:cubicBezTo>
                  <a:lnTo>
                    <a:pt x="6442" y="33720"/>
                  </a:lnTo>
                  <a:cubicBezTo>
                    <a:pt x="5807" y="33644"/>
                    <a:pt x="5181" y="33516"/>
                    <a:pt x="4587" y="33299"/>
                  </a:cubicBezTo>
                  <a:cubicBezTo>
                    <a:pt x="4516" y="33273"/>
                    <a:pt x="4454" y="33246"/>
                    <a:pt x="4388" y="33218"/>
                  </a:cubicBezTo>
                  <a:cubicBezTo>
                    <a:pt x="4525" y="33168"/>
                    <a:pt x="4666" y="33127"/>
                    <a:pt x="4809" y="33095"/>
                  </a:cubicBezTo>
                  <a:lnTo>
                    <a:pt x="4668" y="32443"/>
                  </a:lnTo>
                  <a:cubicBezTo>
                    <a:pt x="4312" y="32522"/>
                    <a:pt x="3970" y="32648"/>
                    <a:pt x="3648" y="32817"/>
                  </a:cubicBezTo>
                  <a:cubicBezTo>
                    <a:pt x="3572" y="32762"/>
                    <a:pt x="3501" y="32702"/>
                    <a:pt x="3434" y="32636"/>
                  </a:cubicBezTo>
                  <a:cubicBezTo>
                    <a:pt x="3120" y="32332"/>
                    <a:pt x="2940" y="31936"/>
                    <a:pt x="2952" y="31576"/>
                  </a:cubicBezTo>
                  <a:cubicBezTo>
                    <a:pt x="2969" y="31149"/>
                    <a:pt x="3253" y="30693"/>
                    <a:pt x="3735" y="30327"/>
                  </a:cubicBezTo>
                  <a:cubicBezTo>
                    <a:pt x="3793" y="30283"/>
                    <a:pt x="3856" y="30245"/>
                    <a:pt x="3917" y="30204"/>
                  </a:cubicBezTo>
                  <a:close/>
                  <a:moveTo>
                    <a:pt x="3633" y="33596"/>
                  </a:moveTo>
                  <a:cubicBezTo>
                    <a:pt x="3866" y="33726"/>
                    <a:pt x="4107" y="33835"/>
                    <a:pt x="4358" y="33925"/>
                  </a:cubicBezTo>
                  <a:cubicBezTo>
                    <a:pt x="5014" y="34165"/>
                    <a:pt x="5696" y="34304"/>
                    <a:pt x="6388" y="34386"/>
                  </a:cubicBezTo>
                  <a:lnTo>
                    <a:pt x="6160" y="37117"/>
                  </a:lnTo>
                  <a:cubicBezTo>
                    <a:pt x="5509" y="37039"/>
                    <a:pt x="4896" y="36908"/>
                    <a:pt x="4303" y="36693"/>
                  </a:cubicBezTo>
                  <a:cubicBezTo>
                    <a:pt x="4232" y="36667"/>
                    <a:pt x="4169" y="36638"/>
                    <a:pt x="4104" y="36611"/>
                  </a:cubicBezTo>
                  <a:cubicBezTo>
                    <a:pt x="4241" y="36561"/>
                    <a:pt x="4382" y="36520"/>
                    <a:pt x="4525" y="36488"/>
                  </a:cubicBezTo>
                  <a:lnTo>
                    <a:pt x="4384" y="35836"/>
                  </a:lnTo>
                  <a:cubicBezTo>
                    <a:pt x="4030" y="35915"/>
                    <a:pt x="3686" y="36041"/>
                    <a:pt x="3364" y="36211"/>
                  </a:cubicBezTo>
                  <a:cubicBezTo>
                    <a:pt x="3288" y="36155"/>
                    <a:pt x="3217" y="36094"/>
                    <a:pt x="3150" y="36030"/>
                  </a:cubicBezTo>
                  <a:cubicBezTo>
                    <a:pt x="2835" y="35726"/>
                    <a:pt x="2656" y="35328"/>
                    <a:pt x="2668" y="34968"/>
                  </a:cubicBezTo>
                  <a:cubicBezTo>
                    <a:pt x="2685" y="34543"/>
                    <a:pt x="2969" y="34087"/>
                    <a:pt x="3449" y="33721"/>
                  </a:cubicBezTo>
                  <a:cubicBezTo>
                    <a:pt x="3509" y="33675"/>
                    <a:pt x="3571" y="33637"/>
                    <a:pt x="3633" y="33596"/>
                  </a:cubicBezTo>
                  <a:close/>
                  <a:moveTo>
                    <a:pt x="3351" y="36991"/>
                  </a:moveTo>
                  <a:cubicBezTo>
                    <a:pt x="3583" y="37118"/>
                    <a:pt x="3825" y="37229"/>
                    <a:pt x="4075" y="37319"/>
                  </a:cubicBezTo>
                  <a:cubicBezTo>
                    <a:pt x="4730" y="37557"/>
                    <a:pt x="5412" y="37699"/>
                    <a:pt x="6103" y="37779"/>
                  </a:cubicBezTo>
                  <a:lnTo>
                    <a:pt x="5876" y="40509"/>
                  </a:lnTo>
                  <a:cubicBezTo>
                    <a:pt x="5225" y="40432"/>
                    <a:pt x="4612" y="40303"/>
                    <a:pt x="4021" y="40085"/>
                  </a:cubicBezTo>
                  <a:cubicBezTo>
                    <a:pt x="3949" y="40059"/>
                    <a:pt x="3887" y="40032"/>
                    <a:pt x="3820" y="40005"/>
                  </a:cubicBezTo>
                  <a:cubicBezTo>
                    <a:pt x="3958" y="39955"/>
                    <a:pt x="4098" y="39914"/>
                    <a:pt x="4241" y="39882"/>
                  </a:cubicBezTo>
                  <a:lnTo>
                    <a:pt x="4101" y="39230"/>
                  </a:lnTo>
                  <a:cubicBezTo>
                    <a:pt x="3746" y="39309"/>
                    <a:pt x="3402" y="39435"/>
                    <a:pt x="3080" y="39604"/>
                  </a:cubicBezTo>
                  <a:cubicBezTo>
                    <a:pt x="3006" y="39549"/>
                    <a:pt x="2934" y="39488"/>
                    <a:pt x="2866" y="39424"/>
                  </a:cubicBezTo>
                  <a:cubicBezTo>
                    <a:pt x="2551" y="39121"/>
                    <a:pt x="2372" y="38722"/>
                    <a:pt x="2386" y="38362"/>
                  </a:cubicBezTo>
                  <a:cubicBezTo>
                    <a:pt x="2401" y="37936"/>
                    <a:pt x="2687" y="37481"/>
                    <a:pt x="3167" y="37115"/>
                  </a:cubicBezTo>
                  <a:cubicBezTo>
                    <a:pt x="3226" y="37070"/>
                    <a:pt x="3288" y="37032"/>
                    <a:pt x="3351" y="36991"/>
                  </a:cubicBezTo>
                  <a:close/>
                  <a:moveTo>
                    <a:pt x="3066" y="40383"/>
                  </a:moveTo>
                  <a:cubicBezTo>
                    <a:pt x="3299" y="40512"/>
                    <a:pt x="3542" y="40622"/>
                    <a:pt x="3791" y="40711"/>
                  </a:cubicBezTo>
                  <a:cubicBezTo>
                    <a:pt x="4446" y="40951"/>
                    <a:pt x="5130" y="41091"/>
                    <a:pt x="5821" y="41173"/>
                  </a:cubicBezTo>
                  <a:lnTo>
                    <a:pt x="5593" y="43902"/>
                  </a:lnTo>
                  <a:cubicBezTo>
                    <a:pt x="4943" y="43826"/>
                    <a:pt x="4329" y="43695"/>
                    <a:pt x="3736" y="43479"/>
                  </a:cubicBezTo>
                  <a:cubicBezTo>
                    <a:pt x="3665" y="43452"/>
                    <a:pt x="3603" y="43425"/>
                    <a:pt x="3537" y="43397"/>
                  </a:cubicBezTo>
                  <a:cubicBezTo>
                    <a:pt x="3674" y="43347"/>
                    <a:pt x="3815" y="43306"/>
                    <a:pt x="3958" y="43274"/>
                  </a:cubicBezTo>
                  <a:lnTo>
                    <a:pt x="3817" y="42622"/>
                  </a:lnTo>
                  <a:cubicBezTo>
                    <a:pt x="3461" y="42701"/>
                    <a:pt x="3120" y="42828"/>
                    <a:pt x="2798" y="42998"/>
                  </a:cubicBezTo>
                  <a:cubicBezTo>
                    <a:pt x="2722" y="42942"/>
                    <a:pt x="2650" y="42882"/>
                    <a:pt x="2583" y="42817"/>
                  </a:cubicBezTo>
                  <a:cubicBezTo>
                    <a:pt x="2269" y="42512"/>
                    <a:pt x="2090" y="42115"/>
                    <a:pt x="2102" y="41755"/>
                  </a:cubicBezTo>
                  <a:cubicBezTo>
                    <a:pt x="2118" y="41328"/>
                    <a:pt x="2402" y="40874"/>
                    <a:pt x="2884" y="40508"/>
                  </a:cubicBezTo>
                  <a:cubicBezTo>
                    <a:pt x="2942" y="40464"/>
                    <a:pt x="3006" y="40424"/>
                    <a:pt x="3066" y="40383"/>
                  </a:cubicBezTo>
                  <a:close/>
                  <a:moveTo>
                    <a:pt x="2784" y="43777"/>
                  </a:moveTo>
                  <a:cubicBezTo>
                    <a:pt x="3015" y="43905"/>
                    <a:pt x="3258" y="44016"/>
                    <a:pt x="3507" y="44105"/>
                  </a:cubicBezTo>
                  <a:cubicBezTo>
                    <a:pt x="4163" y="44344"/>
                    <a:pt x="4845" y="44485"/>
                    <a:pt x="5537" y="44566"/>
                  </a:cubicBezTo>
                  <a:lnTo>
                    <a:pt x="5309" y="47293"/>
                  </a:lnTo>
                  <a:cubicBezTo>
                    <a:pt x="4672" y="47217"/>
                    <a:pt x="4048" y="47089"/>
                    <a:pt x="3454" y="46872"/>
                  </a:cubicBezTo>
                  <a:cubicBezTo>
                    <a:pt x="3381" y="46846"/>
                    <a:pt x="3320" y="46819"/>
                    <a:pt x="3253" y="46791"/>
                  </a:cubicBezTo>
                  <a:cubicBezTo>
                    <a:pt x="3392" y="46741"/>
                    <a:pt x="3531" y="46700"/>
                    <a:pt x="3676" y="46667"/>
                  </a:cubicBezTo>
                  <a:lnTo>
                    <a:pt x="3533" y="46017"/>
                  </a:lnTo>
                  <a:cubicBezTo>
                    <a:pt x="3179" y="46096"/>
                    <a:pt x="2835" y="46222"/>
                    <a:pt x="2513" y="46392"/>
                  </a:cubicBezTo>
                  <a:cubicBezTo>
                    <a:pt x="2439" y="46336"/>
                    <a:pt x="2368" y="46275"/>
                    <a:pt x="2301" y="46211"/>
                  </a:cubicBezTo>
                  <a:lnTo>
                    <a:pt x="2301" y="46209"/>
                  </a:lnTo>
                  <a:cubicBezTo>
                    <a:pt x="1985" y="45906"/>
                    <a:pt x="1807" y="45508"/>
                    <a:pt x="1819" y="45149"/>
                  </a:cubicBezTo>
                  <a:cubicBezTo>
                    <a:pt x="1834" y="44722"/>
                    <a:pt x="2120" y="44266"/>
                    <a:pt x="2600" y="43900"/>
                  </a:cubicBezTo>
                  <a:cubicBezTo>
                    <a:pt x="2659" y="43856"/>
                    <a:pt x="2722" y="43818"/>
                    <a:pt x="2784" y="43777"/>
                  </a:cubicBezTo>
                  <a:close/>
                  <a:moveTo>
                    <a:pt x="2500" y="47170"/>
                  </a:moveTo>
                  <a:cubicBezTo>
                    <a:pt x="2732" y="47299"/>
                    <a:pt x="2975" y="47408"/>
                    <a:pt x="3224" y="47498"/>
                  </a:cubicBezTo>
                  <a:cubicBezTo>
                    <a:pt x="3881" y="47738"/>
                    <a:pt x="4563" y="47878"/>
                    <a:pt x="5254" y="47960"/>
                  </a:cubicBezTo>
                  <a:lnTo>
                    <a:pt x="5026" y="50687"/>
                  </a:lnTo>
                  <a:cubicBezTo>
                    <a:pt x="4390" y="50611"/>
                    <a:pt x="3764" y="50482"/>
                    <a:pt x="3170" y="50266"/>
                  </a:cubicBezTo>
                  <a:cubicBezTo>
                    <a:pt x="3098" y="50239"/>
                    <a:pt x="3036" y="50211"/>
                    <a:pt x="2969" y="50184"/>
                  </a:cubicBezTo>
                  <a:cubicBezTo>
                    <a:pt x="3107" y="50134"/>
                    <a:pt x="3249" y="50093"/>
                    <a:pt x="3392" y="50061"/>
                  </a:cubicBezTo>
                  <a:lnTo>
                    <a:pt x="3250" y="49409"/>
                  </a:lnTo>
                  <a:cubicBezTo>
                    <a:pt x="2895" y="49490"/>
                    <a:pt x="2551" y="49614"/>
                    <a:pt x="2229" y="49784"/>
                  </a:cubicBezTo>
                  <a:cubicBezTo>
                    <a:pt x="2155" y="49728"/>
                    <a:pt x="2083" y="49669"/>
                    <a:pt x="2017" y="49604"/>
                  </a:cubicBezTo>
                  <a:cubicBezTo>
                    <a:pt x="1702" y="49298"/>
                    <a:pt x="1523" y="48900"/>
                    <a:pt x="1535" y="48542"/>
                  </a:cubicBezTo>
                  <a:cubicBezTo>
                    <a:pt x="1552" y="48115"/>
                    <a:pt x="1837" y="47660"/>
                    <a:pt x="2317" y="47294"/>
                  </a:cubicBezTo>
                  <a:cubicBezTo>
                    <a:pt x="2375" y="47250"/>
                    <a:pt x="2439" y="47211"/>
                    <a:pt x="2500" y="47170"/>
                  </a:cubicBezTo>
                  <a:close/>
                  <a:moveTo>
                    <a:pt x="2217" y="50564"/>
                  </a:moveTo>
                  <a:cubicBezTo>
                    <a:pt x="2448" y="50691"/>
                    <a:pt x="2691" y="50802"/>
                    <a:pt x="2942" y="50892"/>
                  </a:cubicBezTo>
                  <a:cubicBezTo>
                    <a:pt x="3597" y="51130"/>
                    <a:pt x="4280" y="51272"/>
                    <a:pt x="4970" y="51352"/>
                  </a:cubicBezTo>
                  <a:lnTo>
                    <a:pt x="4742" y="54079"/>
                  </a:lnTo>
                  <a:cubicBezTo>
                    <a:pt x="4106" y="54003"/>
                    <a:pt x="3480" y="53876"/>
                    <a:pt x="2886" y="53658"/>
                  </a:cubicBezTo>
                  <a:cubicBezTo>
                    <a:pt x="2814" y="53633"/>
                    <a:pt x="2753" y="53605"/>
                    <a:pt x="2687" y="53578"/>
                  </a:cubicBezTo>
                  <a:cubicBezTo>
                    <a:pt x="2825" y="53528"/>
                    <a:pt x="2965" y="53487"/>
                    <a:pt x="3107" y="53455"/>
                  </a:cubicBezTo>
                  <a:lnTo>
                    <a:pt x="2968" y="52803"/>
                  </a:lnTo>
                  <a:cubicBezTo>
                    <a:pt x="2612" y="52882"/>
                    <a:pt x="2269" y="53008"/>
                    <a:pt x="1947" y="53178"/>
                  </a:cubicBezTo>
                  <a:cubicBezTo>
                    <a:pt x="1872" y="53122"/>
                    <a:pt x="1801" y="53061"/>
                    <a:pt x="1734" y="52998"/>
                  </a:cubicBezTo>
                  <a:lnTo>
                    <a:pt x="1734" y="52996"/>
                  </a:lnTo>
                  <a:cubicBezTo>
                    <a:pt x="1418" y="52691"/>
                    <a:pt x="1240" y="52294"/>
                    <a:pt x="1252" y="51934"/>
                  </a:cubicBezTo>
                  <a:cubicBezTo>
                    <a:pt x="1268" y="51509"/>
                    <a:pt x="1553" y="51053"/>
                    <a:pt x="2033" y="50687"/>
                  </a:cubicBezTo>
                  <a:cubicBezTo>
                    <a:pt x="2093" y="50643"/>
                    <a:pt x="2155" y="50605"/>
                    <a:pt x="2217" y="50564"/>
                  </a:cubicBezTo>
                  <a:close/>
                  <a:moveTo>
                    <a:pt x="1933" y="53956"/>
                  </a:moveTo>
                  <a:cubicBezTo>
                    <a:pt x="2165" y="54085"/>
                    <a:pt x="2409" y="54195"/>
                    <a:pt x="2658" y="54284"/>
                  </a:cubicBezTo>
                  <a:cubicBezTo>
                    <a:pt x="3314" y="54524"/>
                    <a:pt x="3996" y="54664"/>
                    <a:pt x="4687" y="54746"/>
                  </a:cubicBezTo>
                  <a:lnTo>
                    <a:pt x="4460" y="57476"/>
                  </a:lnTo>
                  <a:cubicBezTo>
                    <a:pt x="3809" y="57399"/>
                    <a:pt x="3196" y="57268"/>
                    <a:pt x="2603" y="57052"/>
                  </a:cubicBezTo>
                  <a:cubicBezTo>
                    <a:pt x="2532" y="57027"/>
                    <a:pt x="2469" y="56998"/>
                    <a:pt x="2404" y="56970"/>
                  </a:cubicBezTo>
                  <a:cubicBezTo>
                    <a:pt x="2541" y="56920"/>
                    <a:pt x="2682" y="56879"/>
                    <a:pt x="2825" y="56847"/>
                  </a:cubicBezTo>
                  <a:lnTo>
                    <a:pt x="2684" y="56197"/>
                  </a:lnTo>
                  <a:cubicBezTo>
                    <a:pt x="2330" y="56276"/>
                    <a:pt x="1986" y="56401"/>
                    <a:pt x="1664" y="56571"/>
                  </a:cubicBezTo>
                  <a:cubicBezTo>
                    <a:pt x="1590" y="56515"/>
                    <a:pt x="1518" y="56454"/>
                    <a:pt x="1450" y="56390"/>
                  </a:cubicBezTo>
                  <a:cubicBezTo>
                    <a:pt x="1135" y="56086"/>
                    <a:pt x="956" y="55688"/>
                    <a:pt x="968" y="55328"/>
                  </a:cubicBezTo>
                  <a:cubicBezTo>
                    <a:pt x="985" y="54901"/>
                    <a:pt x="1269" y="54447"/>
                    <a:pt x="1751" y="54081"/>
                  </a:cubicBezTo>
                  <a:cubicBezTo>
                    <a:pt x="1808" y="54037"/>
                    <a:pt x="1872" y="53997"/>
                    <a:pt x="1933" y="53956"/>
                  </a:cubicBezTo>
                  <a:close/>
                  <a:moveTo>
                    <a:pt x="1650" y="57350"/>
                  </a:moveTo>
                  <a:cubicBezTo>
                    <a:pt x="1883" y="57479"/>
                    <a:pt x="2124" y="57589"/>
                    <a:pt x="2375" y="57680"/>
                  </a:cubicBezTo>
                  <a:cubicBezTo>
                    <a:pt x="3030" y="57918"/>
                    <a:pt x="3712" y="58060"/>
                    <a:pt x="4403" y="58140"/>
                  </a:cubicBezTo>
                  <a:lnTo>
                    <a:pt x="4175" y="60870"/>
                  </a:lnTo>
                  <a:cubicBezTo>
                    <a:pt x="3525" y="60791"/>
                    <a:pt x="2913" y="60662"/>
                    <a:pt x="2320" y="60445"/>
                  </a:cubicBezTo>
                  <a:cubicBezTo>
                    <a:pt x="1805" y="60258"/>
                    <a:pt x="1439" y="60047"/>
                    <a:pt x="1167" y="59784"/>
                  </a:cubicBezTo>
                  <a:cubicBezTo>
                    <a:pt x="853" y="59479"/>
                    <a:pt x="674" y="59081"/>
                    <a:pt x="686" y="58722"/>
                  </a:cubicBezTo>
                  <a:cubicBezTo>
                    <a:pt x="701" y="58295"/>
                    <a:pt x="987" y="57841"/>
                    <a:pt x="1468" y="57475"/>
                  </a:cubicBezTo>
                  <a:cubicBezTo>
                    <a:pt x="1526" y="57429"/>
                    <a:pt x="1588" y="57391"/>
                    <a:pt x="1650" y="57350"/>
                  </a:cubicBezTo>
                  <a:close/>
                  <a:moveTo>
                    <a:pt x="9867" y="726"/>
                  </a:moveTo>
                  <a:lnTo>
                    <a:pt x="54085" y="4417"/>
                  </a:lnTo>
                  <a:lnTo>
                    <a:pt x="48781" y="67935"/>
                  </a:lnTo>
                  <a:lnTo>
                    <a:pt x="4563" y="64243"/>
                  </a:lnTo>
                  <a:lnTo>
                    <a:pt x="4785" y="61592"/>
                  </a:lnTo>
                  <a:cubicBezTo>
                    <a:pt x="5184" y="61619"/>
                    <a:pt x="5585" y="61630"/>
                    <a:pt x="5985" y="61630"/>
                  </a:cubicBezTo>
                  <a:lnTo>
                    <a:pt x="6002" y="61630"/>
                  </a:lnTo>
                  <a:cubicBezTo>
                    <a:pt x="6215" y="62106"/>
                    <a:pt x="6685" y="62396"/>
                    <a:pt x="7183" y="62396"/>
                  </a:cubicBezTo>
                  <a:cubicBezTo>
                    <a:pt x="7307" y="62396"/>
                    <a:pt x="7432" y="62378"/>
                    <a:pt x="7556" y="62341"/>
                  </a:cubicBezTo>
                  <a:cubicBezTo>
                    <a:pt x="8179" y="62156"/>
                    <a:pt x="8568" y="61536"/>
                    <a:pt x="8466" y="60893"/>
                  </a:cubicBezTo>
                  <a:cubicBezTo>
                    <a:pt x="8364" y="60262"/>
                    <a:pt x="7820" y="59800"/>
                    <a:pt x="7184" y="59800"/>
                  </a:cubicBezTo>
                  <a:cubicBezTo>
                    <a:pt x="7173" y="59800"/>
                    <a:pt x="7162" y="59801"/>
                    <a:pt x="7150" y="59801"/>
                  </a:cubicBezTo>
                  <a:cubicBezTo>
                    <a:pt x="6500" y="59819"/>
                    <a:pt x="5962" y="60316"/>
                    <a:pt x="5894" y="60963"/>
                  </a:cubicBezTo>
                  <a:cubicBezTo>
                    <a:pt x="5531" y="60962"/>
                    <a:pt x="5178" y="60952"/>
                    <a:pt x="4839" y="60931"/>
                  </a:cubicBezTo>
                  <a:lnTo>
                    <a:pt x="5067" y="58200"/>
                  </a:lnTo>
                  <a:cubicBezTo>
                    <a:pt x="5467" y="58225"/>
                    <a:pt x="5865" y="58238"/>
                    <a:pt x="6261" y="58238"/>
                  </a:cubicBezTo>
                  <a:lnTo>
                    <a:pt x="6284" y="58238"/>
                  </a:lnTo>
                  <a:cubicBezTo>
                    <a:pt x="6499" y="58713"/>
                    <a:pt x="6970" y="59003"/>
                    <a:pt x="7469" y="59003"/>
                  </a:cubicBezTo>
                  <a:cubicBezTo>
                    <a:pt x="7592" y="59003"/>
                    <a:pt x="7717" y="58985"/>
                    <a:pt x="7840" y="58949"/>
                  </a:cubicBezTo>
                  <a:cubicBezTo>
                    <a:pt x="8463" y="58762"/>
                    <a:pt x="8850" y="58142"/>
                    <a:pt x="8747" y="57501"/>
                  </a:cubicBezTo>
                  <a:cubicBezTo>
                    <a:pt x="8647" y="56869"/>
                    <a:pt x="8102" y="56408"/>
                    <a:pt x="7467" y="56408"/>
                  </a:cubicBezTo>
                  <a:cubicBezTo>
                    <a:pt x="7455" y="56408"/>
                    <a:pt x="7444" y="56408"/>
                    <a:pt x="7433" y="56408"/>
                  </a:cubicBezTo>
                  <a:cubicBezTo>
                    <a:pt x="6783" y="56427"/>
                    <a:pt x="6245" y="56923"/>
                    <a:pt x="6178" y="57569"/>
                  </a:cubicBezTo>
                  <a:cubicBezTo>
                    <a:pt x="5813" y="57569"/>
                    <a:pt x="5462" y="57560"/>
                    <a:pt x="5124" y="57537"/>
                  </a:cubicBezTo>
                  <a:lnTo>
                    <a:pt x="5351" y="54807"/>
                  </a:lnTo>
                  <a:cubicBezTo>
                    <a:pt x="5749" y="54833"/>
                    <a:pt x="6149" y="54845"/>
                    <a:pt x="6546" y="54845"/>
                  </a:cubicBezTo>
                  <a:lnTo>
                    <a:pt x="6568" y="54845"/>
                  </a:lnTo>
                  <a:cubicBezTo>
                    <a:pt x="6781" y="55320"/>
                    <a:pt x="7251" y="55609"/>
                    <a:pt x="7750" y="55609"/>
                  </a:cubicBezTo>
                  <a:cubicBezTo>
                    <a:pt x="7874" y="55609"/>
                    <a:pt x="7999" y="55592"/>
                    <a:pt x="8123" y="55554"/>
                  </a:cubicBezTo>
                  <a:cubicBezTo>
                    <a:pt x="8745" y="55369"/>
                    <a:pt x="9134" y="54749"/>
                    <a:pt x="9031" y="54107"/>
                  </a:cubicBezTo>
                  <a:cubicBezTo>
                    <a:pt x="8930" y="53478"/>
                    <a:pt x="8387" y="53015"/>
                    <a:pt x="7752" y="53015"/>
                  </a:cubicBezTo>
                  <a:cubicBezTo>
                    <a:pt x="7740" y="53015"/>
                    <a:pt x="7728" y="53015"/>
                    <a:pt x="7715" y="53016"/>
                  </a:cubicBezTo>
                  <a:cubicBezTo>
                    <a:pt x="7065" y="53032"/>
                    <a:pt x="6529" y="53529"/>
                    <a:pt x="6460" y="54177"/>
                  </a:cubicBezTo>
                  <a:cubicBezTo>
                    <a:pt x="6110" y="54175"/>
                    <a:pt x="5759" y="54164"/>
                    <a:pt x="5406" y="54142"/>
                  </a:cubicBezTo>
                  <a:lnTo>
                    <a:pt x="5634" y="51413"/>
                  </a:lnTo>
                  <a:cubicBezTo>
                    <a:pt x="6034" y="51440"/>
                    <a:pt x="6433" y="51451"/>
                    <a:pt x="6830" y="51451"/>
                  </a:cubicBezTo>
                  <a:lnTo>
                    <a:pt x="6851" y="51451"/>
                  </a:lnTo>
                  <a:cubicBezTo>
                    <a:pt x="7065" y="51927"/>
                    <a:pt x="7534" y="52217"/>
                    <a:pt x="8034" y="52217"/>
                  </a:cubicBezTo>
                  <a:cubicBezTo>
                    <a:pt x="8157" y="52217"/>
                    <a:pt x="8283" y="52199"/>
                    <a:pt x="8407" y="52162"/>
                  </a:cubicBezTo>
                  <a:cubicBezTo>
                    <a:pt x="9030" y="51975"/>
                    <a:pt x="9417" y="51357"/>
                    <a:pt x="9314" y="50714"/>
                  </a:cubicBezTo>
                  <a:cubicBezTo>
                    <a:pt x="9214" y="50083"/>
                    <a:pt x="8668" y="49621"/>
                    <a:pt x="8032" y="49621"/>
                  </a:cubicBezTo>
                  <a:cubicBezTo>
                    <a:pt x="8021" y="49621"/>
                    <a:pt x="8009" y="49621"/>
                    <a:pt x="7998" y="49622"/>
                  </a:cubicBezTo>
                  <a:cubicBezTo>
                    <a:pt x="7348" y="49640"/>
                    <a:pt x="6811" y="50137"/>
                    <a:pt x="6743" y="50784"/>
                  </a:cubicBezTo>
                  <a:cubicBezTo>
                    <a:pt x="6392" y="50782"/>
                    <a:pt x="6041" y="50772"/>
                    <a:pt x="5689" y="50749"/>
                  </a:cubicBezTo>
                  <a:lnTo>
                    <a:pt x="5917" y="48020"/>
                  </a:lnTo>
                  <a:cubicBezTo>
                    <a:pt x="6316" y="48046"/>
                    <a:pt x="6714" y="48058"/>
                    <a:pt x="7112" y="48058"/>
                  </a:cubicBezTo>
                  <a:lnTo>
                    <a:pt x="7134" y="48058"/>
                  </a:lnTo>
                  <a:cubicBezTo>
                    <a:pt x="7348" y="48535"/>
                    <a:pt x="7819" y="48824"/>
                    <a:pt x="8318" y="48824"/>
                  </a:cubicBezTo>
                  <a:cubicBezTo>
                    <a:pt x="8441" y="48824"/>
                    <a:pt x="8566" y="48806"/>
                    <a:pt x="8689" y="48769"/>
                  </a:cubicBezTo>
                  <a:cubicBezTo>
                    <a:pt x="9312" y="48583"/>
                    <a:pt x="9700" y="47963"/>
                    <a:pt x="9596" y="47320"/>
                  </a:cubicBezTo>
                  <a:cubicBezTo>
                    <a:pt x="9495" y="46690"/>
                    <a:pt x="8950" y="46229"/>
                    <a:pt x="8314" y="46229"/>
                  </a:cubicBezTo>
                  <a:cubicBezTo>
                    <a:pt x="8303" y="46229"/>
                    <a:pt x="8292" y="46229"/>
                    <a:pt x="8281" y="46229"/>
                  </a:cubicBezTo>
                  <a:cubicBezTo>
                    <a:pt x="7630" y="46247"/>
                    <a:pt x="7094" y="46744"/>
                    <a:pt x="7027" y="47391"/>
                  </a:cubicBezTo>
                  <a:cubicBezTo>
                    <a:pt x="6676" y="47390"/>
                    <a:pt x="6324" y="47379"/>
                    <a:pt x="5973" y="47357"/>
                  </a:cubicBezTo>
                  <a:lnTo>
                    <a:pt x="6201" y="44628"/>
                  </a:lnTo>
                  <a:cubicBezTo>
                    <a:pt x="6602" y="44654"/>
                    <a:pt x="7003" y="44666"/>
                    <a:pt x="7401" y="44666"/>
                  </a:cubicBezTo>
                  <a:lnTo>
                    <a:pt x="7418" y="44666"/>
                  </a:lnTo>
                  <a:cubicBezTo>
                    <a:pt x="7631" y="45141"/>
                    <a:pt x="8102" y="45431"/>
                    <a:pt x="8601" y="45431"/>
                  </a:cubicBezTo>
                  <a:cubicBezTo>
                    <a:pt x="8724" y="45431"/>
                    <a:pt x="8849" y="45413"/>
                    <a:pt x="8972" y="45377"/>
                  </a:cubicBezTo>
                  <a:cubicBezTo>
                    <a:pt x="9596" y="45190"/>
                    <a:pt x="9984" y="44570"/>
                    <a:pt x="9882" y="43929"/>
                  </a:cubicBezTo>
                  <a:cubicBezTo>
                    <a:pt x="9781" y="43299"/>
                    <a:pt x="9237" y="42836"/>
                    <a:pt x="8603" y="42836"/>
                  </a:cubicBezTo>
                  <a:cubicBezTo>
                    <a:pt x="8591" y="42836"/>
                    <a:pt x="8578" y="42836"/>
                    <a:pt x="8566" y="42837"/>
                  </a:cubicBezTo>
                  <a:cubicBezTo>
                    <a:pt x="7916" y="42853"/>
                    <a:pt x="7380" y="43350"/>
                    <a:pt x="7311" y="43997"/>
                  </a:cubicBezTo>
                  <a:cubicBezTo>
                    <a:pt x="6947" y="43996"/>
                    <a:pt x="6596" y="43987"/>
                    <a:pt x="6255" y="43965"/>
                  </a:cubicBezTo>
                  <a:lnTo>
                    <a:pt x="6483" y="41234"/>
                  </a:lnTo>
                  <a:cubicBezTo>
                    <a:pt x="6884" y="41261"/>
                    <a:pt x="7285" y="41272"/>
                    <a:pt x="7683" y="41272"/>
                  </a:cubicBezTo>
                  <a:lnTo>
                    <a:pt x="7700" y="41272"/>
                  </a:lnTo>
                  <a:cubicBezTo>
                    <a:pt x="7915" y="41748"/>
                    <a:pt x="8385" y="42038"/>
                    <a:pt x="8884" y="42038"/>
                  </a:cubicBezTo>
                  <a:cubicBezTo>
                    <a:pt x="9007" y="42038"/>
                    <a:pt x="9132" y="42020"/>
                    <a:pt x="9256" y="41983"/>
                  </a:cubicBezTo>
                  <a:cubicBezTo>
                    <a:pt x="9879" y="41796"/>
                    <a:pt x="10268" y="41178"/>
                    <a:pt x="10164" y="40535"/>
                  </a:cubicBezTo>
                  <a:cubicBezTo>
                    <a:pt x="10063" y="39904"/>
                    <a:pt x="9518" y="39442"/>
                    <a:pt x="8883" y="39442"/>
                  </a:cubicBezTo>
                  <a:cubicBezTo>
                    <a:pt x="8871" y="39442"/>
                    <a:pt x="8860" y="39442"/>
                    <a:pt x="8849" y="39443"/>
                  </a:cubicBezTo>
                  <a:cubicBezTo>
                    <a:pt x="8199" y="39461"/>
                    <a:pt x="7662" y="39956"/>
                    <a:pt x="7594" y="40603"/>
                  </a:cubicBezTo>
                  <a:cubicBezTo>
                    <a:pt x="7231" y="40602"/>
                    <a:pt x="6878" y="40593"/>
                    <a:pt x="6539" y="40571"/>
                  </a:cubicBezTo>
                  <a:lnTo>
                    <a:pt x="6767" y="37841"/>
                  </a:lnTo>
                  <a:cubicBezTo>
                    <a:pt x="7165" y="37867"/>
                    <a:pt x="7565" y="37879"/>
                    <a:pt x="7962" y="37879"/>
                  </a:cubicBezTo>
                  <a:lnTo>
                    <a:pt x="7984" y="37879"/>
                  </a:lnTo>
                  <a:cubicBezTo>
                    <a:pt x="8197" y="38354"/>
                    <a:pt x="8667" y="38644"/>
                    <a:pt x="9166" y="38644"/>
                  </a:cubicBezTo>
                  <a:cubicBezTo>
                    <a:pt x="9290" y="38644"/>
                    <a:pt x="9415" y="38626"/>
                    <a:pt x="9539" y="38589"/>
                  </a:cubicBezTo>
                  <a:cubicBezTo>
                    <a:pt x="10161" y="38403"/>
                    <a:pt x="10550" y="37784"/>
                    <a:pt x="10447" y="37141"/>
                  </a:cubicBezTo>
                  <a:cubicBezTo>
                    <a:pt x="10346" y="36512"/>
                    <a:pt x="9803" y="36050"/>
                    <a:pt x="9168" y="36050"/>
                  </a:cubicBezTo>
                  <a:cubicBezTo>
                    <a:pt x="9156" y="36050"/>
                    <a:pt x="9144" y="36050"/>
                    <a:pt x="9131" y="36050"/>
                  </a:cubicBezTo>
                  <a:cubicBezTo>
                    <a:pt x="8481" y="36067"/>
                    <a:pt x="7945" y="36564"/>
                    <a:pt x="7876" y="37211"/>
                  </a:cubicBezTo>
                  <a:cubicBezTo>
                    <a:pt x="7513" y="37209"/>
                    <a:pt x="7161" y="37200"/>
                    <a:pt x="6822" y="37179"/>
                  </a:cubicBezTo>
                  <a:lnTo>
                    <a:pt x="7050" y="34449"/>
                  </a:lnTo>
                  <a:cubicBezTo>
                    <a:pt x="7450" y="34475"/>
                    <a:pt x="7848" y="34487"/>
                    <a:pt x="8246" y="34487"/>
                  </a:cubicBezTo>
                  <a:lnTo>
                    <a:pt x="8267" y="34487"/>
                  </a:lnTo>
                  <a:cubicBezTo>
                    <a:pt x="8481" y="34962"/>
                    <a:pt x="8951" y="35251"/>
                    <a:pt x="9450" y="35251"/>
                  </a:cubicBezTo>
                  <a:cubicBezTo>
                    <a:pt x="9574" y="35251"/>
                    <a:pt x="9699" y="35233"/>
                    <a:pt x="9823" y="35196"/>
                  </a:cubicBezTo>
                  <a:cubicBezTo>
                    <a:pt x="10446" y="35009"/>
                    <a:pt x="10834" y="34391"/>
                    <a:pt x="10731" y="33748"/>
                  </a:cubicBezTo>
                  <a:cubicBezTo>
                    <a:pt x="10630" y="33117"/>
                    <a:pt x="10085" y="32656"/>
                    <a:pt x="9449" y="32656"/>
                  </a:cubicBezTo>
                  <a:cubicBezTo>
                    <a:pt x="9438" y="32656"/>
                    <a:pt x="9427" y="32656"/>
                    <a:pt x="9415" y="32656"/>
                  </a:cubicBezTo>
                  <a:cubicBezTo>
                    <a:pt x="8765" y="32674"/>
                    <a:pt x="8227" y="33171"/>
                    <a:pt x="8161" y="33818"/>
                  </a:cubicBezTo>
                  <a:cubicBezTo>
                    <a:pt x="7810" y="33817"/>
                    <a:pt x="7457" y="33806"/>
                    <a:pt x="7106" y="33783"/>
                  </a:cubicBezTo>
                  <a:lnTo>
                    <a:pt x="7334" y="31055"/>
                  </a:lnTo>
                  <a:cubicBezTo>
                    <a:pt x="7732" y="31082"/>
                    <a:pt x="8132" y="31093"/>
                    <a:pt x="8528" y="31093"/>
                  </a:cubicBezTo>
                  <a:lnTo>
                    <a:pt x="8551" y="31093"/>
                  </a:lnTo>
                  <a:cubicBezTo>
                    <a:pt x="8764" y="31569"/>
                    <a:pt x="9234" y="31859"/>
                    <a:pt x="9733" y="31859"/>
                  </a:cubicBezTo>
                  <a:cubicBezTo>
                    <a:pt x="9856" y="31859"/>
                    <a:pt x="9982" y="31841"/>
                    <a:pt x="10105" y="31804"/>
                  </a:cubicBezTo>
                  <a:cubicBezTo>
                    <a:pt x="10728" y="31617"/>
                    <a:pt x="11117" y="30997"/>
                    <a:pt x="11014" y="30356"/>
                  </a:cubicBezTo>
                  <a:cubicBezTo>
                    <a:pt x="10912" y="29724"/>
                    <a:pt x="10368" y="29263"/>
                    <a:pt x="9732" y="29263"/>
                  </a:cubicBezTo>
                  <a:cubicBezTo>
                    <a:pt x="9721" y="29263"/>
                    <a:pt x="9709" y="29263"/>
                    <a:pt x="9698" y="29264"/>
                  </a:cubicBezTo>
                  <a:cubicBezTo>
                    <a:pt x="9048" y="29282"/>
                    <a:pt x="8512" y="29779"/>
                    <a:pt x="8443" y="30426"/>
                  </a:cubicBezTo>
                  <a:cubicBezTo>
                    <a:pt x="8092" y="30424"/>
                    <a:pt x="7741" y="30414"/>
                    <a:pt x="7389" y="30391"/>
                  </a:cubicBezTo>
                  <a:lnTo>
                    <a:pt x="7617" y="27662"/>
                  </a:lnTo>
                  <a:cubicBezTo>
                    <a:pt x="8016" y="27688"/>
                    <a:pt x="8414" y="27700"/>
                    <a:pt x="8812" y="27700"/>
                  </a:cubicBezTo>
                  <a:lnTo>
                    <a:pt x="8834" y="27700"/>
                  </a:lnTo>
                  <a:cubicBezTo>
                    <a:pt x="9048" y="28175"/>
                    <a:pt x="9518" y="28465"/>
                    <a:pt x="10017" y="28465"/>
                  </a:cubicBezTo>
                  <a:cubicBezTo>
                    <a:pt x="10140" y="28465"/>
                    <a:pt x="10266" y="28447"/>
                    <a:pt x="10389" y="28410"/>
                  </a:cubicBezTo>
                  <a:cubicBezTo>
                    <a:pt x="11012" y="28223"/>
                    <a:pt x="11400" y="27604"/>
                    <a:pt x="11296" y="26962"/>
                  </a:cubicBezTo>
                  <a:cubicBezTo>
                    <a:pt x="11196" y="26331"/>
                    <a:pt x="10652" y="25870"/>
                    <a:pt x="10017" y="25870"/>
                  </a:cubicBezTo>
                  <a:cubicBezTo>
                    <a:pt x="10005" y="25870"/>
                    <a:pt x="9993" y="25871"/>
                    <a:pt x="9981" y="25871"/>
                  </a:cubicBezTo>
                  <a:cubicBezTo>
                    <a:pt x="9330" y="25888"/>
                    <a:pt x="8794" y="26384"/>
                    <a:pt x="8727" y="27032"/>
                  </a:cubicBezTo>
                  <a:cubicBezTo>
                    <a:pt x="8376" y="27032"/>
                    <a:pt x="8024" y="27021"/>
                    <a:pt x="7673" y="26998"/>
                  </a:cubicBezTo>
                  <a:lnTo>
                    <a:pt x="7901" y="24268"/>
                  </a:lnTo>
                  <a:cubicBezTo>
                    <a:pt x="8300" y="24296"/>
                    <a:pt x="8701" y="24306"/>
                    <a:pt x="9099" y="24306"/>
                  </a:cubicBezTo>
                  <a:lnTo>
                    <a:pt x="9118" y="24306"/>
                  </a:lnTo>
                  <a:cubicBezTo>
                    <a:pt x="9305" y="24727"/>
                    <a:pt x="9703" y="25037"/>
                    <a:pt x="10193" y="25078"/>
                  </a:cubicBezTo>
                  <a:cubicBezTo>
                    <a:pt x="10230" y="25081"/>
                    <a:pt x="10267" y="25083"/>
                    <a:pt x="10304" y="25083"/>
                  </a:cubicBezTo>
                  <a:cubicBezTo>
                    <a:pt x="10785" y="25083"/>
                    <a:pt x="11231" y="24817"/>
                    <a:pt x="11457" y="24387"/>
                  </a:cubicBezTo>
                  <a:cubicBezTo>
                    <a:pt x="11702" y="23923"/>
                    <a:pt x="11644" y="23358"/>
                    <a:pt x="11312" y="22952"/>
                  </a:cubicBezTo>
                  <a:cubicBezTo>
                    <a:pt x="11060" y="22647"/>
                    <a:pt x="10689" y="22478"/>
                    <a:pt x="10305" y="22478"/>
                  </a:cubicBezTo>
                  <a:cubicBezTo>
                    <a:pt x="10181" y="22478"/>
                    <a:pt x="10056" y="22495"/>
                    <a:pt x="9934" y="22532"/>
                  </a:cubicBezTo>
                  <a:cubicBezTo>
                    <a:pt x="9431" y="22681"/>
                    <a:pt x="9068" y="23117"/>
                    <a:pt x="9010" y="23638"/>
                  </a:cubicBezTo>
                  <a:cubicBezTo>
                    <a:pt x="8647" y="23636"/>
                    <a:pt x="8294" y="23627"/>
                    <a:pt x="7955" y="23606"/>
                  </a:cubicBezTo>
                  <a:lnTo>
                    <a:pt x="8183" y="20876"/>
                  </a:lnTo>
                  <a:cubicBezTo>
                    <a:pt x="8584" y="20901"/>
                    <a:pt x="8986" y="20914"/>
                    <a:pt x="9384" y="20914"/>
                  </a:cubicBezTo>
                  <a:lnTo>
                    <a:pt x="9400" y="20914"/>
                  </a:lnTo>
                  <a:cubicBezTo>
                    <a:pt x="9615" y="21390"/>
                    <a:pt x="10085" y="21679"/>
                    <a:pt x="10584" y="21679"/>
                  </a:cubicBezTo>
                  <a:cubicBezTo>
                    <a:pt x="10707" y="21679"/>
                    <a:pt x="10832" y="21662"/>
                    <a:pt x="10956" y="21625"/>
                  </a:cubicBezTo>
                  <a:cubicBezTo>
                    <a:pt x="11579" y="21438"/>
                    <a:pt x="11968" y="20819"/>
                    <a:pt x="11865" y="20177"/>
                  </a:cubicBezTo>
                  <a:cubicBezTo>
                    <a:pt x="11763" y="19546"/>
                    <a:pt x="11220" y="19084"/>
                    <a:pt x="10586" y="19084"/>
                  </a:cubicBezTo>
                  <a:cubicBezTo>
                    <a:pt x="10573" y="19084"/>
                    <a:pt x="10561" y="19084"/>
                    <a:pt x="10549" y="19084"/>
                  </a:cubicBezTo>
                  <a:cubicBezTo>
                    <a:pt x="9899" y="19101"/>
                    <a:pt x="9362" y="19598"/>
                    <a:pt x="9294" y="20245"/>
                  </a:cubicBezTo>
                  <a:cubicBezTo>
                    <a:pt x="8929" y="20244"/>
                    <a:pt x="8578" y="20234"/>
                    <a:pt x="8240" y="20213"/>
                  </a:cubicBezTo>
                  <a:lnTo>
                    <a:pt x="8467" y="17482"/>
                  </a:lnTo>
                  <a:cubicBezTo>
                    <a:pt x="8867" y="17509"/>
                    <a:pt x="9268" y="17520"/>
                    <a:pt x="9666" y="17520"/>
                  </a:cubicBezTo>
                  <a:lnTo>
                    <a:pt x="9684" y="17520"/>
                  </a:lnTo>
                  <a:cubicBezTo>
                    <a:pt x="9897" y="17996"/>
                    <a:pt x="10367" y="18285"/>
                    <a:pt x="10866" y="18285"/>
                  </a:cubicBezTo>
                  <a:cubicBezTo>
                    <a:pt x="10990" y="18285"/>
                    <a:pt x="11115" y="18268"/>
                    <a:pt x="11239" y="18231"/>
                  </a:cubicBezTo>
                  <a:cubicBezTo>
                    <a:pt x="11862" y="18045"/>
                    <a:pt x="12250" y="17425"/>
                    <a:pt x="12147" y="16783"/>
                  </a:cubicBezTo>
                  <a:cubicBezTo>
                    <a:pt x="12047" y="16151"/>
                    <a:pt x="11503" y="15690"/>
                    <a:pt x="10867" y="15690"/>
                  </a:cubicBezTo>
                  <a:cubicBezTo>
                    <a:pt x="10856" y="15690"/>
                    <a:pt x="10844" y="15690"/>
                    <a:pt x="10833" y="15690"/>
                  </a:cubicBezTo>
                  <a:cubicBezTo>
                    <a:pt x="10183" y="15709"/>
                    <a:pt x="9645" y="16204"/>
                    <a:pt x="9577" y="16851"/>
                  </a:cubicBezTo>
                  <a:cubicBezTo>
                    <a:pt x="9213" y="16851"/>
                    <a:pt x="8861" y="16840"/>
                    <a:pt x="8522" y="16819"/>
                  </a:cubicBezTo>
                  <a:lnTo>
                    <a:pt x="8750" y="14089"/>
                  </a:lnTo>
                  <a:cubicBezTo>
                    <a:pt x="9150" y="14115"/>
                    <a:pt x="9549" y="14127"/>
                    <a:pt x="9946" y="14127"/>
                  </a:cubicBezTo>
                  <a:lnTo>
                    <a:pt x="9967" y="14127"/>
                  </a:lnTo>
                  <a:cubicBezTo>
                    <a:pt x="10181" y="14603"/>
                    <a:pt x="10650" y="14893"/>
                    <a:pt x="11150" y="14893"/>
                  </a:cubicBezTo>
                  <a:cubicBezTo>
                    <a:pt x="11273" y="14893"/>
                    <a:pt x="11399" y="14875"/>
                    <a:pt x="11523" y="14838"/>
                  </a:cubicBezTo>
                  <a:cubicBezTo>
                    <a:pt x="12146" y="14651"/>
                    <a:pt x="12533" y="14031"/>
                    <a:pt x="12431" y="13389"/>
                  </a:cubicBezTo>
                  <a:cubicBezTo>
                    <a:pt x="12330" y="12760"/>
                    <a:pt x="11787" y="12297"/>
                    <a:pt x="11152" y="12297"/>
                  </a:cubicBezTo>
                  <a:cubicBezTo>
                    <a:pt x="11140" y="12297"/>
                    <a:pt x="11128" y="12297"/>
                    <a:pt x="11116" y="12298"/>
                  </a:cubicBezTo>
                  <a:cubicBezTo>
                    <a:pt x="10465" y="12316"/>
                    <a:pt x="9927" y="12811"/>
                    <a:pt x="9861" y="13459"/>
                  </a:cubicBezTo>
                  <a:cubicBezTo>
                    <a:pt x="9508" y="13457"/>
                    <a:pt x="9157" y="13446"/>
                    <a:pt x="8806" y="13424"/>
                  </a:cubicBezTo>
                  <a:lnTo>
                    <a:pt x="9034" y="10697"/>
                  </a:lnTo>
                  <a:cubicBezTo>
                    <a:pt x="9432" y="10722"/>
                    <a:pt x="9832" y="10734"/>
                    <a:pt x="10228" y="10734"/>
                  </a:cubicBezTo>
                  <a:lnTo>
                    <a:pt x="10251" y="10734"/>
                  </a:lnTo>
                  <a:cubicBezTo>
                    <a:pt x="10464" y="11209"/>
                    <a:pt x="10934" y="11499"/>
                    <a:pt x="11433" y="11499"/>
                  </a:cubicBezTo>
                  <a:cubicBezTo>
                    <a:pt x="11556" y="11499"/>
                    <a:pt x="11682" y="11481"/>
                    <a:pt x="11805" y="11444"/>
                  </a:cubicBezTo>
                  <a:cubicBezTo>
                    <a:pt x="12428" y="11257"/>
                    <a:pt x="12816" y="10639"/>
                    <a:pt x="12712" y="9996"/>
                  </a:cubicBezTo>
                  <a:cubicBezTo>
                    <a:pt x="12612" y="9366"/>
                    <a:pt x="12068" y="8905"/>
                    <a:pt x="11435" y="8905"/>
                  </a:cubicBezTo>
                  <a:cubicBezTo>
                    <a:pt x="11423" y="8905"/>
                    <a:pt x="11410" y="8905"/>
                    <a:pt x="11398" y="8905"/>
                  </a:cubicBezTo>
                  <a:cubicBezTo>
                    <a:pt x="10748" y="8922"/>
                    <a:pt x="10212" y="9419"/>
                    <a:pt x="10143" y="10066"/>
                  </a:cubicBezTo>
                  <a:cubicBezTo>
                    <a:pt x="9792" y="10064"/>
                    <a:pt x="9440" y="10054"/>
                    <a:pt x="9089" y="10031"/>
                  </a:cubicBezTo>
                  <a:lnTo>
                    <a:pt x="9317" y="7304"/>
                  </a:lnTo>
                  <a:cubicBezTo>
                    <a:pt x="9716" y="7330"/>
                    <a:pt x="10116" y="7342"/>
                    <a:pt x="10512" y="7342"/>
                  </a:cubicBezTo>
                  <a:lnTo>
                    <a:pt x="10534" y="7342"/>
                  </a:lnTo>
                  <a:cubicBezTo>
                    <a:pt x="10748" y="7817"/>
                    <a:pt x="11218" y="8106"/>
                    <a:pt x="11717" y="8106"/>
                  </a:cubicBezTo>
                  <a:cubicBezTo>
                    <a:pt x="11840" y="8106"/>
                    <a:pt x="11966" y="8089"/>
                    <a:pt x="12089" y="8051"/>
                  </a:cubicBezTo>
                  <a:cubicBezTo>
                    <a:pt x="12712" y="7865"/>
                    <a:pt x="13100" y="7245"/>
                    <a:pt x="12996" y="6604"/>
                  </a:cubicBezTo>
                  <a:cubicBezTo>
                    <a:pt x="12895" y="5972"/>
                    <a:pt x="12350" y="5511"/>
                    <a:pt x="11715" y="5511"/>
                  </a:cubicBezTo>
                  <a:cubicBezTo>
                    <a:pt x="11703" y="5511"/>
                    <a:pt x="11692" y="5511"/>
                    <a:pt x="11681" y="5511"/>
                  </a:cubicBezTo>
                  <a:cubicBezTo>
                    <a:pt x="11030" y="5529"/>
                    <a:pt x="10494" y="6026"/>
                    <a:pt x="10427" y="6673"/>
                  </a:cubicBezTo>
                  <a:cubicBezTo>
                    <a:pt x="10076" y="6672"/>
                    <a:pt x="9724" y="6661"/>
                    <a:pt x="9373" y="6639"/>
                  </a:cubicBezTo>
                  <a:lnTo>
                    <a:pt x="9867" y="726"/>
                  </a:lnTo>
                  <a:close/>
                  <a:moveTo>
                    <a:pt x="9257" y="1"/>
                  </a:moveTo>
                  <a:lnTo>
                    <a:pt x="8709" y="6575"/>
                  </a:lnTo>
                  <a:cubicBezTo>
                    <a:pt x="8072" y="6499"/>
                    <a:pt x="7446" y="6370"/>
                    <a:pt x="6852" y="6154"/>
                  </a:cubicBezTo>
                  <a:cubicBezTo>
                    <a:pt x="6781" y="6128"/>
                    <a:pt x="6719" y="6099"/>
                    <a:pt x="6653" y="6072"/>
                  </a:cubicBezTo>
                  <a:cubicBezTo>
                    <a:pt x="6792" y="6022"/>
                    <a:pt x="6931" y="5981"/>
                    <a:pt x="7074" y="5949"/>
                  </a:cubicBezTo>
                  <a:lnTo>
                    <a:pt x="6933" y="5297"/>
                  </a:lnTo>
                  <a:cubicBezTo>
                    <a:pt x="6579" y="5378"/>
                    <a:pt x="6236" y="5504"/>
                    <a:pt x="5914" y="5672"/>
                  </a:cubicBezTo>
                  <a:cubicBezTo>
                    <a:pt x="5839" y="5616"/>
                    <a:pt x="5768" y="5557"/>
                    <a:pt x="5699" y="5491"/>
                  </a:cubicBezTo>
                  <a:cubicBezTo>
                    <a:pt x="5385" y="5186"/>
                    <a:pt x="5206" y="4790"/>
                    <a:pt x="5219" y="4430"/>
                  </a:cubicBezTo>
                  <a:cubicBezTo>
                    <a:pt x="5234" y="4003"/>
                    <a:pt x="5520" y="3548"/>
                    <a:pt x="6000" y="3182"/>
                  </a:cubicBezTo>
                  <a:cubicBezTo>
                    <a:pt x="6401" y="2877"/>
                    <a:pt x="6865" y="2663"/>
                    <a:pt x="7358" y="2555"/>
                  </a:cubicBezTo>
                  <a:lnTo>
                    <a:pt x="7217" y="1904"/>
                  </a:lnTo>
                  <a:cubicBezTo>
                    <a:pt x="6629" y="2032"/>
                    <a:pt x="6076" y="2287"/>
                    <a:pt x="5596" y="2652"/>
                  </a:cubicBezTo>
                  <a:cubicBezTo>
                    <a:pt x="5219" y="2938"/>
                    <a:pt x="4584" y="3547"/>
                    <a:pt x="4552" y="4405"/>
                  </a:cubicBezTo>
                  <a:cubicBezTo>
                    <a:pt x="4533" y="4958"/>
                    <a:pt x="4780" y="5529"/>
                    <a:pt x="5236" y="5970"/>
                  </a:cubicBezTo>
                  <a:cubicBezTo>
                    <a:pt x="5262" y="5994"/>
                    <a:pt x="5294" y="6016"/>
                    <a:pt x="5320" y="6040"/>
                  </a:cubicBezTo>
                  <a:cubicBezTo>
                    <a:pt x="5318" y="6041"/>
                    <a:pt x="5315" y="6043"/>
                    <a:pt x="5313" y="6045"/>
                  </a:cubicBezTo>
                  <a:cubicBezTo>
                    <a:pt x="4937" y="6332"/>
                    <a:pt x="4302" y="6939"/>
                    <a:pt x="4270" y="7798"/>
                  </a:cubicBezTo>
                  <a:cubicBezTo>
                    <a:pt x="4248" y="8351"/>
                    <a:pt x="4498" y="8922"/>
                    <a:pt x="4953" y="9363"/>
                  </a:cubicBezTo>
                  <a:cubicBezTo>
                    <a:pt x="4979" y="9388"/>
                    <a:pt x="5011" y="9410"/>
                    <a:pt x="5037" y="9434"/>
                  </a:cubicBezTo>
                  <a:lnTo>
                    <a:pt x="5031" y="9439"/>
                  </a:lnTo>
                  <a:cubicBezTo>
                    <a:pt x="4654" y="9724"/>
                    <a:pt x="4019" y="10333"/>
                    <a:pt x="3987" y="11192"/>
                  </a:cubicBezTo>
                  <a:cubicBezTo>
                    <a:pt x="3966" y="11745"/>
                    <a:pt x="4215" y="12316"/>
                    <a:pt x="4671" y="12757"/>
                  </a:cubicBezTo>
                  <a:cubicBezTo>
                    <a:pt x="4697" y="12781"/>
                    <a:pt x="4727" y="12802"/>
                    <a:pt x="4754" y="12827"/>
                  </a:cubicBezTo>
                  <a:cubicBezTo>
                    <a:pt x="4751" y="12828"/>
                    <a:pt x="4750" y="12830"/>
                    <a:pt x="4748" y="12831"/>
                  </a:cubicBezTo>
                  <a:cubicBezTo>
                    <a:pt x="4371" y="13118"/>
                    <a:pt x="3735" y="13727"/>
                    <a:pt x="3705" y="14584"/>
                  </a:cubicBezTo>
                  <a:cubicBezTo>
                    <a:pt x="3683" y="15139"/>
                    <a:pt x="3932" y="15709"/>
                    <a:pt x="4388" y="16149"/>
                  </a:cubicBezTo>
                  <a:cubicBezTo>
                    <a:pt x="4414" y="16175"/>
                    <a:pt x="4444" y="16196"/>
                    <a:pt x="4472" y="16221"/>
                  </a:cubicBezTo>
                  <a:cubicBezTo>
                    <a:pt x="4469" y="16222"/>
                    <a:pt x="4467" y="16224"/>
                    <a:pt x="4464" y="16225"/>
                  </a:cubicBezTo>
                  <a:cubicBezTo>
                    <a:pt x="4089" y="16511"/>
                    <a:pt x="3452" y="17120"/>
                    <a:pt x="3422" y="17978"/>
                  </a:cubicBezTo>
                  <a:cubicBezTo>
                    <a:pt x="3401" y="18531"/>
                    <a:pt x="3650" y="19103"/>
                    <a:pt x="4106" y="19543"/>
                  </a:cubicBezTo>
                  <a:cubicBezTo>
                    <a:pt x="4131" y="19568"/>
                    <a:pt x="4162" y="19590"/>
                    <a:pt x="4188" y="19615"/>
                  </a:cubicBezTo>
                  <a:cubicBezTo>
                    <a:pt x="4186" y="19616"/>
                    <a:pt x="4185" y="19616"/>
                    <a:pt x="4182" y="19618"/>
                  </a:cubicBezTo>
                  <a:cubicBezTo>
                    <a:pt x="3806" y="19905"/>
                    <a:pt x="3170" y="20513"/>
                    <a:pt x="3138" y="21372"/>
                  </a:cubicBezTo>
                  <a:cubicBezTo>
                    <a:pt x="3117" y="21925"/>
                    <a:pt x="3366" y="22495"/>
                    <a:pt x="3821" y="22936"/>
                  </a:cubicBezTo>
                  <a:cubicBezTo>
                    <a:pt x="3847" y="22962"/>
                    <a:pt x="3878" y="22983"/>
                    <a:pt x="3905" y="23007"/>
                  </a:cubicBezTo>
                  <a:cubicBezTo>
                    <a:pt x="3902" y="23009"/>
                    <a:pt x="3901" y="23010"/>
                    <a:pt x="3897" y="23012"/>
                  </a:cubicBezTo>
                  <a:cubicBezTo>
                    <a:pt x="3522" y="23297"/>
                    <a:pt x="2886" y="23907"/>
                    <a:pt x="2854" y="24765"/>
                  </a:cubicBezTo>
                  <a:cubicBezTo>
                    <a:pt x="2832" y="25319"/>
                    <a:pt x="3082" y="25889"/>
                    <a:pt x="3537" y="26330"/>
                  </a:cubicBezTo>
                  <a:cubicBezTo>
                    <a:pt x="3563" y="26354"/>
                    <a:pt x="3594" y="26377"/>
                    <a:pt x="3621" y="26400"/>
                  </a:cubicBezTo>
                  <a:cubicBezTo>
                    <a:pt x="3618" y="26401"/>
                    <a:pt x="3616" y="26403"/>
                    <a:pt x="3615" y="26404"/>
                  </a:cubicBezTo>
                  <a:cubicBezTo>
                    <a:pt x="3238" y="26691"/>
                    <a:pt x="2602" y="27299"/>
                    <a:pt x="2570" y="28157"/>
                  </a:cubicBezTo>
                  <a:cubicBezTo>
                    <a:pt x="2548" y="28712"/>
                    <a:pt x="2798" y="29282"/>
                    <a:pt x="3253" y="29722"/>
                  </a:cubicBezTo>
                  <a:cubicBezTo>
                    <a:pt x="3279" y="29748"/>
                    <a:pt x="3311" y="29769"/>
                    <a:pt x="3337" y="29794"/>
                  </a:cubicBezTo>
                  <a:cubicBezTo>
                    <a:pt x="3334" y="29795"/>
                    <a:pt x="3332" y="29797"/>
                    <a:pt x="3331" y="29798"/>
                  </a:cubicBezTo>
                  <a:cubicBezTo>
                    <a:pt x="2954" y="30084"/>
                    <a:pt x="2317" y="30693"/>
                    <a:pt x="2286" y="31552"/>
                  </a:cubicBezTo>
                  <a:cubicBezTo>
                    <a:pt x="2266" y="32106"/>
                    <a:pt x="2515" y="32676"/>
                    <a:pt x="2969" y="33116"/>
                  </a:cubicBezTo>
                  <a:cubicBezTo>
                    <a:pt x="2995" y="33141"/>
                    <a:pt x="3027" y="33162"/>
                    <a:pt x="3053" y="33186"/>
                  </a:cubicBezTo>
                  <a:cubicBezTo>
                    <a:pt x="3050" y="33188"/>
                    <a:pt x="3048" y="33189"/>
                    <a:pt x="3047" y="33191"/>
                  </a:cubicBezTo>
                  <a:cubicBezTo>
                    <a:pt x="2670" y="33478"/>
                    <a:pt x="2035" y="34087"/>
                    <a:pt x="2003" y="34944"/>
                  </a:cubicBezTo>
                  <a:cubicBezTo>
                    <a:pt x="1982" y="35499"/>
                    <a:pt x="2231" y="36068"/>
                    <a:pt x="2687" y="36509"/>
                  </a:cubicBezTo>
                  <a:cubicBezTo>
                    <a:pt x="2712" y="36535"/>
                    <a:pt x="2743" y="36556"/>
                    <a:pt x="2770" y="36580"/>
                  </a:cubicBezTo>
                  <a:lnTo>
                    <a:pt x="2763" y="36585"/>
                  </a:lnTo>
                  <a:cubicBezTo>
                    <a:pt x="2387" y="36872"/>
                    <a:pt x="1751" y="37480"/>
                    <a:pt x="1720" y="38338"/>
                  </a:cubicBezTo>
                  <a:cubicBezTo>
                    <a:pt x="1699" y="38891"/>
                    <a:pt x="1948" y="39462"/>
                    <a:pt x="2404" y="39903"/>
                  </a:cubicBezTo>
                  <a:cubicBezTo>
                    <a:pt x="2430" y="39927"/>
                    <a:pt x="2460" y="39950"/>
                    <a:pt x="2486" y="39974"/>
                  </a:cubicBezTo>
                  <a:cubicBezTo>
                    <a:pt x="2485" y="39976"/>
                    <a:pt x="2483" y="39976"/>
                    <a:pt x="2480" y="39977"/>
                  </a:cubicBezTo>
                  <a:cubicBezTo>
                    <a:pt x="2105" y="40265"/>
                    <a:pt x="1468" y="40872"/>
                    <a:pt x="1438" y="41732"/>
                  </a:cubicBezTo>
                  <a:cubicBezTo>
                    <a:pt x="1416" y="42285"/>
                    <a:pt x="1666" y="42855"/>
                    <a:pt x="2121" y="43295"/>
                  </a:cubicBezTo>
                  <a:cubicBezTo>
                    <a:pt x="2146" y="43321"/>
                    <a:pt x="2178" y="43343"/>
                    <a:pt x="2203" y="43367"/>
                  </a:cubicBezTo>
                  <a:cubicBezTo>
                    <a:pt x="2202" y="43368"/>
                    <a:pt x="2199" y="43370"/>
                    <a:pt x="2197" y="43371"/>
                  </a:cubicBezTo>
                  <a:cubicBezTo>
                    <a:pt x="1822" y="43657"/>
                    <a:pt x="1186" y="44266"/>
                    <a:pt x="1154" y="45125"/>
                  </a:cubicBezTo>
                  <a:cubicBezTo>
                    <a:pt x="1134" y="45678"/>
                    <a:pt x="1382" y="46249"/>
                    <a:pt x="1837" y="46690"/>
                  </a:cubicBezTo>
                  <a:cubicBezTo>
                    <a:pt x="1863" y="46714"/>
                    <a:pt x="1895" y="46737"/>
                    <a:pt x="1921" y="46759"/>
                  </a:cubicBezTo>
                  <a:cubicBezTo>
                    <a:pt x="1919" y="46761"/>
                    <a:pt x="1916" y="46762"/>
                    <a:pt x="1915" y="46764"/>
                  </a:cubicBezTo>
                  <a:cubicBezTo>
                    <a:pt x="1540" y="47051"/>
                    <a:pt x="903" y="47659"/>
                    <a:pt x="871" y="48517"/>
                  </a:cubicBezTo>
                  <a:cubicBezTo>
                    <a:pt x="850" y="49072"/>
                    <a:pt x="1099" y="49641"/>
                    <a:pt x="1555" y="50082"/>
                  </a:cubicBezTo>
                  <a:cubicBezTo>
                    <a:pt x="1581" y="50108"/>
                    <a:pt x="1612" y="50129"/>
                    <a:pt x="1638" y="50153"/>
                  </a:cubicBezTo>
                  <a:cubicBezTo>
                    <a:pt x="1637" y="50155"/>
                    <a:pt x="1634" y="50157"/>
                    <a:pt x="1632" y="50158"/>
                  </a:cubicBezTo>
                  <a:cubicBezTo>
                    <a:pt x="1255" y="50444"/>
                    <a:pt x="620" y="51053"/>
                    <a:pt x="588" y="51911"/>
                  </a:cubicBezTo>
                  <a:cubicBezTo>
                    <a:pt x="567" y="52464"/>
                    <a:pt x="816" y="53036"/>
                    <a:pt x="1272" y="53476"/>
                  </a:cubicBezTo>
                  <a:cubicBezTo>
                    <a:pt x="1298" y="53500"/>
                    <a:pt x="1330" y="53522"/>
                    <a:pt x="1356" y="53546"/>
                  </a:cubicBezTo>
                  <a:cubicBezTo>
                    <a:pt x="1354" y="53548"/>
                    <a:pt x="1351" y="53549"/>
                    <a:pt x="1350" y="53551"/>
                  </a:cubicBezTo>
                  <a:cubicBezTo>
                    <a:pt x="973" y="53838"/>
                    <a:pt x="338" y="54447"/>
                    <a:pt x="304" y="55304"/>
                  </a:cubicBezTo>
                  <a:cubicBezTo>
                    <a:pt x="285" y="55858"/>
                    <a:pt x="532" y="56428"/>
                    <a:pt x="988" y="56869"/>
                  </a:cubicBezTo>
                  <a:cubicBezTo>
                    <a:pt x="1014" y="56894"/>
                    <a:pt x="1046" y="56916"/>
                    <a:pt x="1072" y="56940"/>
                  </a:cubicBezTo>
                  <a:cubicBezTo>
                    <a:pt x="1070" y="56942"/>
                    <a:pt x="1067" y="56943"/>
                    <a:pt x="1066" y="56945"/>
                  </a:cubicBezTo>
                  <a:cubicBezTo>
                    <a:pt x="689" y="57230"/>
                    <a:pt x="54" y="57839"/>
                    <a:pt x="20" y="58698"/>
                  </a:cubicBezTo>
                  <a:cubicBezTo>
                    <a:pt x="1" y="59251"/>
                    <a:pt x="248" y="59822"/>
                    <a:pt x="704" y="60263"/>
                  </a:cubicBezTo>
                  <a:cubicBezTo>
                    <a:pt x="1046" y="60594"/>
                    <a:pt x="1488" y="60852"/>
                    <a:pt x="2093" y="61072"/>
                  </a:cubicBezTo>
                  <a:cubicBezTo>
                    <a:pt x="2749" y="61311"/>
                    <a:pt x="3431" y="61452"/>
                    <a:pt x="4122" y="61533"/>
                  </a:cubicBezTo>
                  <a:lnTo>
                    <a:pt x="3873" y="64521"/>
                  </a:lnTo>
                  <a:lnTo>
                    <a:pt x="3844" y="64852"/>
                  </a:lnTo>
                  <a:lnTo>
                    <a:pt x="49059" y="68628"/>
                  </a:lnTo>
                  <a:lnTo>
                    <a:pt x="49391" y="68657"/>
                  </a:lnTo>
                  <a:lnTo>
                    <a:pt x="54778" y="4138"/>
                  </a:lnTo>
                  <a:lnTo>
                    <a:pt x="54805" y="3805"/>
                  </a:lnTo>
                  <a:lnTo>
                    <a:pt x="9590" y="30"/>
                  </a:lnTo>
                  <a:lnTo>
                    <a:pt x="92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933;p50">
            <a:extLst>
              <a:ext uri="{FF2B5EF4-FFF2-40B4-BE49-F238E27FC236}">
                <a16:creationId xmlns:a16="http://schemas.microsoft.com/office/drawing/2014/main" id="{4E3F6503-2A50-4E57-884F-27C4317CF15B}"/>
              </a:ext>
            </a:extLst>
          </p:cNvPr>
          <p:cNvSpPr txBox="1">
            <a:spLocks/>
          </p:cNvSpPr>
          <p:nvPr/>
        </p:nvSpPr>
        <p:spPr>
          <a:xfrm>
            <a:off x="306179" y="906352"/>
            <a:ext cx="7964428" cy="116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Krona One"/>
              <a:buNone/>
              <a:defRPr sz="60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M Sans"/>
              <a:buNone/>
              <a:defRPr sz="4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EC" sz="18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Antes de realizar un resumen es importante identificar el tipo de texto que se va trabajar.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6B88F6C-97F1-4DA4-A06B-F89DA3FBCCFF}"/>
              </a:ext>
            </a:extLst>
          </p:cNvPr>
          <p:cNvSpPr/>
          <p:nvPr/>
        </p:nvSpPr>
        <p:spPr>
          <a:xfrm>
            <a:off x="742278" y="2073688"/>
            <a:ext cx="1783686" cy="165251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Texto expositivo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A90DA39C-501D-410F-A5F8-E42AD92F48E7}"/>
              </a:ext>
            </a:extLst>
          </p:cNvPr>
          <p:cNvSpPr/>
          <p:nvPr/>
        </p:nvSpPr>
        <p:spPr>
          <a:xfrm>
            <a:off x="5677562" y="1736861"/>
            <a:ext cx="2020783" cy="157349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Texto argumentativo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E026350E-195F-4A75-A9A9-C50142B960C0}"/>
              </a:ext>
            </a:extLst>
          </p:cNvPr>
          <p:cNvSpPr/>
          <p:nvPr/>
        </p:nvSpPr>
        <p:spPr>
          <a:xfrm>
            <a:off x="3508984" y="3034964"/>
            <a:ext cx="1783686" cy="157349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2">
                    <a:lumMod val="10000"/>
                  </a:schemeClr>
                </a:solidFill>
              </a:rPr>
              <a:t>Texto narrativo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0"/>
          <p:cNvSpPr txBox="1"/>
          <p:nvPr/>
        </p:nvSpPr>
        <p:spPr>
          <a:xfrm flipH="1">
            <a:off x="6161903" y="1202036"/>
            <a:ext cx="2027700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Tema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3" name="Google Shape;1263;p60"/>
          <p:cNvSpPr txBox="1"/>
          <p:nvPr/>
        </p:nvSpPr>
        <p:spPr>
          <a:xfrm flipH="1">
            <a:off x="2926152" y="3778510"/>
            <a:ext cx="1751509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Idea principal (Si)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4" name="Google Shape;1264;p60"/>
          <p:cNvSpPr txBox="1"/>
          <p:nvPr/>
        </p:nvSpPr>
        <p:spPr>
          <a:xfrm flipH="1">
            <a:off x="6177968" y="2607930"/>
            <a:ext cx="2807073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Palabra o frase clave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5" name="Google Shape;1265;p60"/>
          <p:cNvSpPr txBox="1">
            <a:spLocks noGrp="1"/>
          </p:cNvSpPr>
          <p:nvPr>
            <p:ph type="title"/>
          </p:nvPr>
        </p:nvSpPr>
        <p:spPr>
          <a:xfrm>
            <a:off x="615435" y="3471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2">
                    <a:lumMod val="25000"/>
                  </a:schemeClr>
                </a:solidFill>
              </a:rPr>
              <a:t>Resumen (expositivo)</a:t>
            </a:r>
            <a:br>
              <a:rPr lang="en" dirty="0">
                <a:solidFill>
                  <a:schemeClr val="accent2">
                    <a:lumMod val="25000"/>
                  </a:schemeClr>
                </a:solidFill>
              </a:rPr>
            </a:br>
            <a:endParaRPr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266" name="Google Shape;1266;p60"/>
          <p:cNvSpPr txBox="1"/>
          <p:nvPr/>
        </p:nvSpPr>
        <p:spPr>
          <a:xfrm flipH="1">
            <a:off x="6076672" y="1683786"/>
            <a:ext cx="3335573" cy="72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Es aquello lo que versa sobre un texto y que se puede expresar en una palabra o sintagma. Ejemplo: El amor, El amor fraternal.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7" name="Google Shape;1267;p60"/>
          <p:cNvSpPr txBox="1"/>
          <p:nvPr/>
        </p:nvSpPr>
        <p:spPr>
          <a:xfrm flipH="1">
            <a:off x="2597180" y="4099895"/>
            <a:ext cx="6325639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Es el enunciado más importante que utiliza el autor para explicar el texto, de forma explícita o implícita. 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Ejemplo: 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El verdadero amor implica aceptar a otra persona con sus virtudes y defectos.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8" name="Google Shape;1268;p60"/>
          <p:cNvSpPr txBox="1"/>
          <p:nvPr/>
        </p:nvSpPr>
        <p:spPr>
          <a:xfrm flipH="1">
            <a:off x="6367706" y="3159252"/>
            <a:ext cx="259857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Es aquella palabra o conjunto de palabras que tienen mayor importancia en un texto. 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Ejemplo: 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amor o amar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grpSp>
        <p:nvGrpSpPr>
          <p:cNvPr id="1269" name="Google Shape;1269;p60"/>
          <p:cNvGrpSpPr/>
          <p:nvPr/>
        </p:nvGrpSpPr>
        <p:grpSpPr>
          <a:xfrm>
            <a:off x="720004" y="1583099"/>
            <a:ext cx="4724901" cy="2348443"/>
            <a:chOff x="859829" y="1508806"/>
            <a:chExt cx="4919741" cy="2620545"/>
          </a:xfrm>
        </p:grpSpPr>
        <p:grpSp>
          <p:nvGrpSpPr>
            <p:cNvPr id="1270" name="Google Shape;1270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271" name="Google Shape;1271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2" name="Google Shape;1322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323" name="Google Shape;1323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74" name="Google Shape;1374;p60"/>
          <p:cNvSpPr/>
          <p:nvPr/>
        </p:nvSpPr>
        <p:spPr>
          <a:xfrm>
            <a:off x="1218350" y="2116819"/>
            <a:ext cx="229800" cy="229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60"/>
          <p:cNvSpPr/>
          <p:nvPr/>
        </p:nvSpPr>
        <p:spPr>
          <a:xfrm>
            <a:off x="2721300" y="2689319"/>
            <a:ext cx="229800" cy="2298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60"/>
          <p:cNvSpPr/>
          <p:nvPr/>
        </p:nvSpPr>
        <p:spPr>
          <a:xfrm>
            <a:off x="3807313" y="2001919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7" name="Google Shape;1377;p60"/>
          <p:cNvGrpSpPr/>
          <p:nvPr/>
        </p:nvGrpSpPr>
        <p:grpSpPr>
          <a:xfrm>
            <a:off x="8733992" y="152560"/>
            <a:ext cx="354243" cy="340514"/>
            <a:chOff x="230375" y="4559225"/>
            <a:chExt cx="663750" cy="638025"/>
          </a:xfrm>
        </p:grpSpPr>
        <p:sp>
          <p:nvSpPr>
            <p:cNvPr id="1378" name="Google Shape;1378;p60"/>
            <p:cNvSpPr/>
            <p:nvPr/>
          </p:nvSpPr>
          <p:spPr>
            <a:xfrm>
              <a:off x="230375" y="4559225"/>
              <a:ext cx="663750" cy="638025"/>
            </a:xfrm>
            <a:custGeom>
              <a:avLst/>
              <a:gdLst/>
              <a:ahLst/>
              <a:cxnLst/>
              <a:rect l="l" t="t" r="r" b="b"/>
              <a:pathLst>
                <a:path w="26550" h="25521" extrusionOk="0">
                  <a:moveTo>
                    <a:pt x="13213" y="1"/>
                  </a:moveTo>
                  <a:cubicBezTo>
                    <a:pt x="12608" y="1"/>
                    <a:pt x="12002" y="43"/>
                    <a:pt x="11403" y="129"/>
                  </a:cubicBezTo>
                  <a:lnTo>
                    <a:pt x="11265" y="84"/>
                  </a:lnTo>
                  <a:cubicBezTo>
                    <a:pt x="11130" y="42"/>
                    <a:pt x="10992" y="21"/>
                    <a:pt x="10855" y="21"/>
                  </a:cubicBezTo>
                  <a:cubicBezTo>
                    <a:pt x="10490" y="21"/>
                    <a:pt x="10133" y="169"/>
                    <a:pt x="9872" y="444"/>
                  </a:cubicBezTo>
                  <a:cubicBezTo>
                    <a:pt x="7039" y="1201"/>
                    <a:pt x="4556" y="2918"/>
                    <a:pt x="2847" y="5302"/>
                  </a:cubicBezTo>
                  <a:lnTo>
                    <a:pt x="2373" y="5645"/>
                  </a:lnTo>
                  <a:cubicBezTo>
                    <a:pt x="1956" y="5946"/>
                    <a:pt x="1744" y="6459"/>
                    <a:pt x="1829" y="6968"/>
                  </a:cubicBezTo>
                  <a:cubicBezTo>
                    <a:pt x="215" y="10134"/>
                    <a:pt x="1" y="13873"/>
                    <a:pt x="1243" y="17217"/>
                  </a:cubicBezTo>
                  <a:cubicBezTo>
                    <a:pt x="1080" y="17823"/>
                    <a:pt x="1353" y="18460"/>
                    <a:pt x="1904" y="18760"/>
                  </a:cubicBezTo>
                  <a:lnTo>
                    <a:pt x="1951" y="18785"/>
                  </a:lnTo>
                  <a:cubicBezTo>
                    <a:pt x="4169" y="22928"/>
                    <a:pt x="8485" y="25517"/>
                    <a:pt x="13185" y="25520"/>
                  </a:cubicBezTo>
                  <a:cubicBezTo>
                    <a:pt x="13668" y="25520"/>
                    <a:pt x="14150" y="25493"/>
                    <a:pt x="14629" y="25438"/>
                  </a:cubicBezTo>
                  <a:cubicBezTo>
                    <a:pt x="14761" y="25480"/>
                    <a:pt x="14897" y="25500"/>
                    <a:pt x="15035" y="25500"/>
                  </a:cubicBezTo>
                  <a:cubicBezTo>
                    <a:pt x="15320" y="25500"/>
                    <a:pt x="15599" y="25410"/>
                    <a:pt x="15831" y="25244"/>
                  </a:cubicBezTo>
                  <a:cubicBezTo>
                    <a:pt x="19102" y="24552"/>
                    <a:pt x="22002" y="22585"/>
                    <a:pt x="23847" y="19790"/>
                  </a:cubicBezTo>
                  <a:cubicBezTo>
                    <a:pt x="26025" y="16488"/>
                    <a:pt x="26550" y="12362"/>
                    <a:pt x="25267" y="8620"/>
                  </a:cubicBezTo>
                  <a:cubicBezTo>
                    <a:pt x="25398" y="8104"/>
                    <a:pt x="25218" y="7560"/>
                    <a:pt x="24804" y="7227"/>
                  </a:cubicBezTo>
                  <a:lnTo>
                    <a:pt x="24629" y="7086"/>
                  </a:lnTo>
                  <a:cubicBezTo>
                    <a:pt x="22476" y="2750"/>
                    <a:pt x="18054" y="4"/>
                    <a:pt x="13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60"/>
            <p:cNvSpPr/>
            <p:nvPr/>
          </p:nvSpPr>
          <p:spPr>
            <a:xfrm>
              <a:off x="275225" y="4593100"/>
              <a:ext cx="570225" cy="570225"/>
            </a:xfrm>
            <a:custGeom>
              <a:avLst/>
              <a:gdLst/>
              <a:ahLst/>
              <a:cxnLst/>
              <a:rect l="l" t="t" r="r" b="b"/>
              <a:pathLst>
                <a:path w="22809" h="22809" extrusionOk="0">
                  <a:moveTo>
                    <a:pt x="11405" y="0"/>
                  </a:moveTo>
                  <a:cubicBezTo>
                    <a:pt x="8380" y="0"/>
                    <a:pt x="5479" y="1202"/>
                    <a:pt x="3340" y="3340"/>
                  </a:cubicBezTo>
                  <a:cubicBezTo>
                    <a:pt x="1202" y="5480"/>
                    <a:pt x="0" y="8380"/>
                    <a:pt x="0" y="11405"/>
                  </a:cubicBezTo>
                  <a:cubicBezTo>
                    <a:pt x="0" y="14430"/>
                    <a:pt x="1202" y="17330"/>
                    <a:pt x="3340" y="19468"/>
                  </a:cubicBezTo>
                  <a:cubicBezTo>
                    <a:pt x="5479" y="21608"/>
                    <a:pt x="8380" y="22809"/>
                    <a:pt x="11405" y="22809"/>
                  </a:cubicBezTo>
                  <a:cubicBezTo>
                    <a:pt x="14429" y="22809"/>
                    <a:pt x="17330" y="21608"/>
                    <a:pt x="19468" y="19468"/>
                  </a:cubicBezTo>
                  <a:cubicBezTo>
                    <a:pt x="21607" y="17330"/>
                    <a:pt x="22809" y="14430"/>
                    <a:pt x="22809" y="11405"/>
                  </a:cubicBezTo>
                  <a:cubicBezTo>
                    <a:pt x="22809" y="8380"/>
                    <a:pt x="21607" y="5480"/>
                    <a:pt x="19468" y="3340"/>
                  </a:cubicBezTo>
                  <a:cubicBezTo>
                    <a:pt x="17330" y="1202"/>
                    <a:pt x="14429" y="0"/>
                    <a:pt x="114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60"/>
            <p:cNvSpPr/>
            <p:nvPr/>
          </p:nvSpPr>
          <p:spPr>
            <a:xfrm>
              <a:off x="294225" y="4593650"/>
              <a:ext cx="240425" cy="412400"/>
            </a:xfrm>
            <a:custGeom>
              <a:avLst/>
              <a:gdLst/>
              <a:ahLst/>
              <a:cxnLst/>
              <a:rect l="l" t="t" r="r" b="b"/>
              <a:pathLst>
                <a:path w="9617" h="16496" extrusionOk="0">
                  <a:moveTo>
                    <a:pt x="8302" y="0"/>
                  </a:moveTo>
                  <a:cubicBezTo>
                    <a:pt x="7804" y="1562"/>
                    <a:pt x="8152" y="3171"/>
                    <a:pt x="8490" y="4729"/>
                  </a:cubicBezTo>
                  <a:cubicBezTo>
                    <a:pt x="8679" y="5611"/>
                    <a:pt x="8877" y="6522"/>
                    <a:pt x="8914" y="7404"/>
                  </a:cubicBezTo>
                  <a:cubicBezTo>
                    <a:pt x="9024" y="10057"/>
                    <a:pt x="7473" y="12659"/>
                    <a:pt x="5227" y="13592"/>
                  </a:cubicBezTo>
                  <a:cubicBezTo>
                    <a:pt x="4718" y="13804"/>
                    <a:pt x="4189" y="13937"/>
                    <a:pt x="3628" y="14078"/>
                  </a:cubicBezTo>
                  <a:cubicBezTo>
                    <a:pt x="3249" y="14173"/>
                    <a:pt x="2857" y="14271"/>
                    <a:pt x="2475" y="14396"/>
                  </a:cubicBezTo>
                  <a:cubicBezTo>
                    <a:pt x="1268" y="14787"/>
                    <a:pt x="437" y="15391"/>
                    <a:pt x="1" y="16191"/>
                  </a:cubicBezTo>
                  <a:lnTo>
                    <a:pt x="560" y="16496"/>
                  </a:lnTo>
                  <a:cubicBezTo>
                    <a:pt x="916" y="15844"/>
                    <a:pt x="1626" y="15341"/>
                    <a:pt x="2673" y="15002"/>
                  </a:cubicBezTo>
                  <a:cubicBezTo>
                    <a:pt x="3034" y="14883"/>
                    <a:pt x="3413" y="14787"/>
                    <a:pt x="3783" y="14695"/>
                  </a:cubicBezTo>
                  <a:cubicBezTo>
                    <a:pt x="4340" y="14554"/>
                    <a:pt x="4919" y="14409"/>
                    <a:pt x="5470" y="14180"/>
                  </a:cubicBezTo>
                  <a:cubicBezTo>
                    <a:pt x="6358" y="13810"/>
                    <a:pt x="7139" y="13221"/>
                    <a:pt x="7776" y="12487"/>
                  </a:cubicBezTo>
                  <a:cubicBezTo>
                    <a:pt x="8077" y="12700"/>
                    <a:pt x="8383" y="12912"/>
                    <a:pt x="8691" y="13111"/>
                  </a:cubicBezTo>
                  <a:lnTo>
                    <a:pt x="9039" y="12579"/>
                  </a:lnTo>
                  <a:cubicBezTo>
                    <a:pt x="8748" y="12389"/>
                    <a:pt x="8460" y="12191"/>
                    <a:pt x="8174" y="11990"/>
                  </a:cubicBezTo>
                  <a:cubicBezTo>
                    <a:pt x="9132" y="10647"/>
                    <a:pt x="9616" y="9025"/>
                    <a:pt x="9550" y="7378"/>
                  </a:cubicBezTo>
                  <a:cubicBezTo>
                    <a:pt x="9511" y="6441"/>
                    <a:pt x="9308" y="5501"/>
                    <a:pt x="9110" y="4594"/>
                  </a:cubicBezTo>
                  <a:cubicBezTo>
                    <a:pt x="8778" y="3050"/>
                    <a:pt x="8461" y="1594"/>
                    <a:pt x="8907" y="193"/>
                  </a:cubicBezTo>
                  <a:lnTo>
                    <a:pt x="83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60"/>
            <p:cNvSpPr/>
            <p:nvPr/>
          </p:nvSpPr>
          <p:spPr>
            <a:xfrm>
              <a:off x="559700" y="4756325"/>
              <a:ext cx="269500" cy="406475"/>
            </a:xfrm>
            <a:custGeom>
              <a:avLst/>
              <a:gdLst/>
              <a:ahLst/>
              <a:cxnLst/>
              <a:rect l="l" t="t" r="r" b="b"/>
              <a:pathLst>
                <a:path w="10780" h="16259" extrusionOk="0">
                  <a:moveTo>
                    <a:pt x="10283" y="0"/>
                  </a:moveTo>
                  <a:cubicBezTo>
                    <a:pt x="9363" y="1144"/>
                    <a:pt x="7974" y="1686"/>
                    <a:pt x="6503" y="2258"/>
                  </a:cubicBezTo>
                  <a:cubicBezTo>
                    <a:pt x="5636" y="2596"/>
                    <a:pt x="4741" y="2946"/>
                    <a:pt x="3939" y="3431"/>
                  </a:cubicBezTo>
                  <a:cubicBezTo>
                    <a:pt x="1407" y="4961"/>
                    <a:pt x="1" y="7904"/>
                    <a:pt x="520" y="10588"/>
                  </a:cubicBezTo>
                  <a:cubicBezTo>
                    <a:pt x="633" y="11175"/>
                    <a:pt x="832" y="11738"/>
                    <a:pt x="1022" y="12280"/>
                  </a:cubicBezTo>
                  <a:cubicBezTo>
                    <a:pt x="1149" y="12638"/>
                    <a:pt x="1280" y="13009"/>
                    <a:pt x="1382" y="13375"/>
                  </a:cubicBezTo>
                  <a:cubicBezTo>
                    <a:pt x="1674" y="14435"/>
                    <a:pt x="1648" y="15305"/>
                    <a:pt x="1300" y="15962"/>
                  </a:cubicBezTo>
                  <a:lnTo>
                    <a:pt x="1864" y="16258"/>
                  </a:lnTo>
                  <a:cubicBezTo>
                    <a:pt x="2290" y="15453"/>
                    <a:pt x="2333" y="14426"/>
                    <a:pt x="1994" y="13203"/>
                  </a:cubicBezTo>
                  <a:cubicBezTo>
                    <a:pt x="1887" y="12817"/>
                    <a:pt x="1753" y="12436"/>
                    <a:pt x="1623" y="12069"/>
                  </a:cubicBezTo>
                  <a:cubicBezTo>
                    <a:pt x="1431" y="11523"/>
                    <a:pt x="1248" y="11009"/>
                    <a:pt x="1145" y="10468"/>
                  </a:cubicBezTo>
                  <a:cubicBezTo>
                    <a:pt x="684" y="8079"/>
                    <a:pt x="1997" y="5348"/>
                    <a:pt x="4268" y="3976"/>
                  </a:cubicBezTo>
                  <a:cubicBezTo>
                    <a:pt x="5024" y="3518"/>
                    <a:pt x="5892" y="3180"/>
                    <a:pt x="6734" y="2852"/>
                  </a:cubicBezTo>
                  <a:cubicBezTo>
                    <a:pt x="8219" y="2273"/>
                    <a:pt x="9753" y="1676"/>
                    <a:pt x="10779" y="398"/>
                  </a:cubicBezTo>
                  <a:lnTo>
                    <a:pt x="102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60"/>
            <p:cNvSpPr/>
            <p:nvPr/>
          </p:nvSpPr>
          <p:spPr>
            <a:xfrm>
              <a:off x="348125" y="4766600"/>
              <a:ext cx="32475" cy="33750"/>
            </a:xfrm>
            <a:custGeom>
              <a:avLst/>
              <a:gdLst/>
              <a:ahLst/>
              <a:cxnLst/>
              <a:rect l="l" t="t" r="r" b="b"/>
              <a:pathLst>
                <a:path w="1299" h="1350" extrusionOk="0">
                  <a:moveTo>
                    <a:pt x="487" y="0"/>
                  </a:moveTo>
                  <a:lnTo>
                    <a:pt x="1" y="415"/>
                  </a:lnTo>
                  <a:cubicBezTo>
                    <a:pt x="271" y="729"/>
                    <a:pt x="550" y="1045"/>
                    <a:pt x="831" y="1350"/>
                  </a:cubicBezTo>
                  <a:lnTo>
                    <a:pt x="1299" y="917"/>
                  </a:lnTo>
                  <a:cubicBezTo>
                    <a:pt x="1023" y="619"/>
                    <a:pt x="750" y="310"/>
                    <a:pt x="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60"/>
            <p:cNvSpPr/>
            <p:nvPr/>
          </p:nvSpPr>
          <p:spPr>
            <a:xfrm>
              <a:off x="309525" y="4718475"/>
              <a:ext cx="31350" cy="34300"/>
            </a:xfrm>
            <a:custGeom>
              <a:avLst/>
              <a:gdLst/>
              <a:ahLst/>
              <a:cxnLst/>
              <a:rect l="l" t="t" r="r" b="b"/>
              <a:pathLst>
                <a:path w="1254" h="1372" extrusionOk="0">
                  <a:moveTo>
                    <a:pt x="517" y="0"/>
                  </a:moveTo>
                  <a:lnTo>
                    <a:pt x="1" y="373"/>
                  </a:lnTo>
                  <a:cubicBezTo>
                    <a:pt x="244" y="711"/>
                    <a:pt x="498" y="1047"/>
                    <a:pt x="753" y="1371"/>
                  </a:cubicBezTo>
                  <a:lnTo>
                    <a:pt x="1254" y="979"/>
                  </a:lnTo>
                  <a:cubicBezTo>
                    <a:pt x="1004" y="659"/>
                    <a:pt x="755" y="330"/>
                    <a:pt x="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60"/>
            <p:cNvSpPr/>
            <p:nvPr/>
          </p:nvSpPr>
          <p:spPr>
            <a:xfrm>
              <a:off x="436400" y="4853125"/>
              <a:ext cx="34050" cy="31925"/>
            </a:xfrm>
            <a:custGeom>
              <a:avLst/>
              <a:gdLst/>
              <a:ahLst/>
              <a:cxnLst/>
              <a:rect l="l" t="t" r="r" b="b"/>
              <a:pathLst>
                <a:path w="1362" h="1277" extrusionOk="0">
                  <a:moveTo>
                    <a:pt x="413" y="0"/>
                  </a:moveTo>
                  <a:lnTo>
                    <a:pt x="1" y="486"/>
                  </a:lnTo>
                  <a:cubicBezTo>
                    <a:pt x="319" y="756"/>
                    <a:pt x="645" y="1022"/>
                    <a:pt x="971" y="1277"/>
                  </a:cubicBezTo>
                  <a:lnTo>
                    <a:pt x="1362" y="774"/>
                  </a:lnTo>
                  <a:cubicBezTo>
                    <a:pt x="1044" y="524"/>
                    <a:pt x="725" y="265"/>
                    <a:pt x="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60"/>
            <p:cNvSpPr/>
            <p:nvPr/>
          </p:nvSpPr>
          <p:spPr>
            <a:xfrm>
              <a:off x="390475" y="4811600"/>
              <a:ext cx="33400" cy="32925"/>
            </a:xfrm>
            <a:custGeom>
              <a:avLst/>
              <a:gdLst/>
              <a:ahLst/>
              <a:cxnLst/>
              <a:rect l="l" t="t" r="r" b="b"/>
              <a:pathLst>
                <a:path w="1336" h="1317" extrusionOk="0">
                  <a:moveTo>
                    <a:pt x="452" y="1"/>
                  </a:moveTo>
                  <a:lnTo>
                    <a:pt x="1" y="452"/>
                  </a:lnTo>
                  <a:cubicBezTo>
                    <a:pt x="295" y="745"/>
                    <a:pt x="598" y="1036"/>
                    <a:pt x="903" y="1317"/>
                  </a:cubicBezTo>
                  <a:lnTo>
                    <a:pt x="1335" y="849"/>
                  </a:lnTo>
                  <a:cubicBezTo>
                    <a:pt x="1036" y="573"/>
                    <a:pt x="740" y="289"/>
                    <a:pt x="4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60"/>
            <p:cNvSpPr/>
            <p:nvPr/>
          </p:nvSpPr>
          <p:spPr>
            <a:xfrm>
              <a:off x="772750" y="5005275"/>
              <a:ext cx="32450" cy="19000"/>
            </a:xfrm>
            <a:custGeom>
              <a:avLst/>
              <a:gdLst/>
              <a:ahLst/>
              <a:cxnLst/>
              <a:rect l="l" t="t" r="r" b="b"/>
              <a:pathLst>
                <a:path w="1298" h="760" extrusionOk="0">
                  <a:moveTo>
                    <a:pt x="84" y="1"/>
                  </a:moveTo>
                  <a:lnTo>
                    <a:pt x="1" y="631"/>
                  </a:lnTo>
                  <a:cubicBezTo>
                    <a:pt x="415" y="686"/>
                    <a:pt x="835" y="730"/>
                    <a:pt x="1249" y="760"/>
                  </a:cubicBezTo>
                  <a:lnTo>
                    <a:pt x="1297" y="126"/>
                  </a:lnTo>
                  <a:cubicBezTo>
                    <a:pt x="895" y="94"/>
                    <a:pt x="487" y="52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60"/>
            <p:cNvSpPr/>
            <p:nvPr/>
          </p:nvSpPr>
          <p:spPr>
            <a:xfrm>
              <a:off x="711150" y="4993975"/>
              <a:ext cx="33650" cy="22100"/>
            </a:xfrm>
            <a:custGeom>
              <a:avLst/>
              <a:gdLst/>
              <a:ahLst/>
              <a:cxnLst/>
              <a:rect l="l" t="t" r="r" b="b"/>
              <a:pathLst>
                <a:path w="1346" h="884" extrusionOk="0">
                  <a:moveTo>
                    <a:pt x="154" y="0"/>
                  </a:moveTo>
                  <a:lnTo>
                    <a:pt x="1" y="619"/>
                  </a:lnTo>
                  <a:cubicBezTo>
                    <a:pt x="407" y="717"/>
                    <a:pt x="819" y="807"/>
                    <a:pt x="1227" y="884"/>
                  </a:cubicBezTo>
                  <a:lnTo>
                    <a:pt x="1345" y="258"/>
                  </a:lnTo>
                  <a:cubicBezTo>
                    <a:pt x="949" y="183"/>
                    <a:pt x="548" y="97"/>
                    <a:pt x="1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60"/>
            <p:cNvSpPr/>
            <p:nvPr/>
          </p:nvSpPr>
          <p:spPr>
            <a:xfrm>
              <a:off x="538075" y="4924200"/>
              <a:ext cx="34800" cy="29075"/>
            </a:xfrm>
            <a:custGeom>
              <a:avLst/>
              <a:gdLst/>
              <a:ahLst/>
              <a:cxnLst/>
              <a:rect l="l" t="t" r="r" b="b"/>
              <a:pathLst>
                <a:path w="1392" h="1163" extrusionOk="0">
                  <a:moveTo>
                    <a:pt x="325" y="1"/>
                  </a:moveTo>
                  <a:lnTo>
                    <a:pt x="0" y="550"/>
                  </a:lnTo>
                  <a:cubicBezTo>
                    <a:pt x="358" y="761"/>
                    <a:pt x="726" y="968"/>
                    <a:pt x="1092" y="1162"/>
                  </a:cubicBezTo>
                  <a:lnTo>
                    <a:pt x="1391" y="602"/>
                  </a:lnTo>
                  <a:cubicBezTo>
                    <a:pt x="1034" y="410"/>
                    <a:pt x="674" y="209"/>
                    <a:pt x="3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0"/>
            <p:cNvSpPr/>
            <p:nvPr/>
          </p:nvSpPr>
          <p:spPr>
            <a:xfrm>
              <a:off x="593350" y="4952925"/>
              <a:ext cx="34750" cy="27125"/>
            </a:xfrm>
            <a:custGeom>
              <a:avLst/>
              <a:gdLst/>
              <a:ahLst/>
              <a:cxnLst/>
              <a:rect l="l" t="t" r="r" b="b"/>
              <a:pathLst>
                <a:path w="1390" h="1085" extrusionOk="0">
                  <a:moveTo>
                    <a:pt x="274" y="0"/>
                  </a:moveTo>
                  <a:lnTo>
                    <a:pt x="1" y="576"/>
                  </a:lnTo>
                  <a:cubicBezTo>
                    <a:pt x="378" y="755"/>
                    <a:pt x="763" y="927"/>
                    <a:pt x="1145" y="1085"/>
                  </a:cubicBezTo>
                  <a:lnTo>
                    <a:pt x="1390" y="496"/>
                  </a:lnTo>
                  <a:cubicBezTo>
                    <a:pt x="1017" y="341"/>
                    <a:pt x="641" y="175"/>
                    <a:pt x="2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0"/>
            <p:cNvSpPr/>
            <p:nvPr/>
          </p:nvSpPr>
          <p:spPr>
            <a:xfrm>
              <a:off x="651175" y="4976325"/>
              <a:ext cx="34375" cy="24875"/>
            </a:xfrm>
            <a:custGeom>
              <a:avLst/>
              <a:gdLst/>
              <a:ahLst/>
              <a:cxnLst/>
              <a:rect l="l" t="t" r="r" b="b"/>
              <a:pathLst>
                <a:path w="1375" h="995" extrusionOk="0">
                  <a:moveTo>
                    <a:pt x="215" y="1"/>
                  </a:moveTo>
                  <a:lnTo>
                    <a:pt x="0" y="601"/>
                  </a:lnTo>
                  <a:cubicBezTo>
                    <a:pt x="395" y="741"/>
                    <a:pt x="794" y="874"/>
                    <a:pt x="1190" y="994"/>
                  </a:cubicBezTo>
                  <a:lnTo>
                    <a:pt x="1375" y="383"/>
                  </a:lnTo>
                  <a:cubicBezTo>
                    <a:pt x="989" y="267"/>
                    <a:pt x="599" y="139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60"/>
            <p:cNvSpPr/>
            <p:nvPr/>
          </p:nvSpPr>
          <p:spPr>
            <a:xfrm>
              <a:off x="356675" y="4620350"/>
              <a:ext cx="280300" cy="95700"/>
            </a:xfrm>
            <a:custGeom>
              <a:avLst/>
              <a:gdLst/>
              <a:ahLst/>
              <a:cxnLst/>
              <a:rect l="l" t="t" r="r" b="b"/>
              <a:pathLst>
                <a:path w="11212" h="3828" extrusionOk="0">
                  <a:moveTo>
                    <a:pt x="8054" y="0"/>
                  </a:moveTo>
                  <a:cubicBezTo>
                    <a:pt x="7583" y="0"/>
                    <a:pt x="7114" y="54"/>
                    <a:pt x="6644" y="110"/>
                  </a:cubicBezTo>
                  <a:cubicBezTo>
                    <a:pt x="6130" y="195"/>
                    <a:pt x="5617" y="296"/>
                    <a:pt x="5117" y="446"/>
                  </a:cubicBezTo>
                  <a:cubicBezTo>
                    <a:pt x="4115" y="741"/>
                    <a:pt x="3160" y="1178"/>
                    <a:pt x="2283" y="1746"/>
                  </a:cubicBezTo>
                  <a:cubicBezTo>
                    <a:pt x="1409" y="2310"/>
                    <a:pt x="627" y="3014"/>
                    <a:pt x="0" y="3827"/>
                  </a:cubicBezTo>
                  <a:cubicBezTo>
                    <a:pt x="812" y="3197"/>
                    <a:pt x="1644" y="2631"/>
                    <a:pt x="2529" y="2165"/>
                  </a:cubicBezTo>
                  <a:cubicBezTo>
                    <a:pt x="2975" y="1939"/>
                    <a:pt x="3421" y="1717"/>
                    <a:pt x="3885" y="1536"/>
                  </a:cubicBezTo>
                  <a:cubicBezTo>
                    <a:pt x="4115" y="1443"/>
                    <a:pt x="4350" y="1356"/>
                    <a:pt x="4582" y="1270"/>
                  </a:cubicBezTo>
                  <a:cubicBezTo>
                    <a:pt x="4819" y="1195"/>
                    <a:pt x="5052" y="1108"/>
                    <a:pt x="5293" y="1047"/>
                  </a:cubicBezTo>
                  <a:cubicBezTo>
                    <a:pt x="6248" y="762"/>
                    <a:pt x="7231" y="576"/>
                    <a:pt x="8223" y="491"/>
                  </a:cubicBezTo>
                  <a:cubicBezTo>
                    <a:pt x="8594" y="457"/>
                    <a:pt x="8966" y="434"/>
                    <a:pt x="9337" y="434"/>
                  </a:cubicBezTo>
                  <a:cubicBezTo>
                    <a:pt x="9965" y="434"/>
                    <a:pt x="10592" y="499"/>
                    <a:pt x="11211" y="684"/>
                  </a:cubicBezTo>
                  <a:cubicBezTo>
                    <a:pt x="10774" y="411"/>
                    <a:pt x="10270" y="245"/>
                    <a:pt x="9759" y="138"/>
                  </a:cubicBezTo>
                  <a:cubicBezTo>
                    <a:pt x="9279" y="46"/>
                    <a:pt x="8791" y="1"/>
                    <a:pt x="8304" y="1"/>
                  </a:cubicBezTo>
                  <a:cubicBezTo>
                    <a:pt x="8270" y="1"/>
                    <a:pt x="8237" y="1"/>
                    <a:pt x="8203" y="2"/>
                  </a:cubicBezTo>
                  <a:cubicBezTo>
                    <a:pt x="8153" y="1"/>
                    <a:pt x="8104" y="0"/>
                    <a:pt x="80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2" name="Google Shape;1392;p60"/>
          <p:cNvGrpSpPr/>
          <p:nvPr/>
        </p:nvGrpSpPr>
        <p:grpSpPr>
          <a:xfrm rot="-3328102">
            <a:off x="8760534" y="175885"/>
            <a:ext cx="371445" cy="1774974"/>
            <a:chOff x="6362700" y="477650"/>
            <a:chExt cx="461750" cy="2206500"/>
          </a:xfrm>
        </p:grpSpPr>
        <p:sp>
          <p:nvSpPr>
            <p:cNvPr id="1393" name="Google Shape;1393;p60"/>
            <p:cNvSpPr/>
            <p:nvPr/>
          </p:nvSpPr>
          <p:spPr>
            <a:xfrm>
              <a:off x="6362700" y="477650"/>
              <a:ext cx="461750" cy="2206500"/>
            </a:xfrm>
            <a:custGeom>
              <a:avLst/>
              <a:gdLst/>
              <a:ahLst/>
              <a:cxnLst/>
              <a:rect l="l" t="t" r="r" b="b"/>
              <a:pathLst>
                <a:path w="18470" h="88260" extrusionOk="0">
                  <a:moveTo>
                    <a:pt x="10133" y="0"/>
                  </a:moveTo>
                  <a:cubicBezTo>
                    <a:pt x="5762" y="0"/>
                    <a:pt x="2120" y="3559"/>
                    <a:pt x="2015" y="7933"/>
                  </a:cubicBezTo>
                  <a:cubicBezTo>
                    <a:pt x="2015" y="7942"/>
                    <a:pt x="1955" y="83369"/>
                    <a:pt x="1955" y="83369"/>
                  </a:cubicBezTo>
                  <a:lnTo>
                    <a:pt x="1426" y="83332"/>
                  </a:lnTo>
                  <a:cubicBezTo>
                    <a:pt x="1399" y="83331"/>
                    <a:pt x="1374" y="83331"/>
                    <a:pt x="1348" y="83331"/>
                  </a:cubicBezTo>
                  <a:cubicBezTo>
                    <a:pt x="735" y="83331"/>
                    <a:pt x="228" y="83805"/>
                    <a:pt x="186" y="84416"/>
                  </a:cubicBezTo>
                  <a:lnTo>
                    <a:pt x="43" y="86530"/>
                  </a:lnTo>
                  <a:cubicBezTo>
                    <a:pt x="0" y="87171"/>
                    <a:pt x="484" y="87727"/>
                    <a:pt x="1125" y="87770"/>
                  </a:cubicBezTo>
                  <a:lnTo>
                    <a:pt x="8285" y="88258"/>
                  </a:lnTo>
                  <a:cubicBezTo>
                    <a:pt x="8311" y="88259"/>
                    <a:pt x="8338" y="88259"/>
                    <a:pt x="8363" y="88259"/>
                  </a:cubicBezTo>
                  <a:cubicBezTo>
                    <a:pt x="8975" y="88259"/>
                    <a:pt x="9483" y="87787"/>
                    <a:pt x="9524" y="87176"/>
                  </a:cubicBezTo>
                  <a:lnTo>
                    <a:pt x="9667" y="85060"/>
                  </a:lnTo>
                  <a:cubicBezTo>
                    <a:pt x="9710" y="84419"/>
                    <a:pt x="9226" y="83865"/>
                    <a:pt x="8586" y="83820"/>
                  </a:cubicBezTo>
                  <a:lnTo>
                    <a:pt x="8280" y="83800"/>
                  </a:lnTo>
                  <a:lnTo>
                    <a:pt x="18221" y="9035"/>
                  </a:lnTo>
                  <a:cubicBezTo>
                    <a:pt x="18469" y="6810"/>
                    <a:pt x="17817" y="4639"/>
                    <a:pt x="16383" y="2920"/>
                  </a:cubicBezTo>
                  <a:cubicBezTo>
                    <a:pt x="14947" y="1201"/>
                    <a:pt x="12927" y="171"/>
                    <a:pt x="10694" y="20"/>
                  </a:cubicBezTo>
                  <a:cubicBezTo>
                    <a:pt x="10507" y="7"/>
                    <a:pt x="10319" y="0"/>
                    <a:pt x="10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60"/>
            <p:cNvSpPr/>
            <p:nvPr/>
          </p:nvSpPr>
          <p:spPr>
            <a:xfrm>
              <a:off x="6440925" y="2123350"/>
              <a:ext cx="157800" cy="98200"/>
            </a:xfrm>
            <a:custGeom>
              <a:avLst/>
              <a:gdLst/>
              <a:ahLst/>
              <a:cxnLst/>
              <a:rect l="l" t="t" r="r" b="b"/>
              <a:pathLst>
                <a:path w="6312" h="3928" extrusionOk="0">
                  <a:moveTo>
                    <a:pt x="2" y="0"/>
                  </a:moveTo>
                  <a:lnTo>
                    <a:pt x="1" y="3420"/>
                  </a:lnTo>
                  <a:cubicBezTo>
                    <a:pt x="1278" y="3758"/>
                    <a:pt x="2591" y="3928"/>
                    <a:pt x="3907" y="3928"/>
                  </a:cubicBezTo>
                  <a:cubicBezTo>
                    <a:pt x="4559" y="3928"/>
                    <a:pt x="5211" y="3886"/>
                    <a:pt x="5861" y="3802"/>
                  </a:cubicBezTo>
                  <a:lnTo>
                    <a:pt x="6312" y="413"/>
                  </a:lnTo>
                  <a:lnTo>
                    <a:pt x="6312" y="413"/>
                  </a:lnTo>
                  <a:cubicBezTo>
                    <a:pt x="5588" y="517"/>
                    <a:pt x="4860" y="569"/>
                    <a:pt x="4133" y="569"/>
                  </a:cubicBezTo>
                  <a:cubicBezTo>
                    <a:pt x="2740" y="569"/>
                    <a:pt x="1350" y="379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0"/>
            <p:cNvSpPr/>
            <p:nvPr/>
          </p:nvSpPr>
          <p:spPr>
            <a:xfrm>
              <a:off x="6440975" y="2088575"/>
              <a:ext cx="162325" cy="49000"/>
            </a:xfrm>
            <a:custGeom>
              <a:avLst/>
              <a:gdLst/>
              <a:ahLst/>
              <a:cxnLst/>
              <a:rect l="l" t="t" r="r" b="b"/>
              <a:pathLst>
                <a:path w="6493" h="1960" extrusionOk="0">
                  <a:moveTo>
                    <a:pt x="2" y="0"/>
                  </a:moveTo>
                  <a:lnTo>
                    <a:pt x="0" y="1391"/>
                  </a:lnTo>
                  <a:cubicBezTo>
                    <a:pt x="1348" y="1770"/>
                    <a:pt x="2738" y="1960"/>
                    <a:pt x="4131" y="1960"/>
                  </a:cubicBezTo>
                  <a:cubicBezTo>
                    <a:pt x="4858" y="1960"/>
                    <a:pt x="5586" y="1908"/>
                    <a:pt x="6310" y="1804"/>
                  </a:cubicBezTo>
                  <a:lnTo>
                    <a:pt x="6493" y="428"/>
                  </a:lnTo>
                  <a:lnTo>
                    <a:pt x="6493" y="428"/>
                  </a:lnTo>
                  <a:cubicBezTo>
                    <a:pt x="5741" y="540"/>
                    <a:pt x="4984" y="597"/>
                    <a:pt x="4227" y="597"/>
                  </a:cubicBezTo>
                  <a:cubicBezTo>
                    <a:pt x="2802" y="597"/>
                    <a:pt x="1380" y="397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0"/>
            <p:cNvSpPr/>
            <p:nvPr/>
          </p:nvSpPr>
          <p:spPr>
            <a:xfrm>
              <a:off x="6440925" y="2208825"/>
              <a:ext cx="146575" cy="46750"/>
            </a:xfrm>
            <a:custGeom>
              <a:avLst/>
              <a:gdLst/>
              <a:ahLst/>
              <a:cxnLst/>
              <a:rect l="l" t="t" r="r" b="b"/>
              <a:pathLst>
                <a:path w="5863" h="1870" extrusionOk="0">
                  <a:moveTo>
                    <a:pt x="1" y="1"/>
                  </a:moveTo>
                  <a:lnTo>
                    <a:pt x="1" y="1385"/>
                  </a:lnTo>
                  <a:cubicBezTo>
                    <a:pt x="1250" y="1707"/>
                    <a:pt x="2534" y="1870"/>
                    <a:pt x="3820" y="1870"/>
                  </a:cubicBezTo>
                  <a:cubicBezTo>
                    <a:pt x="4441" y="1870"/>
                    <a:pt x="5062" y="1832"/>
                    <a:pt x="5680" y="1756"/>
                  </a:cubicBezTo>
                  <a:lnTo>
                    <a:pt x="5863" y="383"/>
                  </a:lnTo>
                  <a:lnTo>
                    <a:pt x="5863" y="383"/>
                  </a:lnTo>
                  <a:cubicBezTo>
                    <a:pt x="5213" y="467"/>
                    <a:pt x="4559" y="509"/>
                    <a:pt x="3907" y="509"/>
                  </a:cubicBezTo>
                  <a:cubicBezTo>
                    <a:pt x="2591" y="509"/>
                    <a:pt x="1278" y="339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60"/>
            <p:cNvSpPr/>
            <p:nvPr/>
          </p:nvSpPr>
          <p:spPr>
            <a:xfrm>
              <a:off x="6440600" y="2243450"/>
              <a:ext cx="142275" cy="366600"/>
            </a:xfrm>
            <a:custGeom>
              <a:avLst/>
              <a:gdLst/>
              <a:ahLst/>
              <a:cxnLst/>
              <a:rect l="l" t="t" r="r" b="b"/>
              <a:pathLst>
                <a:path w="5691" h="14664" extrusionOk="0">
                  <a:moveTo>
                    <a:pt x="12" y="0"/>
                  </a:moveTo>
                  <a:lnTo>
                    <a:pt x="0" y="14406"/>
                  </a:lnTo>
                  <a:lnTo>
                    <a:pt x="3791" y="14664"/>
                  </a:lnTo>
                  <a:lnTo>
                    <a:pt x="5691" y="371"/>
                  </a:lnTo>
                  <a:lnTo>
                    <a:pt x="5691" y="371"/>
                  </a:lnTo>
                  <a:cubicBezTo>
                    <a:pt x="5073" y="447"/>
                    <a:pt x="4453" y="485"/>
                    <a:pt x="3833" y="485"/>
                  </a:cubicBezTo>
                  <a:cubicBezTo>
                    <a:pt x="2547" y="485"/>
                    <a:pt x="1263" y="32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60"/>
            <p:cNvSpPr/>
            <p:nvPr/>
          </p:nvSpPr>
          <p:spPr>
            <a:xfrm>
              <a:off x="6441100" y="506725"/>
              <a:ext cx="359250" cy="1478700"/>
            </a:xfrm>
            <a:custGeom>
              <a:avLst/>
              <a:gdLst/>
              <a:ahLst/>
              <a:cxnLst/>
              <a:rect l="l" t="t" r="r" b="b"/>
              <a:pathLst>
                <a:path w="14370" h="59148" extrusionOk="0">
                  <a:moveTo>
                    <a:pt x="6997" y="0"/>
                  </a:moveTo>
                  <a:cubicBezTo>
                    <a:pt x="3251" y="0"/>
                    <a:pt x="133" y="2994"/>
                    <a:pt x="42" y="6797"/>
                  </a:cubicBezTo>
                  <a:lnTo>
                    <a:pt x="0" y="58456"/>
                  </a:lnTo>
                  <a:cubicBezTo>
                    <a:pt x="1468" y="58916"/>
                    <a:pt x="3006" y="59147"/>
                    <a:pt x="4544" y="59147"/>
                  </a:cubicBezTo>
                  <a:cubicBezTo>
                    <a:pt x="5408" y="59147"/>
                    <a:pt x="6271" y="59074"/>
                    <a:pt x="7122" y="58928"/>
                  </a:cubicBezTo>
                  <a:lnTo>
                    <a:pt x="13929" y="7744"/>
                  </a:lnTo>
                  <a:cubicBezTo>
                    <a:pt x="14370" y="3802"/>
                    <a:pt x="11436" y="288"/>
                    <a:pt x="7478" y="17"/>
                  </a:cubicBezTo>
                  <a:cubicBezTo>
                    <a:pt x="7317" y="6"/>
                    <a:pt x="7156" y="0"/>
                    <a:pt x="6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60"/>
            <p:cNvSpPr/>
            <p:nvPr/>
          </p:nvSpPr>
          <p:spPr>
            <a:xfrm>
              <a:off x="6441025" y="2002875"/>
              <a:ext cx="173550" cy="100625"/>
            </a:xfrm>
            <a:custGeom>
              <a:avLst/>
              <a:gdLst/>
              <a:ahLst/>
              <a:cxnLst/>
              <a:rect l="l" t="t" r="r" b="b"/>
              <a:pathLst>
                <a:path w="6942" h="4025" extrusionOk="0">
                  <a:moveTo>
                    <a:pt x="2" y="1"/>
                  </a:moveTo>
                  <a:lnTo>
                    <a:pt x="0" y="3428"/>
                  </a:lnTo>
                  <a:cubicBezTo>
                    <a:pt x="1378" y="3825"/>
                    <a:pt x="2800" y="4025"/>
                    <a:pt x="4225" y="4025"/>
                  </a:cubicBezTo>
                  <a:cubicBezTo>
                    <a:pt x="4982" y="4025"/>
                    <a:pt x="5739" y="3968"/>
                    <a:pt x="6491" y="3856"/>
                  </a:cubicBezTo>
                  <a:lnTo>
                    <a:pt x="6942" y="460"/>
                  </a:lnTo>
                  <a:lnTo>
                    <a:pt x="6942" y="460"/>
                  </a:lnTo>
                  <a:cubicBezTo>
                    <a:pt x="6120" y="596"/>
                    <a:pt x="5287" y="663"/>
                    <a:pt x="4454" y="663"/>
                  </a:cubicBezTo>
                  <a:cubicBezTo>
                    <a:pt x="2947" y="663"/>
                    <a:pt x="1442" y="442"/>
                    <a:pt x="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60"/>
            <p:cNvSpPr/>
            <p:nvPr/>
          </p:nvSpPr>
          <p:spPr>
            <a:xfrm>
              <a:off x="6441050" y="1968100"/>
              <a:ext cx="178100" cy="51375"/>
            </a:xfrm>
            <a:custGeom>
              <a:avLst/>
              <a:gdLst/>
              <a:ahLst/>
              <a:cxnLst/>
              <a:rect l="l" t="t" r="r" b="b"/>
              <a:pathLst>
                <a:path w="7124" h="2055" extrusionOk="0">
                  <a:moveTo>
                    <a:pt x="2" y="1"/>
                  </a:moveTo>
                  <a:lnTo>
                    <a:pt x="1" y="1392"/>
                  </a:lnTo>
                  <a:cubicBezTo>
                    <a:pt x="1441" y="1833"/>
                    <a:pt x="2946" y="2054"/>
                    <a:pt x="4453" y="2054"/>
                  </a:cubicBezTo>
                  <a:cubicBezTo>
                    <a:pt x="5286" y="2054"/>
                    <a:pt x="6119" y="1987"/>
                    <a:pt x="6941" y="1851"/>
                  </a:cubicBezTo>
                  <a:lnTo>
                    <a:pt x="7124" y="475"/>
                  </a:lnTo>
                  <a:lnTo>
                    <a:pt x="7124" y="475"/>
                  </a:lnTo>
                  <a:cubicBezTo>
                    <a:pt x="6273" y="620"/>
                    <a:pt x="5410" y="693"/>
                    <a:pt x="4547" y="693"/>
                  </a:cubicBezTo>
                  <a:cubicBezTo>
                    <a:pt x="3009" y="693"/>
                    <a:pt x="1470" y="46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60"/>
            <p:cNvSpPr/>
            <p:nvPr/>
          </p:nvSpPr>
          <p:spPr>
            <a:xfrm>
              <a:off x="6499625" y="1457100"/>
              <a:ext cx="115200" cy="414675"/>
            </a:xfrm>
            <a:custGeom>
              <a:avLst/>
              <a:gdLst/>
              <a:ahLst/>
              <a:cxnLst/>
              <a:rect l="l" t="t" r="r" b="b"/>
              <a:pathLst>
                <a:path w="4608" h="16587" extrusionOk="0">
                  <a:moveTo>
                    <a:pt x="2750" y="0"/>
                  </a:moveTo>
                  <a:cubicBezTo>
                    <a:pt x="1616" y="0"/>
                    <a:pt x="458" y="3622"/>
                    <a:pt x="150" y="8153"/>
                  </a:cubicBezTo>
                  <a:cubicBezTo>
                    <a:pt x="1" y="10351"/>
                    <a:pt x="75" y="12476"/>
                    <a:pt x="358" y="14056"/>
                  </a:cubicBezTo>
                  <a:cubicBezTo>
                    <a:pt x="641" y="15639"/>
                    <a:pt x="1109" y="16547"/>
                    <a:pt x="1659" y="16586"/>
                  </a:cubicBezTo>
                  <a:cubicBezTo>
                    <a:pt x="1671" y="16586"/>
                    <a:pt x="1683" y="16587"/>
                    <a:pt x="1694" y="16587"/>
                  </a:cubicBezTo>
                  <a:cubicBezTo>
                    <a:pt x="2233" y="16587"/>
                    <a:pt x="2806" y="15753"/>
                    <a:pt x="3290" y="14256"/>
                  </a:cubicBezTo>
                  <a:cubicBezTo>
                    <a:pt x="3784" y="12729"/>
                    <a:pt x="4147" y="10634"/>
                    <a:pt x="4295" y="8434"/>
                  </a:cubicBezTo>
                  <a:cubicBezTo>
                    <a:pt x="4608" y="3855"/>
                    <a:pt x="3931" y="80"/>
                    <a:pt x="2786" y="2"/>
                  </a:cubicBezTo>
                  <a:cubicBezTo>
                    <a:pt x="2774" y="1"/>
                    <a:pt x="2762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60"/>
            <p:cNvSpPr/>
            <p:nvPr/>
          </p:nvSpPr>
          <p:spPr>
            <a:xfrm>
              <a:off x="6392925" y="2589600"/>
              <a:ext cx="182650" cy="65100"/>
            </a:xfrm>
            <a:custGeom>
              <a:avLst/>
              <a:gdLst/>
              <a:ahLst/>
              <a:cxnLst/>
              <a:rect l="l" t="t" r="r" b="b"/>
              <a:pathLst>
                <a:path w="7306" h="2604" extrusionOk="0">
                  <a:moveTo>
                    <a:pt x="145" y="1"/>
                  </a:moveTo>
                  <a:lnTo>
                    <a:pt x="1" y="2116"/>
                  </a:lnTo>
                  <a:lnTo>
                    <a:pt x="7160" y="2603"/>
                  </a:lnTo>
                  <a:lnTo>
                    <a:pt x="7305" y="488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60"/>
            <p:cNvSpPr/>
            <p:nvPr/>
          </p:nvSpPr>
          <p:spPr>
            <a:xfrm>
              <a:off x="6467525" y="545075"/>
              <a:ext cx="119075" cy="483375"/>
            </a:xfrm>
            <a:custGeom>
              <a:avLst/>
              <a:gdLst/>
              <a:ahLst/>
              <a:cxnLst/>
              <a:rect l="l" t="t" r="r" b="b"/>
              <a:pathLst>
                <a:path w="4763" h="19335" extrusionOk="0">
                  <a:moveTo>
                    <a:pt x="4762" y="0"/>
                  </a:moveTo>
                  <a:cubicBezTo>
                    <a:pt x="2957" y="115"/>
                    <a:pt x="1210" y="1401"/>
                    <a:pt x="501" y="3218"/>
                  </a:cubicBezTo>
                  <a:cubicBezTo>
                    <a:pt x="145" y="4122"/>
                    <a:pt x="50" y="5082"/>
                    <a:pt x="22" y="5990"/>
                  </a:cubicBezTo>
                  <a:cubicBezTo>
                    <a:pt x="0" y="6905"/>
                    <a:pt x="22" y="7779"/>
                    <a:pt x="23" y="8669"/>
                  </a:cubicBezTo>
                  <a:cubicBezTo>
                    <a:pt x="37" y="10441"/>
                    <a:pt x="67" y="12215"/>
                    <a:pt x="113" y="13990"/>
                  </a:cubicBezTo>
                  <a:cubicBezTo>
                    <a:pt x="163" y="15767"/>
                    <a:pt x="220" y="17546"/>
                    <a:pt x="364" y="19335"/>
                  </a:cubicBezTo>
                  <a:cubicBezTo>
                    <a:pt x="692" y="17569"/>
                    <a:pt x="879" y="15790"/>
                    <a:pt x="1003" y="14010"/>
                  </a:cubicBezTo>
                  <a:cubicBezTo>
                    <a:pt x="1123" y="12226"/>
                    <a:pt x="1173" y="10443"/>
                    <a:pt x="1156" y="8657"/>
                  </a:cubicBezTo>
                  <a:lnTo>
                    <a:pt x="1131" y="7320"/>
                  </a:lnTo>
                  <a:lnTo>
                    <a:pt x="1093" y="5998"/>
                  </a:lnTo>
                  <a:cubicBezTo>
                    <a:pt x="1080" y="5133"/>
                    <a:pt x="1115" y="4291"/>
                    <a:pt x="1341" y="3506"/>
                  </a:cubicBezTo>
                  <a:cubicBezTo>
                    <a:pt x="1785" y="1949"/>
                    <a:pt x="3068" y="583"/>
                    <a:pt x="4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404" name="Google Shape;1404;p60"/>
          <p:cNvCxnSpPr>
            <a:cxnSpLocks/>
          </p:cNvCxnSpPr>
          <p:nvPr/>
        </p:nvCxnSpPr>
        <p:spPr>
          <a:xfrm rot="10800000" flipH="1">
            <a:off x="1388583" y="1415715"/>
            <a:ext cx="4766100" cy="741900"/>
          </a:xfrm>
          <a:prstGeom prst="bentConnector3">
            <a:avLst>
              <a:gd name="adj1" fmla="val 2271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5" name="Google Shape;1405;p60"/>
          <p:cNvCxnSpPr>
            <a:cxnSpLocks/>
            <a:stCxn id="1376" idx="6"/>
            <a:endCxn id="1264" idx="3"/>
          </p:cNvCxnSpPr>
          <p:nvPr/>
        </p:nvCxnSpPr>
        <p:spPr>
          <a:xfrm>
            <a:off x="4037113" y="2116819"/>
            <a:ext cx="2140855" cy="716111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60"/>
          <p:cNvCxnSpPr>
            <a:cxnSpLocks/>
            <a:stCxn id="1375" idx="6"/>
            <a:endCxn id="1263" idx="3"/>
          </p:cNvCxnSpPr>
          <p:nvPr/>
        </p:nvCxnSpPr>
        <p:spPr>
          <a:xfrm flipH="1">
            <a:off x="2926152" y="2804219"/>
            <a:ext cx="24948" cy="1199291"/>
          </a:xfrm>
          <a:prstGeom prst="bentConnector5">
            <a:avLst>
              <a:gd name="adj1" fmla="val -916306"/>
              <a:gd name="adj2" fmla="val 45410"/>
              <a:gd name="adj3" fmla="val 1016306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376;p60">
            <a:extLst>
              <a:ext uri="{FF2B5EF4-FFF2-40B4-BE49-F238E27FC236}">
                <a16:creationId xmlns:a16="http://schemas.microsoft.com/office/drawing/2014/main" id="{26C09737-3CD9-4788-B21A-94D84534E963}"/>
              </a:ext>
            </a:extLst>
          </p:cNvPr>
          <p:cNvSpPr/>
          <p:nvPr/>
        </p:nvSpPr>
        <p:spPr>
          <a:xfrm>
            <a:off x="2205531" y="2456850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7" name="Google Shape;1405;p60">
            <a:extLst>
              <a:ext uri="{FF2B5EF4-FFF2-40B4-BE49-F238E27FC236}">
                <a16:creationId xmlns:a16="http://schemas.microsoft.com/office/drawing/2014/main" id="{93761551-CB64-4433-899E-94E7AD2EB66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53445" y="2546535"/>
            <a:ext cx="656181" cy="631308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" name="Google Shape;1263;p60">
            <a:extLst>
              <a:ext uri="{FF2B5EF4-FFF2-40B4-BE49-F238E27FC236}">
                <a16:creationId xmlns:a16="http://schemas.microsoft.com/office/drawing/2014/main" id="{2E0FD880-DD63-4E4B-9B68-2CF2E2EE6315}"/>
              </a:ext>
            </a:extLst>
          </p:cNvPr>
          <p:cNvSpPr txBox="1"/>
          <p:nvPr/>
        </p:nvSpPr>
        <p:spPr>
          <a:xfrm flipH="1">
            <a:off x="566312" y="3214652"/>
            <a:ext cx="2091981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Idea secundaria (Entonces)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69" name="Google Shape;1267;p60">
            <a:extLst>
              <a:ext uri="{FF2B5EF4-FFF2-40B4-BE49-F238E27FC236}">
                <a16:creationId xmlns:a16="http://schemas.microsoft.com/office/drawing/2014/main" id="{02802D8D-4E71-4507-ABB9-199AB4167A04}"/>
              </a:ext>
            </a:extLst>
          </p:cNvPr>
          <p:cNvSpPr txBox="1"/>
          <p:nvPr/>
        </p:nvSpPr>
        <p:spPr>
          <a:xfrm flipH="1">
            <a:off x="233531" y="3853049"/>
            <a:ext cx="2143335" cy="911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Son aquellas ideas que están supeditadas a la idea principal. 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Ejemplo: 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Se debe construir permanentemente.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618472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0"/>
          <p:cNvSpPr txBox="1"/>
          <p:nvPr/>
        </p:nvSpPr>
        <p:spPr>
          <a:xfrm flipH="1">
            <a:off x="6161903" y="1202036"/>
            <a:ext cx="2027700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Personaje(s)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3" name="Google Shape;1263;p60"/>
          <p:cNvSpPr txBox="1"/>
          <p:nvPr/>
        </p:nvSpPr>
        <p:spPr>
          <a:xfrm flipH="1">
            <a:off x="2926152" y="3778510"/>
            <a:ext cx="1751509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Clímax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4" name="Google Shape;1264;p60"/>
          <p:cNvSpPr txBox="1"/>
          <p:nvPr/>
        </p:nvSpPr>
        <p:spPr>
          <a:xfrm flipH="1">
            <a:off x="6177968" y="2607930"/>
            <a:ext cx="2807073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Desarrollo cronológico de la trama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5" name="Google Shape;1265;p60"/>
          <p:cNvSpPr txBox="1">
            <a:spLocks noGrp="1"/>
          </p:cNvSpPr>
          <p:nvPr>
            <p:ph type="title"/>
          </p:nvPr>
        </p:nvSpPr>
        <p:spPr>
          <a:xfrm>
            <a:off x="615435" y="3471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2">
                    <a:lumMod val="25000"/>
                  </a:schemeClr>
                </a:solidFill>
              </a:rPr>
              <a:t>Resumen (Texto narrativo)</a:t>
            </a:r>
            <a:br>
              <a:rPr lang="en" dirty="0">
                <a:solidFill>
                  <a:schemeClr val="accent2">
                    <a:lumMod val="25000"/>
                  </a:schemeClr>
                </a:solidFill>
              </a:rPr>
            </a:br>
            <a:endParaRPr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266" name="Google Shape;1266;p60"/>
          <p:cNvSpPr txBox="1"/>
          <p:nvPr/>
        </p:nvSpPr>
        <p:spPr>
          <a:xfrm flipH="1">
            <a:off x="6076674" y="1683787"/>
            <a:ext cx="2794254" cy="39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Se debe identificar el personaje o personajes y su conflicto.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7" name="Google Shape;1267;p60"/>
          <p:cNvSpPr txBox="1"/>
          <p:nvPr/>
        </p:nvSpPr>
        <p:spPr>
          <a:xfrm flipH="1">
            <a:off x="3047525" y="4163679"/>
            <a:ext cx="3872474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Mayor momento de tensión en la obra de su desenlace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8" name="Google Shape;1268;p60"/>
          <p:cNvSpPr txBox="1"/>
          <p:nvPr/>
        </p:nvSpPr>
        <p:spPr>
          <a:xfrm flipH="1">
            <a:off x="6367706" y="3159252"/>
            <a:ext cx="259857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Acontecimiento que gira en torno a los personajes.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grpSp>
        <p:nvGrpSpPr>
          <p:cNvPr id="1269" name="Google Shape;1269;p60"/>
          <p:cNvGrpSpPr/>
          <p:nvPr/>
        </p:nvGrpSpPr>
        <p:grpSpPr>
          <a:xfrm>
            <a:off x="720004" y="1583099"/>
            <a:ext cx="4724901" cy="2348443"/>
            <a:chOff x="859829" y="1508806"/>
            <a:chExt cx="4919741" cy="2620545"/>
          </a:xfrm>
        </p:grpSpPr>
        <p:grpSp>
          <p:nvGrpSpPr>
            <p:cNvPr id="1270" name="Google Shape;1270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271" name="Google Shape;1271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2" name="Google Shape;1322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323" name="Google Shape;1323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74" name="Google Shape;1374;p60"/>
          <p:cNvSpPr/>
          <p:nvPr/>
        </p:nvSpPr>
        <p:spPr>
          <a:xfrm>
            <a:off x="1218350" y="2116819"/>
            <a:ext cx="229800" cy="229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60"/>
          <p:cNvSpPr/>
          <p:nvPr/>
        </p:nvSpPr>
        <p:spPr>
          <a:xfrm>
            <a:off x="2721300" y="2689319"/>
            <a:ext cx="229800" cy="2298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60"/>
          <p:cNvSpPr/>
          <p:nvPr/>
        </p:nvSpPr>
        <p:spPr>
          <a:xfrm>
            <a:off x="3807313" y="2001919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7" name="Google Shape;1377;p60"/>
          <p:cNvGrpSpPr/>
          <p:nvPr/>
        </p:nvGrpSpPr>
        <p:grpSpPr>
          <a:xfrm>
            <a:off x="8733992" y="152560"/>
            <a:ext cx="354243" cy="340514"/>
            <a:chOff x="230375" y="4559225"/>
            <a:chExt cx="663750" cy="638025"/>
          </a:xfrm>
        </p:grpSpPr>
        <p:sp>
          <p:nvSpPr>
            <p:cNvPr id="1378" name="Google Shape;1378;p60"/>
            <p:cNvSpPr/>
            <p:nvPr/>
          </p:nvSpPr>
          <p:spPr>
            <a:xfrm>
              <a:off x="230375" y="4559225"/>
              <a:ext cx="663750" cy="638025"/>
            </a:xfrm>
            <a:custGeom>
              <a:avLst/>
              <a:gdLst/>
              <a:ahLst/>
              <a:cxnLst/>
              <a:rect l="l" t="t" r="r" b="b"/>
              <a:pathLst>
                <a:path w="26550" h="25521" extrusionOk="0">
                  <a:moveTo>
                    <a:pt x="13213" y="1"/>
                  </a:moveTo>
                  <a:cubicBezTo>
                    <a:pt x="12608" y="1"/>
                    <a:pt x="12002" y="43"/>
                    <a:pt x="11403" y="129"/>
                  </a:cubicBezTo>
                  <a:lnTo>
                    <a:pt x="11265" y="84"/>
                  </a:lnTo>
                  <a:cubicBezTo>
                    <a:pt x="11130" y="42"/>
                    <a:pt x="10992" y="21"/>
                    <a:pt x="10855" y="21"/>
                  </a:cubicBezTo>
                  <a:cubicBezTo>
                    <a:pt x="10490" y="21"/>
                    <a:pt x="10133" y="169"/>
                    <a:pt x="9872" y="444"/>
                  </a:cubicBezTo>
                  <a:cubicBezTo>
                    <a:pt x="7039" y="1201"/>
                    <a:pt x="4556" y="2918"/>
                    <a:pt x="2847" y="5302"/>
                  </a:cubicBezTo>
                  <a:lnTo>
                    <a:pt x="2373" y="5645"/>
                  </a:lnTo>
                  <a:cubicBezTo>
                    <a:pt x="1956" y="5946"/>
                    <a:pt x="1744" y="6459"/>
                    <a:pt x="1829" y="6968"/>
                  </a:cubicBezTo>
                  <a:cubicBezTo>
                    <a:pt x="215" y="10134"/>
                    <a:pt x="1" y="13873"/>
                    <a:pt x="1243" y="17217"/>
                  </a:cubicBezTo>
                  <a:cubicBezTo>
                    <a:pt x="1080" y="17823"/>
                    <a:pt x="1353" y="18460"/>
                    <a:pt x="1904" y="18760"/>
                  </a:cubicBezTo>
                  <a:lnTo>
                    <a:pt x="1951" y="18785"/>
                  </a:lnTo>
                  <a:cubicBezTo>
                    <a:pt x="4169" y="22928"/>
                    <a:pt x="8485" y="25517"/>
                    <a:pt x="13185" y="25520"/>
                  </a:cubicBezTo>
                  <a:cubicBezTo>
                    <a:pt x="13668" y="25520"/>
                    <a:pt x="14150" y="25493"/>
                    <a:pt x="14629" y="25438"/>
                  </a:cubicBezTo>
                  <a:cubicBezTo>
                    <a:pt x="14761" y="25480"/>
                    <a:pt x="14897" y="25500"/>
                    <a:pt x="15035" y="25500"/>
                  </a:cubicBezTo>
                  <a:cubicBezTo>
                    <a:pt x="15320" y="25500"/>
                    <a:pt x="15599" y="25410"/>
                    <a:pt x="15831" y="25244"/>
                  </a:cubicBezTo>
                  <a:cubicBezTo>
                    <a:pt x="19102" y="24552"/>
                    <a:pt x="22002" y="22585"/>
                    <a:pt x="23847" y="19790"/>
                  </a:cubicBezTo>
                  <a:cubicBezTo>
                    <a:pt x="26025" y="16488"/>
                    <a:pt x="26550" y="12362"/>
                    <a:pt x="25267" y="8620"/>
                  </a:cubicBezTo>
                  <a:cubicBezTo>
                    <a:pt x="25398" y="8104"/>
                    <a:pt x="25218" y="7560"/>
                    <a:pt x="24804" y="7227"/>
                  </a:cubicBezTo>
                  <a:lnTo>
                    <a:pt x="24629" y="7086"/>
                  </a:lnTo>
                  <a:cubicBezTo>
                    <a:pt x="22476" y="2750"/>
                    <a:pt x="18054" y="4"/>
                    <a:pt x="13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60"/>
            <p:cNvSpPr/>
            <p:nvPr/>
          </p:nvSpPr>
          <p:spPr>
            <a:xfrm>
              <a:off x="275225" y="4593100"/>
              <a:ext cx="570225" cy="570225"/>
            </a:xfrm>
            <a:custGeom>
              <a:avLst/>
              <a:gdLst/>
              <a:ahLst/>
              <a:cxnLst/>
              <a:rect l="l" t="t" r="r" b="b"/>
              <a:pathLst>
                <a:path w="22809" h="22809" extrusionOk="0">
                  <a:moveTo>
                    <a:pt x="11405" y="0"/>
                  </a:moveTo>
                  <a:cubicBezTo>
                    <a:pt x="8380" y="0"/>
                    <a:pt x="5479" y="1202"/>
                    <a:pt x="3340" y="3340"/>
                  </a:cubicBezTo>
                  <a:cubicBezTo>
                    <a:pt x="1202" y="5480"/>
                    <a:pt x="0" y="8380"/>
                    <a:pt x="0" y="11405"/>
                  </a:cubicBezTo>
                  <a:cubicBezTo>
                    <a:pt x="0" y="14430"/>
                    <a:pt x="1202" y="17330"/>
                    <a:pt x="3340" y="19468"/>
                  </a:cubicBezTo>
                  <a:cubicBezTo>
                    <a:pt x="5479" y="21608"/>
                    <a:pt x="8380" y="22809"/>
                    <a:pt x="11405" y="22809"/>
                  </a:cubicBezTo>
                  <a:cubicBezTo>
                    <a:pt x="14429" y="22809"/>
                    <a:pt x="17330" y="21608"/>
                    <a:pt x="19468" y="19468"/>
                  </a:cubicBezTo>
                  <a:cubicBezTo>
                    <a:pt x="21607" y="17330"/>
                    <a:pt x="22809" y="14430"/>
                    <a:pt x="22809" y="11405"/>
                  </a:cubicBezTo>
                  <a:cubicBezTo>
                    <a:pt x="22809" y="8380"/>
                    <a:pt x="21607" y="5480"/>
                    <a:pt x="19468" y="3340"/>
                  </a:cubicBezTo>
                  <a:cubicBezTo>
                    <a:pt x="17330" y="1202"/>
                    <a:pt x="14429" y="0"/>
                    <a:pt x="114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60"/>
            <p:cNvSpPr/>
            <p:nvPr/>
          </p:nvSpPr>
          <p:spPr>
            <a:xfrm>
              <a:off x="294225" y="4593650"/>
              <a:ext cx="240425" cy="412400"/>
            </a:xfrm>
            <a:custGeom>
              <a:avLst/>
              <a:gdLst/>
              <a:ahLst/>
              <a:cxnLst/>
              <a:rect l="l" t="t" r="r" b="b"/>
              <a:pathLst>
                <a:path w="9617" h="16496" extrusionOk="0">
                  <a:moveTo>
                    <a:pt x="8302" y="0"/>
                  </a:moveTo>
                  <a:cubicBezTo>
                    <a:pt x="7804" y="1562"/>
                    <a:pt x="8152" y="3171"/>
                    <a:pt x="8490" y="4729"/>
                  </a:cubicBezTo>
                  <a:cubicBezTo>
                    <a:pt x="8679" y="5611"/>
                    <a:pt x="8877" y="6522"/>
                    <a:pt x="8914" y="7404"/>
                  </a:cubicBezTo>
                  <a:cubicBezTo>
                    <a:pt x="9024" y="10057"/>
                    <a:pt x="7473" y="12659"/>
                    <a:pt x="5227" y="13592"/>
                  </a:cubicBezTo>
                  <a:cubicBezTo>
                    <a:pt x="4718" y="13804"/>
                    <a:pt x="4189" y="13937"/>
                    <a:pt x="3628" y="14078"/>
                  </a:cubicBezTo>
                  <a:cubicBezTo>
                    <a:pt x="3249" y="14173"/>
                    <a:pt x="2857" y="14271"/>
                    <a:pt x="2475" y="14396"/>
                  </a:cubicBezTo>
                  <a:cubicBezTo>
                    <a:pt x="1268" y="14787"/>
                    <a:pt x="437" y="15391"/>
                    <a:pt x="1" y="16191"/>
                  </a:cubicBezTo>
                  <a:lnTo>
                    <a:pt x="560" y="16496"/>
                  </a:lnTo>
                  <a:cubicBezTo>
                    <a:pt x="916" y="15844"/>
                    <a:pt x="1626" y="15341"/>
                    <a:pt x="2673" y="15002"/>
                  </a:cubicBezTo>
                  <a:cubicBezTo>
                    <a:pt x="3034" y="14883"/>
                    <a:pt x="3413" y="14787"/>
                    <a:pt x="3783" y="14695"/>
                  </a:cubicBezTo>
                  <a:cubicBezTo>
                    <a:pt x="4340" y="14554"/>
                    <a:pt x="4919" y="14409"/>
                    <a:pt x="5470" y="14180"/>
                  </a:cubicBezTo>
                  <a:cubicBezTo>
                    <a:pt x="6358" y="13810"/>
                    <a:pt x="7139" y="13221"/>
                    <a:pt x="7776" y="12487"/>
                  </a:cubicBezTo>
                  <a:cubicBezTo>
                    <a:pt x="8077" y="12700"/>
                    <a:pt x="8383" y="12912"/>
                    <a:pt x="8691" y="13111"/>
                  </a:cubicBezTo>
                  <a:lnTo>
                    <a:pt x="9039" y="12579"/>
                  </a:lnTo>
                  <a:cubicBezTo>
                    <a:pt x="8748" y="12389"/>
                    <a:pt x="8460" y="12191"/>
                    <a:pt x="8174" y="11990"/>
                  </a:cubicBezTo>
                  <a:cubicBezTo>
                    <a:pt x="9132" y="10647"/>
                    <a:pt x="9616" y="9025"/>
                    <a:pt x="9550" y="7378"/>
                  </a:cubicBezTo>
                  <a:cubicBezTo>
                    <a:pt x="9511" y="6441"/>
                    <a:pt x="9308" y="5501"/>
                    <a:pt x="9110" y="4594"/>
                  </a:cubicBezTo>
                  <a:cubicBezTo>
                    <a:pt x="8778" y="3050"/>
                    <a:pt x="8461" y="1594"/>
                    <a:pt x="8907" y="193"/>
                  </a:cubicBezTo>
                  <a:lnTo>
                    <a:pt x="83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60"/>
            <p:cNvSpPr/>
            <p:nvPr/>
          </p:nvSpPr>
          <p:spPr>
            <a:xfrm>
              <a:off x="559700" y="4756325"/>
              <a:ext cx="269500" cy="406475"/>
            </a:xfrm>
            <a:custGeom>
              <a:avLst/>
              <a:gdLst/>
              <a:ahLst/>
              <a:cxnLst/>
              <a:rect l="l" t="t" r="r" b="b"/>
              <a:pathLst>
                <a:path w="10780" h="16259" extrusionOk="0">
                  <a:moveTo>
                    <a:pt x="10283" y="0"/>
                  </a:moveTo>
                  <a:cubicBezTo>
                    <a:pt x="9363" y="1144"/>
                    <a:pt x="7974" y="1686"/>
                    <a:pt x="6503" y="2258"/>
                  </a:cubicBezTo>
                  <a:cubicBezTo>
                    <a:pt x="5636" y="2596"/>
                    <a:pt x="4741" y="2946"/>
                    <a:pt x="3939" y="3431"/>
                  </a:cubicBezTo>
                  <a:cubicBezTo>
                    <a:pt x="1407" y="4961"/>
                    <a:pt x="1" y="7904"/>
                    <a:pt x="520" y="10588"/>
                  </a:cubicBezTo>
                  <a:cubicBezTo>
                    <a:pt x="633" y="11175"/>
                    <a:pt x="832" y="11738"/>
                    <a:pt x="1022" y="12280"/>
                  </a:cubicBezTo>
                  <a:cubicBezTo>
                    <a:pt x="1149" y="12638"/>
                    <a:pt x="1280" y="13009"/>
                    <a:pt x="1382" y="13375"/>
                  </a:cubicBezTo>
                  <a:cubicBezTo>
                    <a:pt x="1674" y="14435"/>
                    <a:pt x="1648" y="15305"/>
                    <a:pt x="1300" y="15962"/>
                  </a:cubicBezTo>
                  <a:lnTo>
                    <a:pt x="1864" y="16258"/>
                  </a:lnTo>
                  <a:cubicBezTo>
                    <a:pt x="2290" y="15453"/>
                    <a:pt x="2333" y="14426"/>
                    <a:pt x="1994" y="13203"/>
                  </a:cubicBezTo>
                  <a:cubicBezTo>
                    <a:pt x="1887" y="12817"/>
                    <a:pt x="1753" y="12436"/>
                    <a:pt x="1623" y="12069"/>
                  </a:cubicBezTo>
                  <a:cubicBezTo>
                    <a:pt x="1431" y="11523"/>
                    <a:pt x="1248" y="11009"/>
                    <a:pt x="1145" y="10468"/>
                  </a:cubicBezTo>
                  <a:cubicBezTo>
                    <a:pt x="684" y="8079"/>
                    <a:pt x="1997" y="5348"/>
                    <a:pt x="4268" y="3976"/>
                  </a:cubicBezTo>
                  <a:cubicBezTo>
                    <a:pt x="5024" y="3518"/>
                    <a:pt x="5892" y="3180"/>
                    <a:pt x="6734" y="2852"/>
                  </a:cubicBezTo>
                  <a:cubicBezTo>
                    <a:pt x="8219" y="2273"/>
                    <a:pt x="9753" y="1676"/>
                    <a:pt x="10779" y="398"/>
                  </a:cubicBezTo>
                  <a:lnTo>
                    <a:pt x="102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60"/>
            <p:cNvSpPr/>
            <p:nvPr/>
          </p:nvSpPr>
          <p:spPr>
            <a:xfrm>
              <a:off x="348125" y="4766600"/>
              <a:ext cx="32475" cy="33750"/>
            </a:xfrm>
            <a:custGeom>
              <a:avLst/>
              <a:gdLst/>
              <a:ahLst/>
              <a:cxnLst/>
              <a:rect l="l" t="t" r="r" b="b"/>
              <a:pathLst>
                <a:path w="1299" h="1350" extrusionOk="0">
                  <a:moveTo>
                    <a:pt x="487" y="0"/>
                  </a:moveTo>
                  <a:lnTo>
                    <a:pt x="1" y="415"/>
                  </a:lnTo>
                  <a:cubicBezTo>
                    <a:pt x="271" y="729"/>
                    <a:pt x="550" y="1045"/>
                    <a:pt x="831" y="1350"/>
                  </a:cubicBezTo>
                  <a:lnTo>
                    <a:pt x="1299" y="917"/>
                  </a:lnTo>
                  <a:cubicBezTo>
                    <a:pt x="1023" y="619"/>
                    <a:pt x="750" y="310"/>
                    <a:pt x="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60"/>
            <p:cNvSpPr/>
            <p:nvPr/>
          </p:nvSpPr>
          <p:spPr>
            <a:xfrm>
              <a:off x="309525" y="4718475"/>
              <a:ext cx="31350" cy="34300"/>
            </a:xfrm>
            <a:custGeom>
              <a:avLst/>
              <a:gdLst/>
              <a:ahLst/>
              <a:cxnLst/>
              <a:rect l="l" t="t" r="r" b="b"/>
              <a:pathLst>
                <a:path w="1254" h="1372" extrusionOk="0">
                  <a:moveTo>
                    <a:pt x="517" y="0"/>
                  </a:moveTo>
                  <a:lnTo>
                    <a:pt x="1" y="373"/>
                  </a:lnTo>
                  <a:cubicBezTo>
                    <a:pt x="244" y="711"/>
                    <a:pt x="498" y="1047"/>
                    <a:pt x="753" y="1371"/>
                  </a:cubicBezTo>
                  <a:lnTo>
                    <a:pt x="1254" y="979"/>
                  </a:lnTo>
                  <a:cubicBezTo>
                    <a:pt x="1004" y="659"/>
                    <a:pt x="755" y="330"/>
                    <a:pt x="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60"/>
            <p:cNvSpPr/>
            <p:nvPr/>
          </p:nvSpPr>
          <p:spPr>
            <a:xfrm>
              <a:off x="436400" y="4853125"/>
              <a:ext cx="34050" cy="31925"/>
            </a:xfrm>
            <a:custGeom>
              <a:avLst/>
              <a:gdLst/>
              <a:ahLst/>
              <a:cxnLst/>
              <a:rect l="l" t="t" r="r" b="b"/>
              <a:pathLst>
                <a:path w="1362" h="1277" extrusionOk="0">
                  <a:moveTo>
                    <a:pt x="413" y="0"/>
                  </a:moveTo>
                  <a:lnTo>
                    <a:pt x="1" y="486"/>
                  </a:lnTo>
                  <a:cubicBezTo>
                    <a:pt x="319" y="756"/>
                    <a:pt x="645" y="1022"/>
                    <a:pt x="971" y="1277"/>
                  </a:cubicBezTo>
                  <a:lnTo>
                    <a:pt x="1362" y="774"/>
                  </a:lnTo>
                  <a:cubicBezTo>
                    <a:pt x="1044" y="524"/>
                    <a:pt x="725" y="265"/>
                    <a:pt x="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60"/>
            <p:cNvSpPr/>
            <p:nvPr/>
          </p:nvSpPr>
          <p:spPr>
            <a:xfrm>
              <a:off x="390475" y="4811600"/>
              <a:ext cx="33400" cy="32925"/>
            </a:xfrm>
            <a:custGeom>
              <a:avLst/>
              <a:gdLst/>
              <a:ahLst/>
              <a:cxnLst/>
              <a:rect l="l" t="t" r="r" b="b"/>
              <a:pathLst>
                <a:path w="1336" h="1317" extrusionOk="0">
                  <a:moveTo>
                    <a:pt x="452" y="1"/>
                  </a:moveTo>
                  <a:lnTo>
                    <a:pt x="1" y="452"/>
                  </a:lnTo>
                  <a:cubicBezTo>
                    <a:pt x="295" y="745"/>
                    <a:pt x="598" y="1036"/>
                    <a:pt x="903" y="1317"/>
                  </a:cubicBezTo>
                  <a:lnTo>
                    <a:pt x="1335" y="849"/>
                  </a:lnTo>
                  <a:cubicBezTo>
                    <a:pt x="1036" y="573"/>
                    <a:pt x="740" y="289"/>
                    <a:pt x="4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60"/>
            <p:cNvSpPr/>
            <p:nvPr/>
          </p:nvSpPr>
          <p:spPr>
            <a:xfrm>
              <a:off x="772750" y="5005275"/>
              <a:ext cx="32450" cy="19000"/>
            </a:xfrm>
            <a:custGeom>
              <a:avLst/>
              <a:gdLst/>
              <a:ahLst/>
              <a:cxnLst/>
              <a:rect l="l" t="t" r="r" b="b"/>
              <a:pathLst>
                <a:path w="1298" h="760" extrusionOk="0">
                  <a:moveTo>
                    <a:pt x="84" y="1"/>
                  </a:moveTo>
                  <a:lnTo>
                    <a:pt x="1" y="631"/>
                  </a:lnTo>
                  <a:cubicBezTo>
                    <a:pt x="415" y="686"/>
                    <a:pt x="835" y="730"/>
                    <a:pt x="1249" y="760"/>
                  </a:cubicBezTo>
                  <a:lnTo>
                    <a:pt x="1297" y="126"/>
                  </a:lnTo>
                  <a:cubicBezTo>
                    <a:pt x="895" y="94"/>
                    <a:pt x="487" y="52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60"/>
            <p:cNvSpPr/>
            <p:nvPr/>
          </p:nvSpPr>
          <p:spPr>
            <a:xfrm>
              <a:off x="711150" y="4993975"/>
              <a:ext cx="33650" cy="22100"/>
            </a:xfrm>
            <a:custGeom>
              <a:avLst/>
              <a:gdLst/>
              <a:ahLst/>
              <a:cxnLst/>
              <a:rect l="l" t="t" r="r" b="b"/>
              <a:pathLst>
                <a:path w="1346" h="884" extrusionOk="0">
                  <a:moveTo>
                    <a:pt x="154" y="0"/>
                  </a:moveTo>
                  <a:lnTo>
                    <a:pt x="1" y="619"/>
                  </a:lnTo>
                  <a:cubicBezTo>
                    <a:pt x="407" y="717"/>
                    <a:pt x="819" y="807"/>
                    <a:pt x="1227" y="884"/>
                  </a:cubicBezTo>
                  <a:lnTo>
                    <a:pt x="1345" y="258"/>
                  </a:lnTo>
                  <a:cubicBezTo>
                    <a:pt x="949" y="183"/>
                    <a:pt x="548" y="97"/>
                    <a:pt x="1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60"/>
            <p:cNvSpPr/>
            <p:nvPr/>
          </p:nvSpPr>
          <p:spPr>
            <a:xfrm>
              <a:off x="538075" y="4924200"/>
              <a:ext cx="34800" cy="29075"/>
            </a:xfrm>
            <a:custGeom>
              <a:avLst/>
              <a:gdLst/>
              <a:ahLst/>
              <a:cxnLst/>
              <a:rect l="l" t="t" r="r" b="b"/>
              <a:pathLst>
                <a:path w="1392" h="1163" extrusionOk="0">
                  <a:moveTo>
                    <a:pt x="325" y="1"/>
                  </a:moveTo>
                  <a:lnTo>
                    <a:pt x="0" y="550"/>
                  </a:lnTo>
                  <a:cubicBezTo>
                    <a:pt x="358" y="761"/>
                    <a:pt x="726" y="968"/>
                    <a:pt x="1092" y="1162"/>
                  </a:cubicBezTo>
                  <a:lnTo>
                    <a:pt x="1391" y="602"/>
                  </a:lnTo>
                  <a:cubicBezTo>
                    <a:pt x="1034" y="410"/>
                    <a:pt x="674" y="209"/>
                    <a:pt x="3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0"/>
            <p:cNvSpPr/>
            <p:nvPr/>
          </p:nvSpPr>
          <p:spPr>
            <a:xfrm>
              <a:off x="593350" y="4952925"/>
              <a:ext cx="34750" cy="27125"/>
            </a:xfrm>
            <a:custGeom>
              <a:avLst/>
              <a:gdLst/>
              <a:ahLst/>
              <a:cxnLst/>
              <a:rect l="l" t="t" r="r" b="b"/>
              <a:pathLst>
                <a:path w="1390" h="1085" extrusionOk="0">
                  <a:moveTo>
                    <a:pt x="274" y="0"/>
                  </a:moveTo>
                  <a:lnTo>
                    <a:pt x="1" y="576"/>
                  </a:lnTo>
                  <a:cubicBezTo>
                    <a:pt x="378" y="755"/>
                    <a:pt x="763" y="927"/>
                    <a:pt x="1145" y="1085"/>
                  </a:cubicBezTo>
                  <a:lnTo>
                    <a:pt x="1390" y="496"/>
                  </a:lnTo>
                  <a:cubicBezTo>
                    <a:pt x="1017" y="341"/>
                    <a:pt x="641" y="175"/>
                    <a:pt x="2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0"/>
            <p:cNvSpPr/>
            <p:nvPr/>
          </p:nvSpPr>
          <p:spPr>
            <a:xfrm>
              <a:off x="651175" y="4976325"/>
              <a:ext cx="34375" cy="24875"/>
            </a:xfrm>
            <a:custGeom>
              <a:avLst/>
              <a:gdLst/>
              <a:ahLst/>
              <a:cxnLst/>
              <a:rect l="l" t="t" r="r" b="b"/>
              <a:pathLst>
                <a:path w="1375" h="995" extrusionOk="0">
                  <a:moveTo>
                    <a:pt x="215" y="1"/>
                  </a:moveTo>
                  <a:lnTo>
                    <a:pt x="0" y="601"/>
                  </a:lnTo>
                  <a:cubicBezTo>
                    <a:pt x="395" y="741"/>
                    <a:pt x="794" y="874"/>
                    <a:pt x="1190" y="994"/>
                  </a:cubicBezTo>
                  <a:lnTo>
                    <a:pt x="1375" y="383"/>
                  </a:lnTo>
                  <a:cubicBezTo>
                    <a:pt x="989" y="267"/>
                    <a:pt x="599" y="139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60"/>
            <p:cNvSpPr/>
            <p:nvPr/>
          </p:nvSpPr>
          <p:spPr>
            <a:xfrm>
              <a:off x="356675" y="4620350"/>
              <a:ext cx="280300" cy="95700"/>
            </a:xfrm>
            <a:custGeom>
              <a:avLst/>
              <a:gdLst/>
              <a:ahLst/>
              <a:cxnLst/>
              <a:rect l="l" t="t" r="r" b="b"/>
              <a:pathLst>
                <a:path w="11212" h="3828" extrusionOk="0">
                  <a:moveTo>
                    <a:pt x="8054" y="0"/>
                  </a:moveTo>
                  <a:cubicBezTo>
                    <a:pt x="7583" y="0"/>
                    <a:pt x="7114" y="54"/>
                    <a:pt x="6644" y="110"/>
                  </a:cubicBezTo>
                  <a:cubicBezTo>
                    <a:pt x="6130" y="195"/>
                    <a:pt x="5617" y="296"/>
                    <a:pt x="5117" y="446"/>
                  </a:cubicBezTo>
                  <a:cubicBezTo>
                    <a:pt x="4115" y="741"/>
                    <a:pt x="3160" y="1178"/>
                    <a:pt x="2283" y="1746"/>
                  </a:cubicBezTo>
                  <a:cubicBezTo>
                    <a:pt x="1409" y="2310"/>
                    <a:pt x="627" y="3014"/>
                    <a:pt x="0" y="3827"/>
                  </a:cubicBezTo>
                  <a:cubicBezTo>
                    <a:pt x="812" y="3197"/>
                    <a:pt x="1644" y="2631"/>
                    <a:pt x="2529" y="2165"/>
                  </a:cubicBezTo>
                  <a:cubicBezTo>
                    <a:pt x="2975" y="1939"/>
                    <a:pt x="3421" y="1717"/>
                    <a:pt x="3885" y="1536"/>
                  </a:cubicBezTo>
                  <a:cubicBezTo>
                    <a:pt x="4115" y="1443"/>
                    <a:pt x="4350" y="1356"/>
                    <a:pt x="4582" y="1270"/>
                  </a:cubicBezTo>
                  <a:cubicBezTo>
                    <a:pt x="4819" y="1195"/>
                    <a:pt x="5052" y="1108"/>
                    <a:pt x="5293" y="1047"/>
                  </a:cubicBezTo>
                  <a:cubicBezTo>
                    <a:pt x="6248" y="762"/>
                    <a:pt x="7231" y="576"/>
                    <a:pt x="8223" y="491"/>
                  </a:cubicBezTo>
                  <a:cubicBezTo>
                    <a:pt x="8594" y="457"/>
                    <a:pt x="8966" y="434"/>
                    <a:pt x="9337" y="434"/>
                  </a:cubicBezTo>
                  <a:cubicBezTo>
                    <a:pt x="9965" y="434"/>
                    <a:pt x="10592" y="499"/>
                    <a:pt x="11211" y="684"/>
                  </a:cubicBezTo>
                  <a:cubicBezTo>
                    <a:pt x="10774" y="411"/>
                    <a:pt x="10270" y="245"/>
                    <a:pt x="9759" y="138"/>
                  </a:cubicBezTo>
                  <a:cubicBezTo>
                    <a:pt x="9279" y="46"/>
                    <a:pt x="8791" y="1"/>
                    <a:pt x="8304" y="1"/>
                  </a:cubicBezTo>
                  <a:cubicBezTo>
                    <a:pt x="8270" y="1"/>
                    <a:pt x="8237" y="1"/>
                    <a:pt x="8203" y="2"/>
                  </a:cubicBezTo>
                  <a:cubicBezTo>
                    <a:pt x="8153" y="1"/>
                    <a:pt x="8104" y="0"/>
                    <a:pt x="80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2" name="Google Shape;1392;p60"/>
          <p:cNvGrpSpPr/>
          <p:nvPr/>
        </p:nvGrpSpPr>
        <p:grpSpPr>
          <a:xfrm rot="-3328102">
            <a:off x="8760534" y="175885"/>
            <a:ext cx="371445" cy="1774974"/>
            <a:chOff x="6362700" y="477650"/>
            <a:chExt cx="461750" cy="2206500"/>
          </a:xfrm>
        </p:grpSpPr>
        <p:sp>
          <p:nvSpPr>
            <p:cNvPr id="1393" name="Google Shape;1393;p60"/>
            <p:cNvSpPr/>
            <p:nvPr/>
          </p:nvSpPr>
          <p:spPr>
            <a:xfrm>
              <a:off x="6362700" y="477650"/>
              <a:ext cx="461750" cy="2206500"/>
            </a:xfrm>
            <a:custGeom>
              <a:avLst/>
              <a:gdLst/>
              <a:ahLst/>
              <a:cxnLst/>
              <a:rect l="l" t="t" r="r" b="b"/>
              <a:pathLst>
                <a:path w="18470" h="88260" extrusionOk="0">
                  <a:moveTo>
                    <a:pt x="10133" y="0"/>
                  </a:moveTo>
                  <a:cubicBezTo>
                    <a:pt x="5762" y="0"/>
                    <a:pt x="2120" y="3559"/>
                    <a:pt x="2015" y="7933"/>
                  </a:cubicBezTo>
                  <a:cubicBezTo>
                    <a:pt x="2015" y="7942"/>
                    <a:pt x="1955" y="83369"/>
                    <a:pt x="1955" y="83369"/>
                  </a:cubicBezTo>
                  <a:lnTo>
                    <a:pt x="1426" y="83332"/>
                  </a:lnTo>
                  <a:cubicBezTo>
                    <a:pt x="1399" y="83331"/>
                    <a:pt x="1374" y="83331"/>
                    <a:pt x="1348" y="83331"/>
                  </a:cubicBezTo>
                  <a:cubicBezTo>
                    <a:pt x="735" y="83331"/>
                    <a:pt x="228" y="83805"/>
                    <a:pt x="186" y="84416"/>
                  </a:cubicBezTo>
                  <a:lnTo>
                    <a:pt x="43" y="86530"/>
                  </a:lnTo>
                  <a:cubicBezTo>
                    <a:pt x="0" y="87171"/>
                    <a:pt x="484" y="87727"/>
                    <a:pt x="1125" y="87770"/>
                  </a:cubicBezTo>
                  <a:lnTo>
                    <a:pt x="8285" y="88258"/>
                  </a:lnTo>
                  <a:cubicBezTo>
                    <a:pt x="8311" y="88259"/>
                    <a:pt x="8338" y="88259"/>
                    <a:pt x="8363" y="88259"/>
                  </a:cubicBezTo>
                  <a:cubicBezTo>
                    <a:pt x="8975" y="88259"/>
                    <a:pt x="9483" y="87787"/>
                    <a:pt x="9524" y="87176"/>
                  </a:cubicBezTo>
                  <a:lnTo>
                    <a:pt x="9667" y="85060"/>
                  </a:lnTo>
                  <a:cubicBezTo>
                    <a:pt x="9710" y="84419"/>
                    <a:pt x="9226" y="83865"/>
                    <a:pt x="8586" y="83820"/>
                  </a:cubicBezTo>
                  <a:lnTo>
                    <a:pt x="8280" y="83800"/>
                  </a:lnTo>
                  <a:lnTo>
                    <a:pt x="18221" y="9035"/>
                  </a:lnTo>
                  <a:cubicBezTo>
                    <a:pt x="18469" y="6810"/>
                    <a:pt x="17817" y="4639"/>
                    <a:pt x="16383" y="2920"/>
                  </a:cubicBezTo>
                  <a:cubicBezTo>
                    <a:pt x="14947" y="1201"/>
                    <a:pt x="12927" y="171"/>
                    <a:pt x="10694" y="20"/>
                  </a:cubicBezTo>
                  <a:cubicBezTo>
                    <a:pt x="10507" y="7"/>
                    <a:pt x="10319" y="0"/>
                    <a:pt x="10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60"/>
            <p:cNvSpPr/>
            <p:nvPr/>
          </p:nvSpPr>
          <p:spPr>
            <a:xfrm>
              <a:off x="6440925" y="2123350"/>
              <a:ext cx="157800" cy="98200"/>
            </a:xfrm>
            <a:custGeom>
              <a:avLst/>
              <a:gdLst/>
              <a:ahLst/>
              <a:cxnLst/>
              <a:rect l="l" t="t" r="r" b="b"/>
              <a:pathLst>
                <a:path w="6312" h="3928" extrusionOk="0">
                  <a:moveTo>
                    <a:pt x="2" y="0"/>
                  </a:moveTo>
                  <a:lnTo>
                    <a:pt x="1" y="3420"/>
                  </a:lnTo>
                  <a:cubicBezTo>
                    <a:pt x="1278" y="3758"/>
                    <a:pt x="2591" y="3928"/>
                    <a:pt x="3907" y="3928"/>
                  </a:cubicBezTo>
                  <a:cubicBezTo>
                    <a:pt x="4559" y="3928"/>
                    <a:pt x="5211" y="3886"/>
                    <a:pt x="5861" y="3802"/>
                  </a:cubicBezTo>
                  <a:lnTo>
                    <a:pt x="6312" y="413"/>
                  </a:lnTo>
                  <a:lnTo>
                    <a:pt x="6312" y="413"/>
                  </a:lnTo>
                  <a:cubicBezTo>
                    <a:pt x="5588" y="517"/>
                    <a:pt x="4860" y="569"/>
                    <a:pt x="4133" y="569"/>
                  </a:cubicBezTo>
                  <a:cubicBezTo>
                    <a:pt x="2740" y="569"/>
                    <a:pt x="1350" y="379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0"/>
            <p:cNvSpPr/>
            <p:nvPr/>
          </p:nvSpPr>
          <p:spPr>
            <a:xfrm>
              <a:off x="6440975" y="2088575"/>
              <a:ext cx="162325" cy="49000"/>
            </a:xfrm>
            <a:custGeom>
              <a:avLst/>
              <a:gdLst/>
              <a:ahLst/>
              <a:cxnLst/>
              <a:rect l="l" t="t" r="r" b="b"/>
              <a:pathLst>
                <a:path w="6493" h="1960" extrusionOk="0">
                  <a:moveTo>
                    <a:pt x="2" y="0"/>
                  </a:moveTo>
                  <a:lnTo>
                    <a:pt x="0" y="1391"/>
                  </a:lnTo>
                  <a:cubicBezTo>
                    <a:pt x="1348" y="1770"/>
                    <a:pt x="2738" y="1960"/>
                    <a:pt x="4131" y="1960"/>
                  </a:cubicBezTo>
                  <a:cubicBezTo>
                    <a:pt x="4858" y="1960"/>
                    <a:pt x="5586" y="1908"/>
                    <a:pt x="6310" y="1804"/>
                  </a:cubicBezTo>
                  <a:lnTo>
                    <a:pt x="6493" y="428"/>
                  </a:lnTo>
                  <a:lnTo>
                    <a:pt x="6493" y="428"/>
                  </a:lnTo>
                  <a:cubicBezTo>
                    <a:pt x="5741" y="540"/>
                    <a:pt x="4984" y="597"/>
                    <a:pt x="4227" y="597"/>
                  </a:cubicBezTo>
                  <a:cubicBezTo>
                    <a:pt x="2802" y="597"/>
                    <a:pt x="1380" y="397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0"/>
            <p:cNvSpPr/>
            <p:nvPr/>
          </p:nvSpPr>
          <p:spPr>
            <a:xfrm>
              <a:off x="6440925" y="2208825"/>
              <a:ext cx="146575" cy="46750"/>
            </a:xfrm>
            <a:custGeom>
              <a:avLst/>
              <a:gdLst/>
              <a:ahLst/>
              <a:cxnLst/>
              <a:rect l="l" t="t" r="r" b="b"/>
              <a:pathLst>
                <a:path w="5863" h="1870" extrusionOk="0">
                  <a:moveTo>
                    <a:pt x="1" y="1"/>
                  </a:moveTo>
                  <a:lnTo>
                    <a:pt x="1" y="1385"/>
                  </a:lnTo>
                  <a:cubicBezTo>
                    <a:pt x="1250" y="1707"/>
                    <a:pt x="2534" y="1870"/>
                    <a:pt x="3820" y="1870"/>
                  </a:cubicBezTo>
                  <a:cubicBezTo>
                    <a:pt x="4441" y="1870"/>
                    <a:pt x="5062" y="1832"/>
                    <a:pt x="5680" y="1756"/>
                  </a:cubicBezTo>
                  <a:lnTo>
                    <a:pt x="5863" y="383"/>
                  </a:lnTo>
                  <a:lnTo>
                    <a:pt x="5863" y="383"/>
                  </a:lnTo>
                  <a:cubicBezTo>
                    <a:pt x="5213" y="467"/>
                    <a:pt x="4559" y="509"/>
                    <a:pt x="3907" y="509"/>
                  </a:cubicBezTo>
                  <a:cubicBezTo>
                    <a:pt x="2591" y="509"/>
                    <a:pt x="1278" y="339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60"/>
            <p:cNvSpPr/>
            <p:nvPr/>
          </p:nvSpPr>
          <p:spPr>
            <a:xfrm>
              <a:off x="6440600" y="2243450"/>
              <a:ext cx="142275" cy="366600"/>
            </a:xfrm>
            <a:custGeom>
              <a:avLst/>
              <a:gdLst/>
              <a:ahLst/>
              <a:cxnLst/>
              <a:rect l="l" t="t" r="r" b="b"/>
              <a:pathLst>
                <a:path w="5691" h="14664" extrusionOk="0">
                  <a:moveTo>
                    <a:pt x="12" y="0"/>
                  </a:moveTo>
                  <a:lnTo>
                    <a:pt x="0" y="14406"/>
                  </a:lnTo>
                  <a:lnTo>
                    <a:pt x="3791" y="14664"/>
                  </a:lnTo>
                  <a:lnTo>
                    <a:pt x="5691" y="371"/>
                  </a:lnTo>
                  <a:lnTo>
                    <a:pt x="5691" y="371"/>
                  </a:lnTo>
                  <a:cubicBezTo>
                    <a:pt x="5073" y="447"/>
                    <a:pt x="4453" y="485"/>
                    <a:pt x="3833" y="485"/>
                  </a:cubicBezTo>
                  <a:cubicBezTo>
                    <a:pt x="2547" y="485"/>
                    <a:pt x="1263" y="32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60"/>
            <p:cNvSpPr/>
            <p:nvPr/>
          </p:nvSpPr>
          <p:spPr>
            <a:xfrm>
              <a:off x="6441100" y="506725"/>
              <a:ext cx="359250" cy="1478700"/>
            </a:xfrm>
            <a:custGeom>
              <a:avLst/>
              <a:gdLst/>
              <a:ahLst/>
              <a:cxnLst/>
              <a:rect l="l" t="t" r="r" b="b"/>
              <a:pathLst>
                <a:path w="14370" h="59148" extrusionOk="0">
                  <a:moveTo>
                    <a:pt x="6997" y="0"/>
                  </a:moveTo>
                  <a:cubicBezTo>
                    <a:pt x="3251" y="0"/>
                    <a:pt x="133" y="2994"/>
                    <a:pt x="42" y="6797"/>
                  </a:cubicBezTo>
                  <a:lnTo>
                    <a:pt x="0" y="58456"/>
                  </a:lnTo>
                  <a:cubicBezTo>
                    <a:pt x="1468" y="58916"/>
                    <a:pt x="3006" y="59147"/>
                    <a:pt x="4544" y="59147"/>
                  </a:cubicBezTo>
                  <a:cubicBezTo>
                    <a:pt x="5408" y="59147"/>
                    <a:pt x="6271" y="59074"/>
                    <a:pt x="7122" y="58928"/>
                  </a:cubicBezTo>
                  <a:lnTo>
                    <a:pt x="13929" y="7744"/>
                  </a:lnTo>
                  <a:cubicBezTo>
                    <a:pt x="14370" y="3802"/>
                    <a:pt x="11436" y="288"/>
                    <a:pt x="7478" y="17"/>
                  </a:cubicBezTo>
                  <a:cubicBezTo>
                    <a:pt x="7317" y="6"/>
                    <a:pt x="7156" y="0"/>
                    <a:pt x="6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60"/>
            <p:cNvSpPr/>
            <p:nvPr/>
          </p:nvSpPr>
          <p:spPr>
            <a:xfrm>
              <a:off x="6441025" y="2002875"/>
              <a:ext cx="173550" cy="100625"/>
            </a:xfrm>
            <a:custGeom>
              <a:avLst/>
              <a:gdLst/>
              <a:ahLst/>
              <a:cxnLst/>
              <a:rect l="l" t="t" r="r" b="b"/>
              <a:pathLst>
                <a:path w="6942" h="4025" extrusionOk="0">
                  <a:moveTo>
                    <a:pt x="2" y="1"/>
                  </a:moveTo>
                  <a:lnTo>
                    <a:pt x="0" y="3428"/>
                  </a:lnTo>
                  <a:cubicBezTo>
                    <a:pt x="1378" y="3825"/>
                    <a:pt x="2800" y="4025"/>
                    <a:pt x="4225" y="4025"/>
                  </a:cubicBezTo>
                  <a:cubicBezTo>
                    <a:pt x="4982" y="4025"/>
                    <a:pt x="5739" y="3968"/>
                    <a:pt x="6491" y="3856"/>
                  </a:cubicBezTo>
                  <a:lnTo>
                    <a:pt x="6942" y="460"/>
                  </a:lnTo>
                  <a:lnTo>
                    <a:pt x="6942" y="460"/>
                  </a:lnTo>
                  <a:cubicBezTo>
                    <a:pt x="6120" y="596"/>
                    <a:pt x="5287" y="663"/>
                    <a:pt x="4454" y="663"/>
                  </a:cubicBezTo>
                  <a:cubicBezTo>
                    <a:pt x="2947" y="663"/>
                    <a:pt x="1442" y="442"/>
                    <a:pt x="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60"/>
            <p:cNvSpPr/>
            <p:nvPr/>
          </p:nvSpPr>
          <p:spPr>
            <a:xfrm>
              <a:off x="6441050" y="1968100"/>
              <a:ext cx="178100" cy="51375"/>
            </a:xfrm>
            <a:custGeom>
              <a:avLst/>
              <a:gdLst/>
              <a:ahLst/>
              <a:cxnLst/>
              <a:rect l="l" t="t" r="r" b="b"/>
              <a:pathLst>
                <a:path w="7124" h="2055" extrusionOk="0">
                  <a:moveTo>
                    <a:pt x="2" y="1"/>
                  </a:moveTo>
                  <a:lnTo>
                    <a:pt x="1" y="1392"/>
                  </a:lnTo>
                  <a:cubicBezTo>
                    <a:pt x="1441" y="1833"/>
                    <a:pt x="2946" y="2054"/>
                    <a:pt x="4453" y="2054"/>
                  </a:cubicBezTo>
                  <a:cubicBezTo>
                    <a:pt x="5286" y="2054"/>
                    <a:pt x="6119" y="1987"/>
                    <a:pt x="6941" y="1851"/>
                  </a:cubicBezTo>
                  <a:lnTo>
                    <a:pt x="7124" y="475"/>
                  </a:lnTo>
                  <a:lnTo>
                    <a:pt x="7124" y="475"/>
                  </a:lnTo>
                  <a:cubicBezTo>
                    <a:pt x="6273" y="620"/>
                    <a:pt x="5410" y="693"/>
                    <a:pt x="4547" y="693"/>
                  </a:cubicBezTo>
                  <a:cubicBezTo>
                    <a:pt x="3009" y="693"/>
                    <a:pt x="1470" y="46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60"/>
            <p:cNvSpPr/>
            <p:nvPr/>
          </p:nvSpPr>
          <p:spPr>
            <a:xfrm>
              <a:off x="6499625" y="1457100"/>
              <a:ext cx="115200" cy="414675"/>
            </a:xfrm>
            <a:custGeom>
              <a:avLst/>
              <a:gdLst/>
              <a:ahLst/>
              <a:cxnLst/>
              <a:rect l="l" t="t" r="r" b="b"/>
              <a:pathLst>
                <a:path w="4608" h="16587" extrusionOk="0">
                  <a:moveTo>
                    <a:pt x="2750" y="0"/>
                  </a:moveTo>
                  <a:cubicBezTo>
                    <a:pt x="1616" y="0"/>
                    <a:pt x="458" y="3622"/>
                    <a:pt x="150" y="8153"/>
                  </a:cubicBezTo>
                  <a:cubicBezTo>
                    <a:pt x="1" y="10351"/>
                    <a:pt x="75" y="12476"/>
                    <a:pt x="358" y="14056"/>
                  </a:cubicBezTo>
                  <a:cubicBezTo>
                    <a:pt x="641" y="15639"/>
                    <a:pt x="1109" y="16547"/>
                    <a:pt x="1659" y="16586"/>
                  </a:cubicBezTo>
                  <a:cubicBezTo>
                    <a:pt x="1671" y="16586"/>
                    <a:pt x="1683" y="16587"/>
                    <a:pt x="1694" y="16587"/>
                  </a:cubicBezTo>
                  <a:cubicBezTo>
                    <a:pt x="2233" y="16587"/>
                    <a:pt x="2806" y="15753"/>
                    <a:pt x="3290" y="14256"/>
                  </a:cubicBezTo>
                  <a:cubicBezTo>
                    <a:pt x="3784" y="12729"/>
                    <a:pt x="4147" y="10634"/>
                    <a:pt x="4295" y="8434"/>
                  </a:cubicBezTo>
                  <a:cubicBezTo>
                    <a:pt x="4608" y="3855"/>
                    <a:pt x="3931" y="80"/>
                    <a:pt x="2786" y="2"/>
                  </a:cubicBezTo>
                  <a:cubicBezTo>
                    <a:pt x="2774" y="1"/>
                    <a:pt x="2762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60"/>
            <p:cNvSpPr/>
            <p:nvPr/>
          </p:nvSpPr>
          <p:spPr>
            <a:xfrm>
              <a:off x="6392925" y="2589600"/>
              <a:ext cx="182650" cy="65100"/>
            </a:xfrm>
            <a:custGeom>
              <a:avLst/>
              <a:gdLst/>
              <a:ahLst/>
              <a:cxnLst/>
              <a:rect l="l" t="t" r="r" b="b"/>
              <a:pathLst>
                <a:path w="7306" h="2604" extrusionOk="0">
                  <a:moveTo>
                    <a:pt x="145" y="1"/>
                  </a:moveTo>
                  <a:lnTo>
                    <a:pt x="1" y="2116"/>
                  </a:lnTo>
                  <a:lnTo>
                    <a:pt x="7160" y="2603"/>
                  </a:lnTo>
                  <a:lnTo>
                    <a:pt x="7305" y="488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60"/>
            <p:cNvSpPr/>
            <p:nvPr/>
          </p:nvSpPr>
          <p:spPr>
            <a:xfrm>
              <a:off x="6467525" y="545075"/>
              <a:ext cx="119075" cy="483375"/>
            </a:xfrm>
            <a:custGeom>
              <a:avLst/>
              <a:gdLst/>
              <a:ahLst/>
              <a:cxnLst/>
              <a:rect l="l" t="t" r="r" b="b"/>
              <a:pathLst>
                <a:path w="4763" h="19335" extrusionOk="0">
                  <a:moveTo>
                    <a:pt x="4762" y="0"/>
                  </a:moveTo>
                  <a:cubicBezTo>
                    <a:pt x="2957" y="115"/>
                    <a:pt x="1210" y="1401"/>
                    <a:pt x="501" y="3218"/>
                  </a:cubicBezTo>
                  <a:cubicBezTo>
                    <a:pt x="145" y="4122"/>
                    <a:pt x="50" y="5082"/>
                    <a:pt x="22" y="5990"/>
                  </a:cubicBezTo>
                  <a:cubicBezTo>
                    <a:pt x="0" y="6905"/>
                    <a:pt x="22" y="7779"/>
                    <a:pt x="23" y="8669"/>
                  </a:cubicBezTo>
                  <a:cubicBezTo>
                    <a:pt x="37" y="10441"/>
                    <a:pt x="67" y="12215"/>
                    <a:pt x="113" y="13990"/>
                  </a:cubicBezTo>
                  <a:cubicBezTo>
                    <a:pt x="163" y="15767"/>
                    <a:pt x="220" y="17546"/>
                    <a:pt x="364" y="19335"/>
                  </a:cubicBezTo>
                  <a:cubicBezTo>
                    <a:pt x="692" y="17569"/>
                    <a:pt x="879" y="15790"/>
                    <a:pt x="1003" y="14010"/>
                  </a:cubicBezTo>
                  <a:cubicBezTo>
                    <a:pt x="1123" y="12226"/>
                    <a:pt x="1173" y="10443"/>
                    <a:pt x="1156" y="8657"/>
                  </a:cubicBezTo>
                  <a:lnTo>
                    <a:pt x="1131" y="7320"/>
                  </a:lnTo>
                  <a:lnTo>
                    <a:pt x="1093" y="5998"/>
                  </a:lnTo>
                  <a:cubicBezTo>
                    <a:pt x="1080" y="5133"/>
                    <a:pt x="1115" y="4291"/>
                    <a:pt x="1341" y="3506"/>
                  </a:cubicBezTo>
                  <a:cubicBezTo>
                    <a:pt x="1785" y="1949"/>
                    <a:pt x="3068" y="583"/>
                    <a:pt x="4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404" name="Google Shape;1404;p60"/>
          <p:cNvCxnSpPr>
            <a:cxnSpLocks/>
          </p:cNvCxnSpPr>
          <p:nvPr/>
        </p:nvCxnSpPr>
        <p:spPr>
          <a:xfrm rot="10800000" flipH="1">
            <a:off x="1388583" y="1415715"/>
            <a:ext cx="4766100" cy="741900"/>
          </a:xfrm>
          <a:prstGeom prst="bentConnector3">
            <a:avLst>
              <a:gd name="adj1" fmla="val 2271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5" name="Google Shape;1405;p60"/>
          <p:cNvCxnSpPr>
            <a:cxnSpLocks/>
            <a:stCxn id="1376" idx="6"/>
            <a:endCxn id="1264" idx="3"/>
          </p:cNvCxnSpPr>
          <p:nvPr/>
        </p:nvCxnSpPr>
        <p:spPr>
          <a:xfrm>
            <a:off x="4037113" y="2116819"/>
            <a:ext cx="2140855" cy="716111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60"/>
          <p:cNvCxnSpPr>
            <a:cxnSpLocks/>
            <a:stCxn id="1375" idx="6"/>
            <a:endCxn id="1263" idx="3"/>
          </p:cNvCxnSpPr>
          <p:nvPr/>
        </p:nvCxnSpPr>
        <p:spPr>
          <a:xfrm flipH="1">
            <a:off x="2926152" y="2804219"/>
            <a:ext cx="24948" cy="1199291"/>
          </a:xfrm>
          <a:prstGeom prst="bentConnector5">
            <a:avLst>
              <a:gd name="adj1" fmla="val -916306"/>
              <a:gd name="adj2" fmla="val 45410"/>
              <a:gd name="adj3" fmla="val 1016306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376;p60">
            <a:extLst>
              <a:ext uri="{FF2B5EF4-FFF2-40B4-BE49-F238E27FC236}">
                <a16:creationId xmlns:a16="http://schemas.microsoft.com/office/drawing/2014/main" id="{26C09737-3CD9-4788-B21A-94D84534E963}"/>
              </a:ext>
            </a:extLst>
          </p:cNvPr>
          <p:cNvSpPr/>
          <p:nvPr/>
        </p:nvSpPr>
        <p:spPr>
          <a:xfrm>
            <a:off x="2205531" y="2456850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7" name="Google Shape;1405;p60">
            <a:extLst>
              <a:ext uri="{FF2B5EF4-FFF2-40B4-BE49-F238E27FC236}">
                <a16:creationId xmlns:a16="http://schemas.microsoft.com/office/drawing/2014/main" id="{93761551-CB64-4433-899E-94E7AD2EB66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53445" y="2546535"/>
            <a:ext cx="656181" cy="631308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" name="Google Shape;1263;p60">
            <a:extLst>
              <a:ext uri="{FF2B5EF4-FFF2-40B4-BE49-F238E27FC236}">
                <a16:creationId xmlns:a16="http://schemas.microsoft.com/office/drawing/2014/main" id="{2E0FD880-DD63-4E4B-9B68-2CF2E2EE6315}"/>
              </a:ext>
            </a:extLst>
          </p:cNvPr>
          <p:cNvSpPr txBox="1"/>
          <p:nvPr/>
        </p:nvSpPr>
        <p:spPr>
          <a:xfrm flipH="1">
            <a:off x="566312" y="3214652"/>
            <a:ext cx="2091981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Desenlace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69" name="Google Shape;1267;p60">
            <a:extLst>
              <a:ext uri="{FF2B5EF4-FFF2-40B4-BE49-F238E27FC236}">
                <a16:creationId xmlns:a16="http://schemas.microsoft.com/office/drawing/2014/main" id="{02802D8D-4E71-4507-ABB9-199AB4167A04}"/>
              </a:ext>
            </a:extLst>
          </p:cNvPr>
          <p:cNvSpPr txBox="1"/>
          <p:nvPr/>
        </p:nvSpPr>
        <p:spPr>
          <a:xfrm flipH="1">
            <a:off x="233532" y="3853050"/>
            <a:ext cx="2143335" cy="66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Cómo concluye la Historia.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0"/>
          <p:cNvSpPr txBox="1"/>
          <p:nvPr/>
        </p:nvSpPr>
        <p:spPr>
          <a:xfrm flipH="1">
            <a:off x="6161903" y="1202036"/>
            <a:ext cx="2027700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Tesis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3" name="Google Shape;1263;p60"/>
          <p:cNvSpPr txBox="1"/>
          <p:nvPr/>
        </p:nvSpPr>
        <p:spPr>
          <a:xfrm flipH="1">
            <a:off x="2926151" y="3778510"/>
            <a:ext cx="2005702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Contrargumentos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4" name="Google Shape;1264;p60"/>
          <p:cNvSpPr txBox="1"/>
          <p:nvPr/>
        </p:nvSpPr>
        <p:spPr>
          <a:xfrm flipH="1">
            <a:off x="6549267" y="2627474"/>
            <a:ext cx="2027700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Argumentos 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265" name="Google Shape;1265;p60"/>
          <p:cNvSpPr txBox="1">
            <a:spLocks noGrp="1"/>
          </p:cNvSpPr>
          <p:nvPr>
            <p:ph type="title"/>
          </p:nvPr>
        </p:nvSpPr>
        <p:spPr>
          <a:xfrm>
            <a:off x="615434" y="34712"/>
            <a:ext cx="840464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2">
                    <a:lumMod val="25000"/>
                  </a:schemeClr>
                </a:solidFill>
              </a:rPr>
              <a:t>Resumen (Texto argumentativo)</a:t>
            </a:r>
            <a:br>
              <a:rPr lang="en" dirty="0">
                <a:solidFill>
                  <a:schemeClr val="accent2">
                    <a:lumMod val="25000"/>
                  </a:schemeClr>
                </a:solidFill>
              </a:rPr>
            </a:br>
            <a:endParaRPr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266" name="Google Shape;1266;p60"/>
          <p:cNvSpPr txBox="1"/>
          <p:nvPr/>
        </p:nvSpPr>
        <p:spPr>
          <a:xfrm flipH="1">
            <a:off x="6076674" y="1683787"/>
            <a:ext cx="2794254" cy="39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Oración declarativa en la cual esta a favor o en contra de algo. 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Ejemplo: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 Chile es un país solidario. 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7" name="Google Shape;1267;p60"/>
          <p:cNvSpPr txBox="1"/>
          <p:nvPr/>
        </p:nvSpPr>
        <p:spPr>
          <a:xfrm flipH="1">
            <a:off x="3047525" y="4163679"/>
            <a:ext cx="568646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Son los argumentos contrarios a la proposición que el autor defiende. 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Ejemplo: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El aborto es un derecho constitucional.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sp>
        <p:nvSpPr>
          <p:cNvPr id="1268" name="Google Shape;1268;p60"/>
          <p:cNvSpPr txBox="1"/>
          <p:nvPr/>
        </p:nvSpPr>
        <p:spPr>
          <a:xfrm flipH="1">
            <a:off x="5956863" y="3069056"/>
            <a:ext cx="3279264" cy="106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Son razonamientos que da el autor para probar o demostrar una proposición o tesis</a:t>
            </a:r>
            <a:r>
              <a:rPr lang="es-EC" sz="1200" b="1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. Ejemplo: </a:t>
            </a: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El aborto es un pecado según las escrituras bíblicas.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  <p:grpSp>
        <p:nvGrpSpPr>
          <p:cNvPr id="1269" name="Google Shape;1269;p60"/>
          <p:cNvGrpSpPr/>
          <p:nvPr/>
        </p:nvGrpSpPr>
        <p:grpSpPr>
          <a:xfrm>
            <a:off x="720004" y="1583099"/>
            <a:ext cx="4724901" cy="2348443"/>
            <a:chOff x="859829" y="1508806"/>
            <a:chExt cx="4919741" cy="2620545"/>
          </a:xfrm>
        </p:grpSpPr>
        <p:grpSp>
          <p:nvGrpSpPr>
            <p:cNvPr id="1270" name="Google Shape;1270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271" name="Google Shape;1271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43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2" name="Google Shape;1322;p60"/>
            <p:cNvGrpSpPr/>
            <p:nvPr/>
          </p:nvGrpSpPr>
          <p:grpSpPr>
            <a:xfrm>
              <a:off x="859829" y="1508806"/>
              <a:ext cx="4919741" cy="2620545"/>
              <a:chOff x="233350" y="949250"/>
              <a:chExt cx="7137300" cy="3802300"/>
            </a:xfrm>
          </p:grpSpPr>
          <p:sp>
            <p:nvSpPr>
              <p:cNvPr id="1323" name="Google Shape;1323;p60"/>
              <p:cNvSpPr/>
              <p:nvPr/>
            </p:nvSpPr>
            <p:spPr>
              <a:xfrm>
                <a:off x="4428450" y="2808675"/>
                <a:ext cx="1478900" cy="330100"/>
              </a:xfrm>
              <a:custGeom>
                <a:avLst/>
                <a:gdLst/>
                <a:ahLst/>
                <a:cxnLst/>
                <a:rect l="l" t="t" r="r" b="b"/>
                <a:pathLst>
                  <a:path w="59156" h="13204" extrusionOk="0">
                    <a:moveTo>
                      <a:pt x="1" y="0"/>
                    </a:moveTo>
                    <a:lnTo>
                      <a:pt x="1" y="0"/>
                    </a:lnTo>
                    <a:close/>
                    <a:moveTo>
                      <a:pt x="59155" y="13203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60"/>
              <p:cNvSpPr/>
              <p:nvPr/>
            </p:nvSpPr>
            <p:spPr>
              <a:xfrm>
                <a:off x="2909400" y="1076125"/>
                <a:ext cx="4118650" cy="3109225"/>
              </a:xfrm>
              <a:custGeom>
                <a:avLst/>
                <a:gdLst/>
                <a:ahLst/>
                <a:cxnLst/>
                <a:rect l="l" t="t" r="r" b="b"/>
                <a:pathLst>
                  <a:path w="164746" h="124369" extrusionOk="0">
                    <a:moveTo>
                      <a:pt x="49520" y="11070"/>
                    </a:moveTo>
                    <a:cubicBezTo>
                      <a:pt x="49737" y="11070"/>
                      <a:pt x="49861" y="11136"/>
                      <a:pt x="49875" y="11358"/>
                    </a:cubicBezTo>
                    <a:cubicBezTo>
                      <a:pt x="49875" y="11575"/>
                      <a:pt x="49818" y="11698"/>
                      <a:pt x="49684" y="11698"/>
                    </a:cubicBezTo>
                    <a:cubicBezTo>
                      <a:pt x="49636" y="11698"/>
                      <a:pt x="49580" y="11683"/>
                      <a:pt x="49512" y="11651"/>
                    </a:cubicBezTo>
                    <a:cubicBezTo>
                      <a:pt x="49305" y="11565"/>
                      <a:pt x="49115" y="11444"/>
                      <a:pt x="48925" y="11323"/>
                    </a:cubicBezTo>
                    <a:lnTo>
                      <a:pt x="49339" y="11081"/>
                    </a:lnTo>
                    <a:cubicBezTo>
                      <a:pt x="49405" y="11074"/>
                      <a:pt x="49465" y="11070"/>
                      <a:pt x="49520" y="11070"/>
                    </a:cubicBezTo>
                    <a:close/>
                    <a:moveTo>
                      <a:pt x="46983" y="11081"/>
                    </a:moveTo>
                    <a:cubicBezTo>
                      <a:pt x="47014" y="11081"/>
                      <a:pt x="47051" y="11087"/>
                      <a:pt x="47093" y="11098"/>
                    </a:cubicBezTo>
                    <a:cubicBezTo>
                      <a:pt x="47369" y="11185"/>
                      <a:pt x="47870" y="11168"/>
                      <a:pt x="47767" y="11686"/>
                    </a:cubicBezTo>
                    <a:cubicBezTo>
                      <a:pt x="47732" y="11893"/>
                      <a:pt x="47888" y="12274"/>
                      <a:pt x="47490" y="12343"/>
                    </a:cubicBezTo>
                    <a:cubicBezTo>
                      <a:pt x="47110" y="12222"/>
                      <a:pt x="46834" y="11893"/>
                      <a:pt x="46799" y="11496"/>
                    </a:cubicBezTo>
                    <a:cubicBezTo>
                      <a:pt x="46784" y="11302"/>
                      <a:pt x="46782" y="11081"/>
                      <a:pt x="46983" y="11081"/>
                    </a:cubicBezTo>
                    <a:close/>
                    <a:moveTo>
                      <a:pt x="38158" y="11530"/>
                    </a:moveTo>
                    <a:cubicBezTo>
                      <a:pt x="38279" y="11530"/>
                      <a:pt x="38417" y="11703"/>
                      <a:pt x="38642" y="11876"/>
                    </a:cubicBezTo>
                    <a:cubicBezTo>
                      <a:pt x="38366" y="12118"/>
                      <a:pt x="38089" y="12360"/>
                      <a:pt x="37778" y="12585"/>
                    </a:cubicBezTo>
                    <a:cubicBezTo>
                      <a:pt x="35549" y="13967"/>
                      <a:pt x="35514" y="15903"/>
                      <a:pt x="37692" y="17268"/>
                    </a:cubicBezTo>
                    <a:cubicBezTo>
                      <a:pt x="38003" y="17458"/>
                      <a:pt x="38227" y="17631"/>
                      <a:pt x="38158" y="18080"/>
                    </a:cubicBezTo>
                    <a:cubicBezTo>
                      <a:pt x="38106" y="18529"/>
                      <a:pt x="37951" y="18599"/>
                      <a:pt x="37553" y="18737"/>
                    </a:cubicBezTo>
                    <a:cubicBezTo>
                      <a:pt x="36568" y="19117"/>
                      <a:pt x="36309" y="19981"/>
                      <a:pt x="36378" y="20949"/>
                    </a:cubicBezTo>
                    <a:cubicBezTo>
                      <a:pt x="36427" y="21679"/>
                      <a:pt x="36279" y="22143"/>
                      <a:pt x="35819" y="22143"/>
                    </a:cubicBezTo>
                    <a:cubicBezTo>
                      <a:pt x="35625" y="22143"/>
                      <a:pt x="35377" y="22061"/>
                      <a:pt x="35065" y="21882"/>
                    </a:cubicBezTo>
                    <a:cubicBezTo>
                      <a:pt x="34913" y="21798"/>
                      <a:pt x="34745" y="21754"/>
                      <a:pt x="34578" y="21754"/>
                    </a:cubicBezTo>
                    <a:cubicBezTo>
                      <a:pt x="34403" y="21754"/>
                      <a:pt x="34230" y="21802"/>
                      <a:pt x="34080" y="21899"/>
                    </a:cubicBezTo>
                    <a:cubicBezTo>
                      <a:pt x="33134" y="22372"/>
                      <a:pt x="32094" y="22613"/>
                      <a:pt x="31041" y="22613"/>
                    </a:cubicBezTo>
                    <a:cubicBezTo>
                      <a:pt x="30747" y="22613"/>
                      <a:pt x="30451" y="22594"/>
                      <a:pt x="30157" y="22556"/>
                    </a:cubicBezTo>
                    <a:cubicBezTo>
                      <a:pt x="29915" y="22521"/>
                      <a:pt x="29759" y="22608"/>
                      <a:pt x="29829" y="22262"/>
                    </a:cubicBezTo>
                    <a:lnTo>
                      <a:pt x="29829" y="22262"/>
                    </a:lnTo>
                    <a:lnTo>
                      <a:pt x="29829" y="22279"/>
                    </a:lnTo>
                    <a:cubicBezTo>
                      <a:pt x="29898" y="21986"/>
                      <a:pt x="29984" y="21882"/>
                      <a:pt x="30364" y="21830"/>
                    </a:cubicBezTo>
                    <a:cubicBezTo>
                      <a:pt x="31505" y="21675"/>
                      <a:pt x="32836" y="21467"/>
                      <a:pt x="33354" y="20361"/>
                    </a:cubicBezTo>
                    <a:cubicBezTo>
                      <a:pt x="33821" y="19342"/>
                      <a:pt x="33872" y="18184"/>
                      <a:pt x="34927" y="17458"/>
                    </a:cubicBezTo>
                    <a:cubicBezTo>
                      <a:pt x="35238" y="17216"/>
                      <a:pt x="34978" y="16836"/>
                      <a:pt x="34667" y="16594"/>
                    </a:cubicBezTo>
                    <a:cubicBezTo>
                      <a:pt x="33216" y="15436"/>
                      <a:pt x="33907" y="14572"/>
                      <a:pt x="35099" y="13846"/>
                    </a:cubicBezTo>
                    <a:cubicBezTo>
                      <a:pt x="35860" y="13380"/>
                      <a:pt x="36724" y="13086"/>
                      <a:pt x="37018" y="12066"/>
                    </a:cubicBezTo>
                    <a:cubicBezTo>
                      <a:pt x="37156" y="11582"/>
                      <a:pt x="37709" y="11548"/>
                      <a:pt x="38158" y="11530"/>
                    </a:cubicBezTo>
                    <a:close/>
                    <a:moveTo>
                      <a:pt x="46802" y="32066"/>
                    </a:moveTo>
                    <a:cubicBezTo>
                      <a:pt x="47245" y="32066"/>
                      <a:pt x="47720" y="32469"/>
                      <a:pt x="47888" y="33080"/>
                    </a:cubicBezTo>
                    <a:cubicBezTo>
                      <a:pt x="48059" y="33754"/>
                      <a:pt x="48393" y="34225"/>
                      <a:pt x="48918" y="34225"/>
                    </a:cubicBezTo>
                    <a:cubicBezTo>
                      <a:pt x="49080" y="34225"/>
                      <a:pt x="49261" y="34181"/>
                      <a:pt x="49460" y="34083"/>
                    </a:cubicBezTo>
                    <a:cubicBezTo>
                      <a:pt x="50103" y="33764"/>
                      <a:pt x="50701" y="33627"/>
                      <a:pt x="51269" y="33627"/>
                    </a:cubicBezTo>
                    <a:cubicBezTo>
                      <a:pt x="52489" y="33627"/>
                      <a:pt x="53566" y="34260"/>
                      <a:pt x="54628" y="35085"/>
                    </a:cubicBezTo>
                    <a:cubicBezTo>
                      <a:pt x="54818" y="35223"/>
                      <a:pt x="55008" y="35396"/>
                      <a:pt x="55163" y="35586"/>
                    </a:cubicBezTo>
                    <a:cubicBezTo>
                      <a:pt x="55543" y="36053"/>
                      <a:pt x="56684" y="36070"/>
                      <a:pt x="56321" y="36917"/>
                    </a:cubicBezTo>
                    <a:lnTo>
                      <a:pt x="56321" y="36934"/>
                    </a:lnTo>
                    <a:cubicBezTo>
                      <a:pt x="56149" y="37350"/>
                      <a:pt x="55751" y="37415"/>
                      <a:pt x="55318" y="37415"/>
                    </a:cubicBezTo>
                    <a:cubicBezTo>
                      <a:pt x="55122" y="37415"/>
                      <a:pt x="54919" y="37401"/>
                      <a:pt x="54727" y="37401"/>
                    </a:cubicBezTo>
                    <a:cubicBezTo>
                      <a:pt x="54620" y="37401"/>
                      <a:pt x="54517" y="37405"/>
                      <a:pt x="54420" y="37418"/>
                    </a:cubicBezTo>
                    <a:cubicBezTo>
                      <a:pt x="54278" y="37432"/>
                      <a:pt x="54136" y="37440"/>
                      <a:pt x="53995" y="37440"/>
                    </a:cubicBezTo>
                    <a:cubicBezTo>
                      <a:pt x="53292" y="37440"/>
                      <a:pt x="52602" y="37262"/>
                      <a:pt x="51983" y="36917"/>
                    </a:cubicBezTo>
                    <a:cubicBezTo>
                      <a:pt x="51332" y="36539"/>
                      <a:pt x="50680" y="36418"/>
                      <a:pt x="50028" y="36418"/>
                    </a:cubicBezTo>
                    <a:cubicBezTo>
                      <a:pt x="48867" y="36418"/>
                      <a:pt x="47706" y="36802"/>
                      <a:pt x="46545" y="36802"/>
                    </a:cubicBezTo>
                    <a:cubicBezTo>
                      <a:pt x="46302" y="36802"/>
                      <a:pt x="46058" y="36785"/>
                      <a:pt x="45814" y="36744"/>
                    </a:cubicBezTo>
                    <a:cubicBezTo>
                      <a:pt x="44881" y="36588"/>
                      <a:pt x="44552" y="36105"/>
                      <a:pt x="44673" y="35241"/>
                    </a:cubicBezTo>
                    <a:cubicBezTo>
                      <a:pt x="44846" y="34083"/>
                      <a:pt x="45537" y="33115"/>
                      <a:pt x="46263" y="32320"/>
                    </a:cubicBezTo>
                    <a:cubicBezTo>
                      <a:pt x="46417" y="32145"/>
                      <a:pt x="46607" y="32066"/>
                      <a:pt x="46802" y="32066"/>
                    </a:cubicBezTo>
                    <a:close/>
                    <a:moveTo>
                      <a:pt x="64554" y="31370"/>
                    </a:moveTo>
                    <a:cubicBezTo>
                      <a:pt x="64860" y="31370"/>
                      <a:pt x="65185" y="31437"/>
                      <a:pt x="65532" y="31594"/>
                    </a:cubicBezTo>
                    <a:cubicBezTo>
                      <a:pt x="65878" y="31767"/>
                      <a:pt x="65930" y="32251"/>
                      <a:pt x="65636" y="32493"/>
                    </a:cubicBezTo>
                    <a:cubicBezTo>
                      <a:pt x="64063" y="34065"/>
                      <a:pt x="64184" y="35085"/>
                      <a:pt x="65895" y="36588"/>
                    </a:cubicBezTo>
                    <a:cubicBezTo>
                      <a:pt x="67243" y="37815"/>
                      <a:pt x="67762" y="39544"/>
                      <a:pt x="68211" y="41237"/>
                    </a:cubicBezTo>
                    <a:cubicBezTo>
                      <a:pt x="68364" y="41802"/>
                      <a:pt x="68057" y="41990"/>
                      <a:pt x="67435" y="41990"/>
                    </a:cubicBezTo>
                    <a:cubicBezTo>
                      <a:pt x="67353" y="41990"/>
                      <a:pt x="67266" y="41986"/>
                      <a:pt x="67174" y="41980"/>
                    </a:cubicBezTo>
                    <a:cubicBezTo>
                      <a:pt x="66517" y="41064"/>
                      <a:pt x="64271" y="41825"/>
                      <a:pt x="64547" y="39146"/>
                    </a:cubicBezTo>
                    <a:lnTo>
                      <a:pt x="64547" y="39146"/>
                    </a:lnTo>
                    <a:lnTo>
                      <a:pt x="64547" y="39181"/>
                    </a:lnTo>
                    <a:cubicBezTo>
                      <a:pt x="64685" y="37885"/>
                      <a:pt x="63113" y="36295"/>
                      <a:pt x="62076" y="35050"/>
                    </a:cubicBezTo>
                    <a:cubicBezTo>
                      <a:pt x="61281" y="34100"/>
                      <a:pt x="61385" y="33288"/>
                      <a:pt x="62076" y="32683"/>
                    </a:cubicBezTo>
                    <a:cubicBezTo>
                      <a:pt x="62786" y="32052"/>
                      <a:pt x="63577" y="31370"/>
                      <a:pt x="64554" y="31370"/>
                    </a:cubicBezTo>
                    <a:close/>
                    <a:moveTo>
                      <a:pt x="30705" y="33465"/>
                    </a:moveTo>
                    <a:cubicBezTo>
                      <a:pt x="30874" y="33465"/>
                      <a:pt x="31043" y="33637"/>
                      <a:pt x="31090" y="33720"/>
                    </a:cubicBezTo>
                    <a:cubicBezTo>
                      <a:pt x="31920" y="35120"/>
                      <a:pt x="33579" y="35258"/>
                      <a:pt x="34719" y="36226"/>
                    </a:cubicBezTo>
                    <a:cubicBezTo>
                      <a:pt x="36205" y="37487"/>
                      <a:pt x="36275" y="39354"/>
                      <a:pt x="37191" y="40822"/>
                    </a:cubicBezTo>
                    <a:cubicBezTo>
                      <a:pt x="37484" y="41289"/>
                      <a:pt x="37571" y="41980"/>
                      <a:pt x="37968" y="42274"/>
                    </a:cubicBezTo>
                    <a:cubicBezTo>
                      <a:pt x="38403" y="42594"/>
                      <a:pt x="39075" y="43217"/>
                      <a:pt x="39556" y="43217"/>
                    </a:cubicBezTo>
                    <a:cubicBezTo>
                      <a:pt x="39725" y="43217"/>
                      <a:pt x="39870" y="43141"/>
                      <a:pt x="39973" y="42948"/>
                    </a:cubicBezTo>
                    <a:cubicBezTo>
                      <a:pt x="40336" y="42274"/>
                      <a:pt x="41234" y="41289"/>
                      <a:pt x="40543" y="40183"/>
                    </a:cubicBezTo>
                    <a:cubicBezTo>
                      <a:pt x="40301" y="39803"/>
                      <a:pt x="39610" y="39215"/>
                      <a:pt x="40284" y="38904"/>
                    </a:cubicBezTo>
                    <a:cubicBezTo>
                      <a:pt x="40592" y="38765"/>
                      <a:pt x="41024" y="38302"/>
                      <a:pt x="41439" y="38302"/>
                    </a:cubicBezTo>
                    <a:cubicBezTo>
                      <a:pt x="41746" y="38302"/>
                      <a:pt x="42043" y="38557"/>
                      <a:pt x="42271" y="39388"/>
                    </a:cubicBezTo>
                    <a:cubicBezTo>
                      <a:pt x="42782" y="41200"/>
                      <a:pt x="43748" y="43327"/>
                      <a:pt x="46038" y="43327"/>
                    </a:cubicBezTo>
                    <a:cubicBezTo>
                      <a:pt x="46150" y="43327"/>
                      <a:pt x="46266" y="43321"/>
                      <a:pt x="46384" y="43311"/>
                    </a:cubicBezTo>
                    <a:cubicBezTo>
                      <a:pt x="46463" y="43304"/>
                      <a:pt x="46542" y="43300"/>
                      <a:pt x="46620" y="43300"/>
                    </a:cubicBezTo>
                    <a:cubicBezTo>
                      <a:pt x="47585" y="43300"/>
                      <a:pt x="48526" y="43802"/>
                      <a:pt x="49487" y="43802"/>
                    </a:cubicBezTo>
                    <a:cubicBezTo>
                      <a:pt x="49955" y="43802"/>
                      <a:pt x="50429" y="43683"/>
                      <a:pt x="50912" y="43328"/>
                    </a:cubicBezTo>
                    <a:cubicBezTo>
                      <a:pt x="51106" y="43191"/>
                      <a:pt x="51242" y="43135"/>
                      <a:pt x="51336" y="43135"/>
                    </a:cubicBezTo>
                    <a:cubicBezTo>
                      <a:pt x="51643" y="43135"/>
                      <a:pt x="51508" y="43736"/>
                      <a:pt x="51534" y="44054"/>
                    </a:cubicBezTo>
                    <a:cubicBezTo>
                      <a:pt x="51845" y="45488"/>
                      <a:pt x="50843" y="46629"/>
                      <a:pt x="50618" y="47942"/>
                    </a:cubicBezTo>
                    <a:cubicBezTo>
                      <a:pt x="50585" y="48144"/>
                      <a:pt x="50240" y="48444"/>
                      <a:pt x="50046" y="48444"/>
                    </a:cubicBezTo>
                    <a:cubicBezTo>
                      <a:pt x="50041" y="48444"/>
                      <a:pt x="50036" y="48444"/>
                      <a:pt x="50031" y="48444"/>
                    </a:cubicBezTo>
                    <a:cubicBezTo>
                      <a:pt x="49523" y="48389"/>
                      <a:pt x="49010" y="48372"/>
                      <a:pt x="48494" y="48372"/>
                    </a:cubicBezTo>
                    <a:cubicBezTo>
                      <a:pt x="47534" y="48372"/>
                      <a:pt x="46564" y="48433"/>
                      <a:pt x="45600" y="48433"/>
                    </a:cubicBezTo>
                    <a:cubicBezTo>
                      <a:pt x="43779" y="48433"/>
                      <a:pt x="41984" y="48215"/>
                      <a:pt x="40336" y="46957"/>
                    </a:cubicBezTo>
                    <a:cubicBezTo>
                      <a:pt x="40033" y="46726"/>
                      <a:pt x="39675" y="46623"/>
                      <a:pt x="39308" y="46623"/>
                    </a:cubicBezTo>
                    <a:cubicBezTo>
                      <a:pt x="38250" y="46623"/>
                      <a:pt x="37116" y="47478"/>
                      <a:pt x="37000" y="48582"/>
                    </a:cubicBezTo>
                    <a:cubicBezTo>
                      <a:pt x="36972" y="48947"/>
                      <a:pt x="36796" y="49426"/>
                      <a:pt x="36527" y="49426"/>
                    </a:cubicBezTo>
                    <a:cubicBezTo>
                      <a:pt x="36465" y="49426"/>
                      <a:pt x="36398" y="49400"/>
                      <a:pt x="36326" y="49342"/>
                    </a:cubicBezTo>
                    <a:cubicBezTo>
                      <a:pt x="35376" y="48582"/>
                      <a:pt x="34045" y="48772"/>
                      <a:pt x="33147" y="47752"/>
                    </a:cubicBezTo>
                    <a:cubicBezTo>
                      <a:pt x="32334" y="46819"/>
                      <a:pt x="30900" y="46785"/>
                      <a:pt x="29673" y="46525"/>
                    </a:cubicBezTo>
                    <a:cubicBezTo>
                      <a:pt x="28913" y="46370"/>
                      <a:pt x="27807" y="46422"/>
                      <a:pt x="28567" y="44953"/>
                    </a:cubicBezTo>
                    <a:cubicBezTo>
                      <a:pt x="28982" y="44158"/>
                      <a:pt x="29034" y="43000"/>
                      <a:pt x="28515" y="42257"/>
                    </a:cubicBezTo>
                    <a:cubicBezTo>
                      <a:pt x="28230" y="41853"/>
                      <a:pt x="27848" y="41722"/>
                      <a:pt x="27412" y="41722"/>
                    </a:cubicBezTo>
                    <a:cubicBezTo>
                      <a:pt x="27028" y="41722"/>
                      <a:pt x="26602" y="41823"/>
                      <a:pt x="26165" y="41928"/>
                    </a:cubicBezTo>
                    <a:cubicBezTo>
                      <a:pt x="25497" y="42091"/>
                      <a:pt x="24818" y="42128"/>
                      <a:pt x="24133" y="42128"/>
                    </a:cubicBezTo>
                    <a:cubicBezTo>
                      <a:pt x="23569" y="42128"/>
                      <a:pt x="23001" y="42103"/>
                      <a:pt x="22432" y="42103"/>
                    </a:cubicBezTo>
                    <a:cubicBezTo>
                      <a:pt x="21707" y="42103"/>
                      <a:pt x="20980" y="42143"/>
                      <a:pt x="20255" y="42326"/>
                    </a:cubicBezTo>
                    <a:cubicBezTo>
                      <a:pt x="19287" y="42585"/>
                      <a:pt x="18319" y="42862"/>
                      <a:pt x="17559" y="43380"/>
                    </a:cubicBezTo>
                    <a:cubicBezTo>
                      <a:pt x="17082" y="43705"/>
                      <a:pt x="16613" y="43798"/>
                      <a:pt x="16149" y="43798"/>
                    </a:cubicBezTo>
                    <a:cubicBezTo>
                      <a:pt x="15538" y="43798"/>
                      <a:pt x="14935" y="43638"/>
                      <a:pt x="14326" y="43638"/>
                    </a:cubicBezTo>
                    <a:cubicBezTo>
                      <a:pt x="14292" y="43638"/>
                      <a:pt x="14258" y="43638"/>
                      <a:pt x="14223" y="43639"/>
                    </a:cubicBezTo>
                    <a:cubicBezTo>
                      <a:pt x="14120" y="43622"/>
                      <a:pt x="14016" y="43570"/>
                      <a:pt x="13930" y="43466"/>
                    </a:cubicBezTo>
                    <a:cubicBezTo>
                      <a:pt x="14043" y="43169"/>
                      <a:pt x="14308" y="43115"/>
                      <a:pt x="14562" y="43115"/>
                    </a:cubicBezTo>
                    <a:cubicBezTo>
                      <a:pt x="14617" y="43115"/>
                      <a:pt x="14672" y="43118"/>
                      <a:pt x="14725" y="43121"/>
                    </a:cubicBezTo>
                    <a:cubicBezTo>
                      <a:pt x="14838" y="43129"/>
                      <a:pt x="14949" y="43134"/>
                      <a:pt x="15058" y="43134"/>
                    </a:cubicBezTo>
                    <a:cubicBezTo>
                      <a:pt x="16723" y="43134"/>
                      <a:pt x="17967" y="42165"/>
                      <a:pt x="18388" y="40771"/>
                    </a:cubicBezTo>
                    <a:cubicBezTo>
                      <a:pt x="18976" y="38921"/>
                      <a:pt x="20808" y="38282"/>
                      <a:pt x="21482" y="37090"/>
                    </a:cubicBezTo>
                    <a:cubicBezTo>
                      <a:pt x="22174" y="35865"/>
                      <a:pt x="22770" y="35535"/>
                      <a:pt x="23579" y="35535"/>
                    </a:cubicBezTo>
                    <a:cubicBezTo>
                      <a:pt x="23899" y="35535"/>
                      <a:pt x="24254" y="35587"/>
                      <a:pt x="24661" y="35655"/>
                    </a:cubicBezTo>
                    <a:cubicBezTo>
                      <a:pt x="24682" y="35658"/>
                      <a:pt x="24703" y="35660"/>
                      <a:pt x="24725" y="35660"/>
                    </a:cubicBezTo>
                    <a:cubicBezTo>
                      <a:pt x="25065" y="35660"/>
                      <a:pt x="25513" y="35293"/>
                      <a:pt x="25854" y="35033"/>
                    </a:cubicBezTo>
                    <a:cubicBezTo>
                      <a:pt x="26267" y="34730"/>
                      <a:pt x="26584" y="34570"/>
                      <a:pt x="26849" y="34570"/>
                    </a:cubicBezTo>
                    <a:cubicBezTo>
                      <a:pt x="27249" y="34570"/>
                      <a:pt x="27529" y="34935"/>
                      <a:pt x="27841" y="35724"/>
                    </a:cubicBezTo>
                    <a:cubicBezTo>
                      <a:pt x="28325" y="36969"/>
                      <a:pt x="29742" y="37574"/>
                      <a:pt x="30952" y="38161"/>
                    </a:cubicBezTo>
                    <a:cubicBezTo>
                      <a:pt x="31712" y="38524"/>
                      <a:pt x="32732" y="38852"/>
                      <a:pt x="32680" y="39716"/>
                    </a:cubicBezTo>
                    <a:cubicBezTo>
                      <a:pt x="32594" y="40753"/>
                      <a:pt x="31488" y="40546"/>
                      <a:pt x="30710" y="40615"/>
                    </a:cubicBezTo>
                    <a:cubicBezTo>
                      <a:pt x="30312" y="40650"/>
                      <a:pt x="29794" y="40598"/>
                      <a:pt x="29673" y="41134"/>
                    </a:cubicBezTo>
                    <a:cubicBezTo>
                      <a:pt x="29552" y="41669"/>
                      <a:pt x="30036" y="41825"/>
                      <a:pt x="30382" y="42032"/>
                    </a:cubicBezTo>
                    <a:cubicBezTo>
                      <a:pt x="30898" y="42336"/>
                      <a:pt x="31474" y="42934"/>
                      <a:pt x="32011" y="42934"/>
                    </a:cubicBezTo>
                    <a:cubicBezTo>
                      <a:pt x="32175" y="42934"/>
                      <a:pt x="32336" y="42878"/>
                      <a:pt x="32490" y="42741"/>
                    </a:cubicBezTo>
                    <a:cubicBezTo>
                      <a:pt x="33354" y="41963"/>
                      <a:pt x="33890" y="40788"/>
                      <a:pt x="34512" y="39751"/>
                    </a:cubicBezTo>
                    <a:cubicBezTo>
                      <a:pt x="34586" y="39617"/>
                      <a:pt x="34289" y="39329"/>
                      <a:pt x="34602" y="39329"/>
                    </a:cubicBezTo>
                    <a:cubicBezTo>
                      <a:pt x="34653" y="39329"/>
                      <a:pt x="34719" y="39337"/>
                      <a:pt x="34806" y="39354"/>
                    </a:cubicBezTo>
                    <a:cubicBezTo>
                      <a:pt x="34890" y="39373"/>
                      <a:pt x="34965" y="39381"/>
                      <a:pt x="35031" y="39381"/>
                    </a:cubicBezTo>
                    <a:cubicBezTo>
                      <a:pt x="35567" y="39381"/>
                      <a:pt x="35557" y="38814"/>
                      <a:pt x="35341" y="38507"/>
                    </a:cubicBezTo>
                    <a:cubicBezTo>
                      <a:pt x="34806" y="37781"/>
                      <a:pt x="34546" y="36658"/>
                      <a:pt x="33561" y="36468"/>
                    </a:cubicBezTo>
                    <a:cubicBezTo>
                      <a:pt x="32248" y="36208"/>
                      <a:pt x="31591" y="35206"/>
                      <a:pt x="30727" y="34411"/>
                    </a:cubicBezTo>
                    <a:cubicBezTo>
                      <a:pt x="30468" y="34169"/>
                      <a:pt x="30278" y="33910"/>
                      <a:pt x="30485" y="33599"/>
                    </a:cubicBezTo>
                    <a:cubicBezTo>
                      <a:pt x="30551" y="33501"/>
                      <a:pt x="30628" y="33465"/>
                      <a:pt x="30705" y="33465"/>
                    </a:cubicBezTo>
                    <a:close/>
                    <a:moveTo>
                      <a:pt x="65829" y="50622"/>
                    </a:moveTo>
                    <a:cubicBezTo>
                      <a:pt x="66138" y="50622"/>
                      <a:pt x="66376" y="50877"/>
                      <a:pt x="66569" y="51209"/>
                    </a:cubicBezTo>
                    <a:cubicBezTo>
                      <a:pt x="67601" y="52923"/>
                      <a:pt x="68767" y="54401"/>
                      <a:pt x="70703" y="54401"/>
                    </a:cubicBezTo>
                    <a:cubicBezTo>
                      <a:pt x="71167" y="54401"/>
                      <a:pt x="71676" y="54316"/>
                      <a:pt x="72237" y="54129"/>
                    </a:cubicBezTo>
                    <a:cubicBezTo>
                      <a:pt x="72263" y="54119"/>
                      <a:pt x="72291" y="54114"/>
                      <a:pt x="72320" y="54114"/>
                    </a:cubicBezTo>
                    <a:cubicBezTo>
                      <a:pt x="72487" y="54114"/>
                      <a:pt x="72701" y="54260"/>
                      <a:pt x="72877" y="54319"/>
                    </a:cubicBezTo>
                    <a:cubicBezTo>
                      <a:pt x="72687" y="54406"/>
                      <a:pt x="72514" y="54527"/>
                      <a:pt x="72358" y="54665"/>
                    </a:cubicBezTo>
                    <a:lnTo>
                      <a:pt x="72358" y="54682"/>
                    </a:lnTo>
                    <a:cubicBezTo>
                      <a:pt x="71675" y="55659"/>
                      <a:pt x="71022" y="56681"/>
                      <a:pt x="69648" y="56681"/>
                    </a:cubicBezTo>
                    <a:cubicBezTo>
                      <a:pt x="69564" y="56681"/>
                      <a:pt x="69476" y="56678"/>
                      <a:pt x="69386" y="56669"/>
                    </a:cubicBezTo>
                    <a:cubicBezTo>
                      <a:pt x="69196" y="56600"/>
                      <a:pt x="68850" y="56549"/>
                      <a:pt x="68850" y="56445"/>
                    </a:cubicBezTo>
                    <a:cubicBezTo>
                      <a:pt x="68660" y="54216"/>
                      <a:pt x="66258" y="53559"/>
                      <a:pt x="65532" y="51727"/>
                    </a:cubicBezTo>
                    <a:cubicBezTo>
                      <a:pt x="65394" y="51381"/>
                      <a:pt x="64945" y="50932"/>
                      <a:pt x="65584" y="50673"/>
                    </a:cubicBezTo>
                    <a:cubicBezTo>
                      <a:pt x="65670" y="50638"/>
                      <a:pt x="65752" y="50622"/>
                      <a:pt x="65829" y="50622"/>
                    </a:cubicBezTo>
                    <a:close/>
                    <a:moveTo>
                      <a:pt x="50497" y="52695"/>
                    </a:moveTo>
                    <a:lnTo>
                      <a:pt x="50497" y="52695"/>
                    </a:lnTo>
                    <a:cubicBezTo>
                      <a:pt x="51016" y="52885"/>
                      <a:pt x="51863" y="52937"/>
                      <a:pt x="52001" y="53265"/>
                    </a:cubicBezTo>
                    <a:cubicBezTo>
                      <a:pt x="53055" y="55840"/>
                      <a:pt x="55734" y="57464"/>
                      <a:pt x="56114" y="60420"/>
                    </a:cubicBezTo>
                    <a:cubicBezTo>
                      <a:pt x="56252" y="61439"/>
                      <a:pt x="57323" y="61802"/>
                      <a:pt x="57859" y="62580"/>
                    </a:cubicBezTo>
                    <a:cubicBezTo>
                      <a:pt x="59294" y="64654"/>
                      <a:pt x="60106" y="66952"/>
                      <a:pt x="60763" y="69337"/>
                    </a:cubicBezTo>
                    <a:cubicBezTo>
                      <a:pt x="58533" y="67643"/>
                      <a:pt x="56615" y="65656"/>
                      <a:pt x="55336" y="63133"/>
                    </a:cubicBezTo>
                    <a:cubicBezTo>
                      <a:pt x="55198" y="62874"/>
                      <a:pt x="55008" y="62614"/>
                      <a:pt x="55008" y="62355"/>
                    </a:cubicBezTo>
                    <a:cubicBezTo>
                      <a:pt x="54990" y="58916"/>
                      <a:pt x="52139" y="56739"/>
                      <a:pt x="51189" y="53697"/>
                    </a:cubicBezTo>
                    <a:cubicBezTo>
                      <a:pt x="51085" y="53334"/>
                      <a:pt x="50739" y="53040"/>
                      <a:pt x="50497" y="52695"/>
                    </a:cubicBezTo>
                    <a:close/>
                    <a:moveTo>
                      <a:pt x="87976" y="1"/>
                    </a:moveTo>
                    <a:cubicBezTo>
                      <a:pt x="87018" y="1"/>
                      <a:pt x="85745" y="1010"/>
                      <a:pt x="84455" y="1127"/>
                    </a:cubicBezTo>
                    <a:cubicBezTo>
                      <a:pt x="83776" y="1176"/>
                      <a:pt x="83111" y="1512"/>
                      <a:pt x="82448" y="1512"/>
                    </a:cubicBezTo>
                    <a:cubicBezTo>
                      <a:pt x="82403" y="1512"/>
                      <a:pt x="82358" y="1511"/>
                      <a:pt x="82313" y="1507"/>
                    </a:cubicBezTo>
                    <a:cubicBezTo>
                      <a:pt x="82281" y="1506"/>
                      <a:pt x="82250" y="1506"/>
                      <a:pt x="82218" y="1506"/>
                    </a:cubicBezTo>
                    <a:cubicBezTo>
                      <a:pt x="80376" y="1506"/>
                      <a:pt x="79245" y="3375"/>
                      <a:pt x="77443" y="3375"/>
                    </a:cubicBezTo>
                    <a:cubicBezTo>
                      <a:pt x="77340" y="3375"/>
                      <a:pt x="77235" y="3369"/>
                      <a:pt x="77128" y="3356"/>
                    </a:cubicBezTo>
                    <a:cubicBezTo>
                      <a:pt x="77026" y="3344"/>
                      <a:pt x="76928" y="3335"/>
                      <a:pt x="76837" y="3335"/>
                    </a:cubicBezTo>
                    <a:cubicBezTo>
                      <a:pt x="76434" y="3335"/>
                      <a:pt x="76136" y="3491"/>
                      <a:pt x="75953" y="4082"/>
                    </a:cubicBezTo>
                    <a:cubicBezTo>
                      <a:pt x="75843" y="4459"/>
                      <a:pt x="75132" y="4980"/>
                      <a:pt x="74758" y="4980"/>
                    </a:cubicBezTo>
                    <a:cubicBezTo>
                      <a:pt x="74720" y="4980"/>
                      <a:pt x="74687" y="4974"/>
                      <a:pt x="74657" y="4964"/>
                    </a:cubicBezTo>
                    <a:cubicBezTo>
                      <a:pt x="73910" y="4715"/>
                      <a:pt x="73366" y="4590"/>
                      <a:pt x="73013" y="4590"/>
                    </a:cubicBezTo>
                    <a:cubicBezTo>
                      <a:pt x="72190" y="4590"/>
                      <a:pt x="72409" y="5268"/>
                      <a:pt x="73534" y="6623"/>
                    </a:cubicBezTo>
                    <a:cubicBezTo>
                      <a:pt x="73585" y="6692"/>
                      <a:pt x="73499" y="6882"/>
                      <a:pt x="73482" y="7003"/>
                    </a:cubicBezTo>
                    <a:cubicBezTo>
                      <a:pt x="73413" y="6968"/>
                      <a:pt x="73292" y="6951"/>
                      <a:pt x="73240" y="6882"/>
                    </a:cubicBezTo>
                    <a:cubicBezTo>
                      <a:pt x="72877" y="6381"/>
                      <a:pt x="72324" y="5914"/>
                      <a:pt x="72220" y="5344"/>
                    </a:cubicBezTo>
                    <a:cubicBezTo>
                      <a:pt x="72065" y="4531"/>
                      <a:pt x="71961" y="3840"/>
                      <a:pt x="71010" y="3650"/>
                    </a:cubicBezTo>
                    <a:cubicBezTo>
                      <a:pt x="70839" y="3615"/>
                      <a:pt x="70680" y="3599"/>
                      <a:pt x="70533" y="3599"/>
                    </a:cubicBezTo>
                    <a:cubicBezTo>
                      <a:pt x="69359" y="3599"/>
                      <a:pt x="68898" y="4626"/>
                      <a:pt x="68315" y="5517"/>
                    </a:cubicBezTo>
                    <a:cubicBezTo>
                      <a:pt x="67865" y="6208"/>
                      <a:pt x="68349" y="6536"/>
                      <a:pt x="68729" y="6934"/>
                    </a:cubicBezTo>
                    <a:cubicBezTo>
                      <a:pt x="68798" y="7003"/>
                      <a:pt x="68850" y="7089"/>
                      <a:pt x="68902" y="7176"/>
                    </a:cubicBezTo>
                    <a:cubicBezTo>
                      <a:pt x="68817" y="7188"/>
                      <a:pt x="68731" y="7200"/>
                      <a:pt x="68645" y="7200"/>
                    </a:cubicBezTo>
                    <a:cubicBezTo>
                      <a:pt x="68610" y="7200"/>
                      <a:pt x="68575" y="7198"/>
                      <a:pt x="68539" y="7193"/>
                    </a:cubicBezTo>
                    <a:cubicBezTo>
                      <a:pt x="67376" y="7024"/>
                      <a:pt x="66212" y="6691"/>
                      <a:pt x="65033" y="6691"/>
                    </a:cubicBezTo>
                    <a:cubicBezTo>
                      <a:pt x="65003" y="6691"/>
                      <a:pt x="64974" y="6691"/>
                      <a:pt x="64945" y="6692"/>
                    </a:cubicBezTo>
                    <a:cubicBezTo>
                      <a:pt x="64584" y="6692"/>
                      <a:pt x="63909" y="6196"/>
                      <a:pt x="63437" y="6196"/>
                    </a:cubicBezTo>
                    <a:cubicBezTo>
                      <a:pt x="63072" y="6196"/>
                      <a:pt x="62827" y="6492"/>
                      <a:pt x="62940" y="7538"/>
                    </a:cubicBezTo>
                    <a:cubicBezTo>
                      <a:pt x="62940" y="7608"/>
                      <a:pt x="62525" y="7711"/>
                      <a:pt x="62283" y="7798"/>
                    </a:cubicBezTo>
                    <a:cubicBezTo>
                      <a:pt x="61879" y="7955"/>
                      <a:pt x="61464" y="8005"/>
                      <a:pt x="61043" y="8005"/>
                    </a:cubicBezTo>
                    <a:cubicBezTo>
                      <a:pt x="60325" y="8005"/>
                      <a:pt x="59591" y="7860"/>
                      <a:pt x="58870" y="7860"/>
                    </a:cubicBezTo>
                    <a:cubicBezTo>
                      <a:pt x="58295" y="7860"/>
                      <a:pt x="57729" y="7952"/>
                      <a:pt x="57185" y="8282"/>
                    </a:cubicBezTo>
                    <a:cubicBezTo>
                      <a:pt x="56736" y="8610"/>
                      <a:pt x="56304" y="8938"/>
                      <a:pt x="55837" y="9267"/>
                    </a:cubicBezTo>
                    <a:cubicBezTo>
                      <a:pt x="55671" y="9381"/>
                      <a:pt x="55417" y="9527"/>
                      <a:pt x="55226" y="9527"/>
                    </a:cubicBezTo>
                    <a:cubicBezTo>
                      <a:pt x="55100" y="9527"/>
                      <a:pt x="55001" y="9463"/>
                      <a:pt x="54973" y="9284"/>
                    </a:cubicBezTo>
                    <a:cubicBezTo>
                      <a:pt x="54819" y="8258"/>
                      <a:pt x="54209" y="8003"/>
                      <a:pt x="53545" y="8003"/>
                    </a:cubicBezTo>
                    <a:cubicBezTo>
                      <a:pt x="53313" y="8003"/>
                      <a:pt x="53075" y="8034"/>
                      <a:pt x="52848" y="8074"/>
                    </a:cubicBezTo>
                    <a:cubicBezTo>
                      <a:pt x="51897" y="8264"/>
                      <a:pt x="52416" y="9232"/>
                      <a:pt x="52295" y="9854"/>
                    </a:cubicBezTo>
                    <a:cubicBezTo>
                      <a:pt x="52156" y="10615"/>
                      <a:pt x="51344" y="10096"/>
                      <a:pt x="50998" y="10545"/>
                    </a:cubicBezTo>
                    <a:cubicBezTo>
                      <a:pt x="50949" y="10609"/>
                      <a:pt x="50910" y="10635"/>
                      <a:pt x="50880" y="10635"/>
                    </a:cubicBezTo>
                    <a:cubicBezTo>
                      <a:pt x="50805" y="10635"/>
                      <a:pt x="50789" y="10469"/>
                      <a:pt x="50826" y="10321"/>
                    </a:cubicBezTo>
                    <a:cubicBezTo>
                      <a:pt x="51033" y="8990"/>
                      <a:pt x="50221" y="8541"/>
                      <a:pt x="49115" y="8161"/>
                    </a:cubicBezTo>
                    <a:cubicBezTo>
                      <a:pt x="46903" y="7400"/>
                      <a:pt x="44535" y="7176"/>
                      <a:pt x="42392" y="6070"/>
                    </a:cubicBezTo>
                    <a:cubicBezTo>
                      <a:pt x="41667" y="5697"/>
                      <a:pt x="40852" y="5536"/>
                      <a:pt x="40032" y="5536"/>
                    </a:cubicBezTo>
                    <a:cubicBezTo>
                      <a:pt x="39367" y="5536"/>
                      <a:pt x="38699" y="5642"/>
                      <a:pt x="38072" y="5828"/>
                    </a:cubicBezTo>
                    <a:cubicBezTo>
                      <a:pt x="36033" y="6432"/>
                      <a:pt x="33838" y="6502"/>
                      <a:pt x="31989" y="7642"/>
                    </a:cubicBezTo>
                    <a:cubicBezTo>
                      <a:pt x="31263" y="8074"/>
                      <a:pt x="29206" y="7296"/>
                      <a:pt x="30226" y="9457"/>
                    </a:cubicBezTo>
                    <a:cubicBezTo>
                      <a:pt x="30278" y="9578"/>
                      <a:pt x="29984" y="9854"/>
                      <a:pt x="29863" y="10079"/>
                    </a:cubicBezTo>
                    <a:cubicBezTo>
                      <a:pt x="28653" y="12412"/>
                      <a:pt x="26234" y="13224"/>
                      <a:pt x="24229" y="14555"/>
                    </a:cubicBezTo>
                    <a:cubicBezTo>
                      <a:pt x="22536" y="15661"/>
                      <a:pt x="23486" y="17112"/>
                      <a:pt x="24022" y="18236"/>
                    </a:cubicBezTo>
                    <a:cubicBezTo>
                      <a:pt x="24328" y="18880"/>
                      <a:pt x="24972" y="19241"/>
                      <a:pt x="25627" y="19241"/>
                    </a:cubicBezTo>
                    <a:cubicBezTo>
                      <a:pt x="26008" y="19241"/>
                      <a:pt x="26393" y="19119"/>
                      <a:pt x="26718" y="18858"/>
                    </a:cubicBezTo>
                    <a:cubicBezTo>
                      <a:pt x="27228" y="18470"/>
                      <a:pt x="27609" y="18306"/>
                      <a:pt x="27903" y="18306"/>
                    </a:cubicBezTo>
                    <a:cubicBezTo>
                      <a:pt x="28524" y="18306"/>
                      <a:pt x="28748" y="19042"/>
                      <a:pt x="28947" y="19946"/>
                    </a:cubicBezTo>
                    <a:cubicBezTo>
                      <a:pt x="28982" y="20223"/>
                      <a:pt x="28999" y="20499"/>
                      <a:pt x="28982" y="20776"/>
                    </a:cubicBezTo>
                    <a:cubicBezTo>
                      <a:pt x="28774" y="20551"/>
                      <a:pt x="28446" y="20396"/>
                      <a:pt x="28342" y="20119"/>
                    </a:cubicBezTo>
                    <a:cubicBezTo>
                      <a:pt x="28124" y="19474"/>
                      <a:pt x="27849" y="19234"/>
                      <a:pt x="27528" y="19234"/>
                    </a:cubicBezTo>
                    <a:cubicBezTo>
                      <a:pt x="27212" y="19234"/>
                      <a:pt x="26853" y="19465"/>
                      <a:pt x="26459" y="19774"/>
                    </a:cubicBezTo>
                    <a:cubicBezTo>
                      <a:pt x="25646" y="20379"/>
                      <a:pt x="25958" y="21260"/>
                      <a:pt x="26130" y="21899"/>
                    </a:cubicBezTo>
                    <a:cubicBezTo>
                      <a:pt x="26459" y="23092"/>
                      <a:pt x="25802" y="23420"/>
                      <a:pt x="24938" y="23627"/>
                    </a:cubicBezTo>
                    <a:cubicBezTo>
                      <a:pt x="23901" y="23852"/>
                      <a:pt x="23072" y="24267"/>
                      <a:pt x="22553" y="25269"/>
                    </a:cubicBezTo>
                    <a:cubicBezTo>
                      <a:pt x="22273" y="25790"/>
                      <a:pt x="21682" y="26043"/>
                      <a:pt x="21157" y="26043"/>
                    </a:cubicBezTo>
                    <a:cubicBezTo>
                      <a:pt x="21003" y="26043"/>
                      <a:pt x="20855" y="26021"/>
                      <a:pt x="20721" y="25978"/>
                    </a:cubicBezTo>
                    <a:cubicBezTo>
                      <a:pt x="20116" y="25788"/>
                      <a:pt x="20963" y="25390"/>
                      <a:pt x="20946" y="24993"/>
                    </a:cubicBezTo>
                    <a:cubicBezTo>
                      <a:pt x="20929" y="24543"/>
                      <a:pt x="20738" y="24129"/>
                      <a:pt x="20410" y="23835"/>
                    </a:cubicBezTo>
                    <a:cubicBezTo>
                      <a:pt x="19477" y="22798"/>
                      <a:pt x="18354" y="21709"/>
                      <a:pt x="18215" y="20327"/>
                    </a:cubicBezTo>
                    <a:cubicBezTo>
                      <a:pt x="18098" y="19205"/>
                      <a:pt x="17332" y="17921"/>
                      <a:pt x="16200" y="17921"/>
                    </a:cubicBezTo>
                    <a:cubicBezTo>
                      <a:pt x="16163" y="17921"/>
                      <a:pt x="16127" y="17922"/>
                      <a:pt x="16090" y="17925"/>
                    </a:cubicBezTo>
                    <a:cubicBezTo>
                      <a:pt x="15105" y="17976"/>
                      <a:pt x="14068" y="18391"/>
                      <a:pt x="13930" y="19221"/>
                    </a:cubicBezTo>
                    <a:cubicBezTo>
                      <a:pt x="13670" y="20430"/>
                      <a:pt x="14137" y="21709"/>
                      <a:pt x="15122" y="22470"/>
                    </a:cubicBezTo>
                    <a:cubicBezTo>
                      <a:pt x="15952" y="23109"/>
                      <a:pt x="15952" y="23161"/>
                      <a:pt x="15589" y="23489"/>
                    </a:cubicBezTo>
                    <a:cubicBezTo>
                      <a:pt x="14448" y="24526"/>
                      <a:pt x="14915" y="26116"/>
                      <a:pt x="14292" y="27377"/>
                    </a:cubicBezTo>
                    <a:cubicBezTo>
                      <a:pt x="14143" y="27687"/>
                      <a:pt x="14420" y="27822"/>
                      <a:pt x="14760" y="27822"/>
                    </a:cubicBezTo>
                    <a:cubicBezTo>
                      <a:pt x="14932" y="27822"/>
                      <a:pt x="15121" y="27787"/>
                      <a:pt x="15278" y="27723"/>
                    </a:cubicBezTo>
                    <a:cubicBezTo>
                      <a:pt x="16510" y="27249"/>
                      <a:pt x="17772" y="26919"/>
                      <a:pt x="19089" y="26919"/>
                    </a:cubicBezTo>
                    <a:cubicBezTo>
                      <a:pt x="19212" y="26919"/>
                      <a:pt x="19336" y="26922"/>
                      <a:pt x="19460" y="26928"/>
                    </a:cubicBezTo>
                    <a:lnTo>
                      <a:pt x="19874" y="26928"/>
                    </a:lnTo>
                    <a:cubicBezTo>
                      <a:pt x="19840" y="26997"/>
                      <a:pt x="19823" y="27136"/>
                      <a:pt x="19753" y="27153"/>
                    </a:cubicBezTo>
                    <a:cubicBezTo>
                      <a:pt x="18630" y="27585"/>
                      <a:pt x="17507" y="28138"/>
                      <a:pt x="16349" y="28414"/>
                    </a:cubicBezTo>
                    <a:cubicBezTo>
                      <a:pt x="15692" y="28570"/>
                      <a:pt x="14915" y="28432"/>
                      <a:pt x="14707" y="29209"/>
                    </a:cubicBezTo>
                    <a:cubicBezTo>
                      <a:pt x="14500" y="30004"/>
                      <a:pt x="15260" y="30194"/>
                      <a:pt x="15813" y="30505"/>
                    </a:cubicBezTo>
                    <a:cubicBezTo>
                      <a:pt x="17161" y="31318"/>
                      <a:pt x="17369" y="32493"/>
                      <a:pt x="16867" y="33910"/>
                    </a:cubicBezTo>
                    <a:cubicBezTo>
                      <a:pt x="16664" y="34503"/>
                      <a:pt x="16349" y="34660"/>
                      <a:pt x="15995" y="34660"/>
                    </a:cubicBezTo>
                    <a:cubicBezTo>
                      <a:pt x="15626" y="34660"/>
                      <a:pt x="15216" y="34489"/>
                      <a:pt x="14846" y="34463"/>
                    </a:cubicBezTo>
                    <a:cubicBezTo>
                      <a:pt x="13916" y="34396"/>
                      <a:pt x="12987" y="34203"/>
                      <a:pt x="12042" y="34203"/>
                    </a:cubicBezTo>
                    <a:cubicBezTo>
                      <a:pt x="12003" y="34203"/>
                      <a:pt x="11964" y="34203"/>
                      <a:pt x="11925" y="34204"/>
                    </a:cubicBezTo>
                    <a:cubicBezTo>
                      <a:pt x="10957" y="34221"/>
                      <a:pt x="9834" y="34446"/>
                      <a:pt x="9989" y="35759"/>
                    </a:cubicBezTo>
                    <a:cubicBezTo>
                      <a:pt x="10128" y="37072"/>
                      <a:pt x="9834" y="38196"/>
                      <a:pt x="9592" y="39440"/>
                    </a:cubicBezTo>
                    <a:cubicBezTo>
                      <a:pt x="9385" y="40425"/>
                      <a:pt x="8693" y="42136"/>
                      <a:pt x="10542" y="42464"/>
                    </a:cubicBezTo>
                    <a:cubicBezTo>
                      <a:pt x="12305" y="42758"/>
                      <a:pt x="12668" y="43173"/>
                      <a:pt x="11735" y="44693"/>
                    </a:cubicBezTo>
                    <a:cubicBezTo>
                      <a:pt x="11389" y="45298"/>
                      <a:pt x="10888" y="45817"/>
                      <a:pt x="10300" y="46180"/>
                    </a:cubicBezTo>
                    <a:cubicBezTo>
                      <a:pt x="9108" y="46871"/>
                      <a:pt x="8175" y="47752"/>
                      <a:pt x="8313" y="49342"/>
                    </a:cubicBezTo>
                    <a:cubicBezTo>
                      <a:pt x="8365" y="49964"/>
                      <a:pt x="8140" y="50707"/>
                      <a:pt x="7535" y="50967"/>
                    </a:cubicBezTo>
                    <a:cubicBezTo>
                      <a:pt x="5168" y="52021"/>
                      <a:pt x="3768" y="53991"/>
                      <a:pt x="2662" y="56168"/>
                    </a:cubicBezTo>
                    <a:cubicBezTo>
                      <a:pt x="1781" y="57931"/>
                      <a:pt x="122" y="59469"/>
                      <a:pt x="1279" y="61888"/>
                    </a:cubicBezTo>
                    <a:cubicBezTo>
                      <a:pt x="1936" y="63236"/>
                      <a:pt x="1573" y="64792"/>
                      <a:pt x="830" y="66209"/>
                    </a:cubicBezTo>
                    <a:cubicBezTo>
                      <a:pt x="1" y="67781"/>
                      <a:pt x="744" y="70477"/>
                      <a:pt x="2126" y="71687"/>
                    </a:cubicBezTo>
                    <a:cubicBezTo>
                      <a:pt x="2420" y="71946"/>
                      <a:pt x="2662" y="72240"/>
                      <a:pt x="2818" y="72586"/>
                    </a:cubicBezTo>
                    <a:cubicBezTo>
                      <a:pt x="4027" y="75040"/>
                      <a:pt x="5462" y="77303"/>
                      <a:pt x="7881" y="78755"/>
                    </a:cubicBezTo>
                    <a:cubicBezTo>
                      <a:pt x="8455" y="79100"/>
                      <a:pt x="9053" y="79742"/>
                      <a:pt x="9645" y="79742"/>
                    </a:cubicBezTo>
                    <a:cubicBezTo>
                      <a:pt x="9766" y="79742"/>
                      <a:pt x="9887" y="79715"/>
                      <a:pt x="10007" y="79654"/>
                    </a:cubicBezTo>
                    <a:cubicBezTo>
                      <a:pt x="12824" y="78254"/>
                      <a:pt x="16142" y="79844"/>
                      <a:pt x="18889" y="77874"/>
                    </a:cubicBezTo>
                    <a:cubicBezTo>
                      <a:pt x="19326" y="77562"/>
                      <a:pt x="19938" y="77352"/>
                      <a:pt x="20558" y="77352"/>
                    </a:cubicBezTo>
                    <a:cubicBezTo>
                      <a:pt x="21313" y="77352"/>
                      <a:pt x="22079" y="77663"/>
                      <a:pt x="22553" y="78479"/>
                    </a:cubicBezTo>
                    <a:cubicBezTo>
                      <a:pt x="23034" y="79313"/>
                      <a:pt x="23538" y="79650"/>
                      <a:pt x="24283" y="79650"/>
                    </a:cubicBezTo>
                    <a:cubicBezTo>
                      <a:pt x="24448" y="79650"/>
                      <a:pt x="24626" y="79633"/>
                      <a:pt x="24817" y="79602"/>
                    </a:cubicBezTo>
                    <a:cubicBezTo>
                      <a:pt x="24994" y="79574"/>
                      <a:pt x="25161" y="79561"/>
                      <a:pt x="25317" y="79561"/>
                    </a:cubicBezTo>
                    <a:cubicBezTo>
                      <a:pt x="26715" y="79561"/>
                      <a:pt x="27271" y="80640"/>
                      <a:pt x="26960" y="82194"/>
                    </a:cubicBezTo>
                    <a:cubicBezTo>
                      <a:pt x="26683" y="83611"/>
                      <a:pt x="25750" y="85218"/>
                      <a:pt x="26545" y="86480"/>
                    </a:cubicBezTo>
                    <a:cubicBezTo>
                      <a:pt x="27461" y="87966"/>
                      <a:pt x="28515" y="89400"/>
                      <a:pt x="29206" y="90973"/>
                    </a:cubicBezTo>
                    <a:cubicBezTo>
                      <a:pt x="30416" y="93721"/>
                      <a:pt x="31298" y="96641"/>
                      <a:pt x="29777" y="99631"/>
                    </a:cubicBezTo>
                    <a:cubicBezTo>
                      <a:pt x="28809" y="101515"/>
                      <a:pt x="28619" y="103502"/>
                      <a:pt x="29535" y="105369"/>
                    </a:cubicBezTo>
                    <a:cubicBezTo>
                      <a:pt x="30503" y="107321"/>
                      <a:pt x="31228" y="109274"/>
                      <a:pt x="31488" y="111469"/>
                    </a:cubicBezTo>
                    <a:cubicBezTo>
                      <a:pt x="31712" y="113456"/>
                      <a:pt x="31695" y="115599"/>
                      <a:pt x="33371" y="117172"/>
                    </a:cubicBezTo>
                    <a:cubicBezTo>
                      <a:pt x="34322" y="118088"/>
                      <a:pt x="34581" y="119436"/>
                      <a:pt x="35013" y="120645"/>
                    </a:cubicBezTo>
                    <a:cubicBezTo>
                      <a:pt x="35393" y="121717"/>
                      <a:pt x="34546" y="123065"/>
                      <a:pt x="35843" y="123998"/>
                    </a:cubicBezTo>
                    <a:cubicBezTo>
                      <a:pt x="36206" y="124270"/>
                      <a:pt x="36549" y="124368"/>
                      <a:pt x="36881" y="124368"/>
                    </a:cubicBezTo>
                    <a:cubicBezTo>
                      <a:pt x="37735" y="124368"/>
                      <a:pt x="38515" y="123721"/>
                      <a:pt x="39372" y="123721"/>
                    </a:cubicBezTo>
                    <a:cubicBezTo>
                      <a:pt x="39388" y="123721"/>
                      <a:pt x="39404" y="123721"/>
                      <a:pt x="39420" y="123721"/>
                    </a:cubicBezTo>
                    <a:cubicBezTo>
                      <a:pt x="39526" y="123724"/>
                      <a:pt x="39630" y="123725"/>
                      <a:pt x="39734" y="123725"/>
                    </a:cubicBezTo>
                    <a:cubicBezTo>
                      <a:pt x="44937" y="123725"/>
                      <a:pt x="47636" y="120353"/>
                      <a:pt x="49754" y="116100"/>
                    </a:cubicBezTo>
                    <a:cubicBezTo>
                      <a:pt x="50186" y="115236"/>
                      <a:pt x="49720" y="113957"/>
                      <a:pt x="50826" y="113508"/>
                    </a:cubicBezTo>
                    <a:cubicBezTo>
                      <a:pt x="52761" y="112713"/>
                      <a:pt x="53193" y="111175"/>
                      <a:pt x="52692" y="109499"/>
                    </a:cubicBezTo>
                    <a:cubicBezTo>
                      <a:pt x="51949" y="107028"/>
                      <a:pt x="53297" y="106112"/>
                      <a:pt x="55181" y="105282"/>
                    </a:cubicBezTo>
                    <a:cubicBezTo>
                      <a:pt x="57773" y="104107"/>
                      <a:pt x="59449" y="98370"/>
                      <a:pt x="57963" y="96071"/>
                    </a:cubicBezTo>
                    <a:cubicBezTo>
                      <a:pt x="56770" y="94239"/>
                      <a:pt x="57099" y="92217"/>
                      <a:pt x="57444" y="90316"/>
                    </a:cubicBezTo>
                    <a:cubicBezTo>
                      <a:pt x="57911" y="87621"/>
                      <a:pt x="59933" y="85823"/>
                      <a:pt x="61851" y="84164"/>
                    </a:cubicBezTo>
                    <a:cubicBezTo>
                      <a:pt x="65601" y="80915"/>
                      <a:pt x="68055" y="76992"/>
                      <a:pt x="69109" y="72171"/>
                    </a:cubicBezTo>
                    <a:cubicBezTo>
                      <a:pt x="69271" y="71459"/>
                      <a:pt x="69266" y="70656"/>
                      <a:pt x="68371" y="70656"/>
                    </a:cubicBezTo>
                    <a:cubicBezTo>
                      <a:pt x="68311" y="70656"/>
                      <a:pt x="68246" y="70660"/>
                      <a:pt x="68176" y="70667"/>
                    </a:cubicBezTo>
                    <a:cubicBezTo>
                      <a:pt x="67157" y="70788"/>
                      <a:pt x="66154" y="71151"/>
                      <a:pt x="65152" y="71462"/>
                    </a:cubicBezTo>
                    <a:cubicBezTo>
                      <a:pt x="63960" y="71826"/>
                      <a:pt x="63201" y="72060"/>
                      <a:pt x="62664" y="72060"/>
                    </a:cubicBezTo>
                    <a:cubicBezTo>
                      <a:pt x="61727" y="72060"/>
                      <a:pt x="61469" y="71346"/>
                      <a:pt x="60772" y="69363"/>
                    </a:cubicBezTo>
                    <a:lnTo>
                      <a:pt x="60772" y="69363"/>
                    </a:lnTo>
                    <a:cubicBezTo>
                      <a:pt x="61180" y="69747"/>
                      <a:pt x="61467" y="70422"/>
                      <a:pt x="62074" y="70422"/>
                    </a:cubicBezTo>
                    <a:cubicBezTo>
                      <a:pt x="62180" y="70422"/>
                      <a:pt x="62295" y="70402"/>
                      <a:pt x="62422" y="70356"/>
                    </a:cubicBezTo>
                    <a:cubicBezTo>
                      <a:pt x="63925" y="69769"/>
                      <a:pt x="65359" y="68957"/>
                      <a:pt x="66897" y="68455"/>
                    </a:cubicBezTo>
                    <a:cubicBezTo>
                      <a:pt x="68660" y="67868"/>
                      <a:pt x="69732" y="66209"/>
                      <a:pt x="71391" y="65639"/>
                    </a:cubicBezTo>
                    <a:cubicBezTo>
                      <a:pt x="73706" y="64844"/>
                      <a:pt x="76713" y="61716"/>
                      <a:pt x="76852" y="59383"/>
                    </a:cubicBezTo>
                    <a:cubicBezTo>
                      <a:pt x="76834" y="59072"/>
                      <a:pt x="76713" y="58778"/>
                      <a:pt x="76506" y="58553"/>
                    </a:cubicBezTo>
                    <a:cubicBezTo>
                      <a:pt x="75918" y="57810"/>
                      <a:pt x="75279" y="57153"/>
                      <a:pt x="74294" y="56894"/>
                    </a:cubicBezTo>
                    <a:cubicBezTo>
                      <a:pt x="73724" y="56739"/>
                      <a:pt x="73378" y="56151"/>
                      <a:pt x="73516" y="55581"/>
                    </a:cubicBezTo>
                    <a:cubicBezTo>
                      <a:pt x="73547" y="55481"/>
                      <a:pt x="73596" y="55443"/>
                      <a:pt x="73658" y="55443"/>
                    </a:cubicBezTo>
                    <a:cubicBezTo>
                      <a:pt x="73842" y="55443"/>
                      <a:pt x="74139" y="55775"/>
                      <a:pt x="74398" y="55788"/>
                    </a:cubicBezTo>
                    <a:cubicBezTo>
                      <a:pt x="75366" y="55855"/>
                      <a:pt x="76333" y="56083"/>
                      <a:pt x="77301" y="56083"/>
                    </a:cubicBezTo>
                    <a:cubicBezTo>
                      <a:pt x="77336" y="56083"/>
                      <a:pt x="77370" y="56083"/>
                      <a:pt x="77405" y="56082"/>
                    </a:cubicBezTo>
                    <a:cubicBezTo>
                      <a:pt x="77727" y="56077"/>
                      <a:pt x="78047" y="56073"/>
                      <a:pt x="78365" y="56073"/>
                    </a:cubicBezTo>
                    <a:cubicBezTo>
                      <a:pt x="81373" y="56073"/>
                      <a:pt x="84145" y="56432"/>
                      <a:pt x="85786" y="59746"/>
                    </a:cubicBezTo>
                    <a:cubicBezTo>
                      <a:pt x="86136" y="60461"/>
                      <a:pt x="86996" y="61297"/>
                      <a:pt x="88011" y="61297"/>
                    </a:cubicBezTo>
                    <a:cubicBezTo>
                      <a:pt x="88148" y="61297"/>
                      <a:pt x="88288" y="61282"/>
                      <a:pt x="88430" y="61249"/>
                    </a:cubicBezTo>
                    <a:cubicBezTo>
                      <a:pt x="88585" y="61214"/>
                      <a:pt x="88707" y="61197"/>
                      <a:pt x="88805" y="61197"/>
                    </a:cubicBezTo>
                    <a:cubicBezTo>
                      <a:pt x="89186" y="61197"/>
                      <a:pt x="89184" y="61451"/>
                      <a:pt x="89225" y="61837"/>
                    </a:cubicBezTo>
                    <a:cubicBezTo>
                      <a:pt x="89830" y="66554"/>
                      <a:pt x="91990" y="70685"/>
                      <a:pt x="94133" y="74832"/>
                    </a:cubicBezTo>
                    <a:cubicBezTo>
                      <a:pt x="94475" y="75487"/>
                      <a:pt x="94875" y="75911"/>
                      <a:pt x="95290" y="75911"/>
                    </a:cubicBezTo>
                    <a:cubicBezTo>
                      <a:pt x="95652" y="75911"/>
                      <a:pt x="96025" y="75588"/>
                      <a:pt x="96380" y="74815"/>
                    </a:cubicBezTo>
                    <a:cubicBezTo>
                      <a:pt x="96622" y="74297"/>
                      <a:pt x="97036" y="73847"/>
                      <a:pt x="97382" y="73381"/>
                    </a:cubicBezTo>
                    <a:lnTo>
                      <a:pt x="97538" y="73225"/>
                    </a:lnTo>
                    <a:cubicBezTo>
                      <a:pt x="98212" y="71618"/>
                      <a:pt x="98056" y="69993"/>
                      <a:pt x="97831" y="68317"/>
                    </a:cubicBezTo>
                    <a:cubicBezTo>
                      <a:pt x="97762" y="67833"/>
                      <a:pt x="97589" y="67211"/>
                      <a:pt x="98194" y="67073"/>
                    </a:cubicBezTo>
                    <a:cubicBezTo>
                      <a:pt x="99784" y="66693"/>
                      <a:pt x="100268" y="65258"/>
                      <a:pt x="101149" y="64187"/>
                    </a:cubicBezTo>
                    <a:cubicBezTo>
                      <a:pt x="102117" y="63029"/>
                      <a:pt x="103137" y="61629"/>
                      <a:pt x="104243" y="60903"/>
                    </a:cubicBezTo>
                    <a:cubicBezTo>
                      <a:pt x="104825" y="60515"/>
                      <a:pt x="105739" y="59942"/>
                      <a:pt x="106690" y="59942"/>
                    </a:cubicBezTo>
                    <a:cubicBezTo>
                      <a:pt x="107432" y="59942"/>
                      <a:pt x="108196" y="60292"/>
                      <a:pt x="108840" y="61353"/>
                    </a:cubicBezTo>
                    <a:cubicBezTo>
                      <a:pt x="109600" y="62632"/>
                      <a:pt x="110965" y="63565"/>
                      <a:pt x="111017" y="65258"/>
                    </a:cubicBezTo>
                    <a:cubicBezTo>
                      <a:pt x="111034" y="65777"/>
                      <a:pt x="110793" y="66433"/>
                      <a:pt x="111536" y="66693"/>
                    </a:cubicBezTo>
                    <a:cubicBezTo>
                      <a:pt x="111822" y="66788"/>
                      <a:pt x="112112" y="66862"/>
                      <a:pt x="112391" y="66862"/>
                    </a:cubicBezTo>
                    <a:cubicBezTo>
                      <a:pt x="112769" y="66862"/>
                      <a:pt x="113129" y="66727"/>
                      <a:pt x="113437" y="66330"/>
                    </a:cubicBezTo>
                    <a:cubicBezTo>
                      <a:pt x="113540" y="66205"/>
                      <a:pt x="113700" y="66031"/>
                      <a:pt x="113856" y="66031"/>
                    </a:cubicBezTo>
                    <a:cubicBezTo>
                      <a:pt x="113960" y="66031"/>
                      <a:pt x="114062" y="66109"/>
                      <a:pt x="114145" y="66330"/>
                    </a:cubicBezTo>
                    <a:cubicBezTo>
                      <a:pt x="114543" y="67470"/>
                      <a:pt x="114802" y="68663"/>
                      <a:pt x="115286" y="69769"/>
                    </a:cubicBezTo>
                    <a:cubicBezTo>
                      <a:pt x="116271" y="72033"/>
                      <a:pt x="114940" y="74677"/>
                      <a:pt x="116858" y="76871"/>
                    </a:cubicBezTo>
                    <a:cubicBezTo>
                      <a:pt x="118241" y="78461"/>
                      <a:pt x="118362" y="80915"/>
                      <a:pt x="119900" y="82540"/>
                    </a:cubicBezTo>
                    <a:cubicBezTo>
                      <a:pt x="120401" y="82799"/>
                      <a:pt x="120885" y="83058"/>
                      <a:pt x="121386" y="83300"/>
                    </a:cubicBezTo>
                    <a:cubicBezTo>
                      <a:pt x="121538" y="83368"/>
                      <a:pt x="121699" y="83403"/>
                      <a:pt x="121846" y="83403"/>
                    </a:cubicBezTo>
                    <a:cubicBezTo>
                      <a:pt x="122184" y="83403"/>
                      <a:pt x="122445" y="83219"/>
                      <a:pt x="122337" y="82834"/>
                    </a:cubicBezTo>
                    <a:cubicBezTo>
                      <a:pt x="121818" y="80915"/>
                      <a:pt x="121991" y="78790"/>
                      <a:pt x="119969" y="77355"/>
                    </a:cubicBezTo>
                    <a:cubicBezTo>
                      <a:pt x="118414" y="76249"/>
                      <a:pt x="117239" y="74521"/>
                      <a:pt x="117463" y="72378"/>
                    </a:cubicBezTo>
                    <a:cubicBezTo>
                      <a:pt x="117528" y="71821"/>
                      <a:pt x="116912" y="70437"/>
                      <a:pt x="117695" y="70437"/>
                    </a:cubicBezTo>
                    <a:cubicBezTo>
                      <a:pt x="117955" y="70437"/>
                      <a:pt x="118371" y="70590"/>
                      <a:pt x="119019" y="70979"/>
                    </a:cubicBezTo>
                    <a:cubicBezTo>
                      <a:pt x="120194" y="71704"/>
                      <a:pt x="121386" y="72655"/>
                      <a:pt x="121749" y="73605"/>
                    </a:cubicBezTo>
                    <a:cubicBezTo>
                      <a:pt x="122096" y="74553"/>
                      <a:pt x="122434" y="74868"/>
                      <a:pt x="122776" y="74868"/>
                    </a:cubicBezTo>
                    <a:cubicBezTo>
                      <a:pt x="123251" y="74868"/>
                      <a:pt x="123732" y="74261"/>
                      <a:pt x="124255" y="73899"/>
                    </a:cubicBezTo>
                    <a:cubicBezTo>
                      <a:pt x="124531" y="73709"/>
                      <a:pt x="124721" y="73363"/>
                      <a:pt x="125015" y="73208"/>
                    </a:cubicBezTo>
                    <a:cubicBezTo>
                      <a:pt x="126743" y="72292"/>
                      <a:pt x="127210" y="70961"/>
                      <a:pt x="126743" y="69043"/>
                    </a:cubicBezTo>
                    <a:cubicBezTo>
                      <a:pt x="126294" y="67159"/>
                      <a:pt x="125292" y="65725"/>
                      <a:pt x="123892" y="64533"/>
                    </a:cubicBezTo>
                    <a:cubicBezTo>
                      <a:pt x="122596" y="63409"/>
                      <a:pt x="122285" y="62459"/>
                      <a:pt x="123546" y="61059"/>
                    </a:cubicBezTo>
                    <a:cubicBezTo>
                      <a:pt x="123952" y="60621"/>
                      <a:pt x="124332" y="60388"/>
                      <a:pt x="124705" y="60388"/>
                    </a:cubicBezTo>
                    <a:cubicBezTo>
                      <a:pt x="124936" y="60388"/>
                      <a:pt x="125164" y="60477"/>
                      <a:pt x="125395" y="60661"/>
                    </a:cubicBezTo>
                    <a:cubicBezTo>
                      <a:pt x="126000" y="61145"/>
                      <a:pt x="125810" y="61750"/>
                      <a:pt x="125119" y="62234"/>
                    </a:cubicBezTo>
                    <a:cubicBezTo>
                      <a:pt x="124618" y="62580"/>
                      <a:pt x="124445" y="63219"/>
                      <a:pt x="125050" y="63651"/>
                    </a:cubicBezTo>
                    <a:cubicBezTo>
                      <a:pt x="125442" y="63952"/>
                      <a:pt x="125858" y="64171"/>
                      <a:pt x="126268" y="64171"/>
                    </a:cubicBezTo>
                    <a:cubicBezTo>
                      <a:pt x="126635" y="64171"/>
                      <a:pt x="126996" y="63996"/>
                      <a:pt x="127331" y="63547"/>
                    </a:cubicBezTo>
                    <a:cubicBezTo>
                      <a:pt x="127694" y="63046"/>
                      <a:pt x="128247" y="62407"/>
                      <a:pt x="127469" y="61940"/>
                    </a:cubicBezTo>
                    <a:cubicBezTo>
                      <a:pt x="126398" y="61318"/>
                      <a:pt x="127037" y="61042"/>
                      <a:pt x="127590" y="60696"/>
                    </a:cubicBezTo>
                    <a:cubicBezTo>
                      <a:pt x="130061" y="59210"/>
                      <a:pt x="133449" y="59106"/>
                      <a:pt x="134693" y="55788"/>
                    </a:cubicBezTo>
                    <a:cubicBezTo>
                      <a:pt x="135298" y="54146"/>
                      <a:pt x="136093" y="52591"/>
                      <a:pt x="135851" y="50725"/>
                    </a:cubicBezTo>
                    <a:cubicBezTo>
                      <a:pt x="135522" y="48288"/>
                      <a:pt x="133932" y="46629"/>
                      <a:pt x="132498" y="44918"/>
                    </a:cubicBezTo>
                    <a:cubicBezTo>
                      <a:pt x="131772" y="44054"/>
                      <a:pt x="131859" y="43622"/>
                      <a:pt x="132775" y="43173"/>
                    </a:cubicBezTo>
                    <a:cubicBezTo>
                      <a:pt x="133120" y="43017"/>
                      <a:pt x="133397" y="42793"/>
                      <a:pt x="133362" y="42378"/>
                    </a:cubicBezTo>
                    <a:cubicBezTo>
                      <a:pt x="133345" y="41980"/>
                      <a:pt x="133051" y="41635"/>
                      <a:pt x="132671" y="41548"/>
                    </a:cubicBezTo>
                    <a:cubicBezTo>
                      <a:pt x="132227" y="41462"/>
                      <a:pt x="131713" y="41297"/>
                      <a:pt x="131292" y="41297"/>
                    </a:cubicBezTo>
                    <a:cubicBezTo>
                      <a:pt x="131122" y="41297"/>
                      <a:pt x="130968" y="41323"/>
                      <a:pt x="130839" y="41393"/>
                    </a:cubicBezTo>
                    <a:cubicBezTo>
                      <a:pt x="130667" y="41486"/>
                      <a:pt x="130517" y="41524"/>
                      <a:pt x="130385" y="41524"/>
                    </a:cubicBezTo>
                    <a:cubicBezTo>
                      <a:pt x="129751" y="41524"/>
                      <a:pt x="129496" y="40648"/>
                      <a:pt x="128935" y="40648"/>
                    </a:cubicBezTo>
                    <a:cubicBezTo>
                      <a:pt x="128871" y="40648"/>
                      <a:pt x="128804" y="40659"/>
                      <a:pt x="128731" y="40684"/>
                    </a:cubicBezTo>
                    <a:cubicBezTo>
                      <a:pt x="129025" y="40425"/>
                      <a:pt x="129336" y="40166"/>
                      <a:pt x="129612" y="39889"/>
                    </a:cubicBezTo>
                    <a:cubicBezTo>
                      <a:pt x="129699" y="39786"/>
                      <a:pt x="129768" y="39647"/>
                      <a:pt x="129802" y="39509"/>
                    </a:cubicBezTo>
                    <a:cubicBezTo>
                      <a:pt x="129896" y="39229"/>
                      <a:pt x="130059" y="38963"/>
                      <a:pt x="130355" y="38963"/>
                    </a:cubicBezTo>
                    <a:cubicBezTo>
                      <a:pt x="130388" y="38963"/>
                      <a:pt x="130423" y="38966"/>
                      <a:pt x="130459" y="38973"/>
                    </a:cubicBezTo>
                    <a:cubicBezTo>
                      <a:pt x="130822" y="39025"/>
                      <a:pt x="130718" y="39405"/>
                      <a:pt x="130753" y="39665"/>
                    </a:cubicBezTo>
                    <a:cubicBezTo>
                      <a:pt x="130885" y="40368"/>
                      <a:pt x="131150" y="40680"/>
                      <a:pt x="131522" y="40680"/>
                    </a:cubicBezTo>
                    <a:cubicBezTo>
                      <a:pt x="131781" y="40680"/>
                      <a:pt x="132092" y="40529"/>
                      <a:pt x="132446" y="40252"/>
                    </a:cubicBezTo>
                    <a:cubicBezTo>
                      <a:pt x="132816" y="39963"/>
                      <a:pt x="133198" y="39825"/>
                      <a:pt x="133552" y="39825"/>
                    </a:cubicBezTo>
                    <a:cubicBezTo>
                      <a:pt x="134190" y="39825"/>
                      <a:pt x="134735" y="40276"/>
                      <a:pt x="134935" y="41099"/>
                    </a:cubicBezTo>
                    <a:cubicBezTo>
                      <a:pt x="135004" y="41410"/>
                      <a:pt x="135246" y="41911"/>
                      <a:pt x="135436" y="41928"/>
                    </a:cubicBezTo>
                    <a:cubicBezTo>
                      <a:pt x="136836" y="42067"/>
                      <a:pt x="137130" y="43259"/>
                      <a:pt x="137441" y="44192"/>
                    </a:cubicBezTo>
                    <a:cubicBezTo>
                      <a:pt x="137757" y="45176"/>
                      <a:pt x="138205" y="45491"/>
                      <a:pt x="138710" y="45491"/>
                    </a:cubicBezTo>
                    <a:cubicBezTo>
                      <a:pt x="139226" y="45491"/>
                      <a:pt x="139803" y="45163"/>
                      <a:pt x="140361" y="44884"/>
                    </a:cubicBezTo>
                    <a:cubicBezTo>
                      <a:pt x="141813" y="44175"/>
                      <a:pt x="140586" y="43363"/>
                      <a:pt x="140327" y="42654"/>
                    </a:cubicBezTo>
                    <a:cubicBezTo>
                      <a:pt x="140188" y="42188"/>
                      <a:pt x="139739" y="41773"/>
                      <a:pt x="139324" y="41479"/>
                    </a:cubicBezTo>
                    <a:cubicBezTo>
                      <a:pt x="137717" y="40356"/>
                      <a:pt x="137648" y="38921"/>
                      <a:pt x="138305" y="37245"/>
                    </a:cubicBezTo>
                    <a:cubicBezTo>
                      <a:pt x="138533" y="36644"/>
                      <a:pt x="138753" y="36160"/>
                      <a:pt x="139216" y="36160"/>
                    </a:cubicBezTo>
                    <a:cubicBezTo>
                      <a:pt x="139418" y="36160"/>
                      <a:pt x="139666" y="36252"/>
                      <a:pt x="139981" y="36468"/>
                    </a:cubicBezTo>
                    <a:cubicBezTo>
                      <a:pt x="140121" y="36569"/>
                      <a:pt x="140268" y="36617"/>
                      <a:pt x="140413" y="36617"/>
                    </a:cubicBezTo>
                    <a:cubicBezTo>
                      <a:pt x="140661" y="36617"/>
                      <a:pt x="140902" y="36477"/>
                      <a:pt x="141087" y="36226"/>
                    </a:cubicBezTo>
                    <a:cubicBezTo>
                      <a:pt x="142573" y="34255"/>
                      <a:pt x="142850" y="29797"/>
                      <a:pt x="141640" y="27706"/>
                    </a:cubicBezTo>
                    <a:cubicBezTo>
                      <a:pt x="141485" y="27447"/>
                      <a:pt x="141104" y="27187"/>
                      <a:pt x="141398" y="26807"/>
                    </a:cubicBezTo>
                    <a:lnTo>
                      <a:pt x="141398" y="26807"/>
                    </a:lnTo>
                    <a:cubicBezTo>
                      <a:pt x="141623" y="26997"/>
                      <a:pt x="141917" y="27153"/>
                      <a:pt x="142072" y="27395"/>
                    </a:cubicBezTo>
                    <a:cubicBezTo>
                      <a:pt x="142988" y="28812"/>
                      <a:pt x="143869" y="30229"/>
                      <a:pt x="144733" y="31663"/>
                    </a:cubicBezTo>
                    <a:cubicBezTo>
                      <a:pt x="144984" y="32062"/>
                      <a:pt x="145261" y="32460"/>
                      <a:pt x="145713" y="32460"/>
                    </a:cubicBezTo>
                    <a:cubicBezTo>
                      <a:pt x="145790" y="32460"/>
                      <a:pt x="145872" y="32449"/>
                      <a:pt x="145960" y="32424"/>
                    </a:cubicBezTo>
                    <a:cubicBezTo>
                      <a:pt x="146323" y="32320"/>
                      <a:pt x="146825" y="32043"/>
                      <a:pt x="146928" y="31750"/>
                    </a:cubicBezTo>
                    <a:cubicBezTo>
                      <a:pt x="147118" y="31197"/>
                      <a:pt x="146496" y="30972"/>
                      <a:pt x="146151" y="30644"/>
                    </a:cubicBezTo>
                    <a:cubicBezTo>
                      <a:pt x="145805" y="30298"/>
                      <a:pt x="144889" y="29935"/>
                      <a:pt x="145511" y="29348"/>
                    </a:cubicBezTo>
                    <a:cubicBezTo>
                      <a:pt x="146220" y="28674"/>
                      <a:pt x="145701" y="28363"/>
                      <a:pt x="145373" y="27982"/>
                    </a:cubicBezTo>
                    <a:cubicBezTo>
                      <a:pt x="144924" y="27464"/>
                      <a:pt x="144353" y="27049"/>
                      <a:pt x="143904" y="26513"/>
                    </a:cubicBezTo>
                    <a:cubicBezTo>
                      <a:pt x="142452" y="24803"/>
                      <a:pt x="140309" y="24008"/>
                      <a:pt x="138927" y="23455"/>
                    </a:cubicBezTo>
                    <a:cubicBezTo>
                      <a:pt x="137233" y="22781"/>
                      <a:pt x="135350" y="23368"/>
                      <a:pt x="133794" y="22349"/>
                    </a:cubicBezTo>
                    <a:cubicBezTo>
                      <a:pt x="133621" y="22228"/>
                      <a:pt x="133120" y="22141"/>
                      <a:pt x="133379" y="21934"/>
                    </a:cubicBezTo>
                    <a:cubicBezTo>
                      <a:pt x="134416" y="21156"/>
                      <a:pt x="134192" y="19843"/>
                      <a:pt x="134814" y="18910"/>
                    </a:cubicBezTo>
                    <a:cubicBezTo>
                      <a:pt x="135183" y="18357"/>
                      <a:pt x="137525" y="17996"/>
                      <a:pt x="139389" y="17996"/>
                    </a:cubicBezTo>
                    <a:cubicBezTo>
                      <a:pt x="140321" y="17996"/>
                      <a:pt x="141133" y="18086"/>
                      <a:pt x="141519" y="18287"/>
                    </a:cubicBezTo>
                    <a:cubicBezTo>
                      <a:pt x="141913" y="18491"/>
                      <a:pt x="142318" y="18567"/>
                      <a:pt x="142722" y="18567"/>
                    </a:cubicBezTo>
                    <a:cubicBezTo>
                      <a:pt x="143310" y="18567"/>
                      <a:pt x="143896" y="18407"/>
                      <a:pt x="144440" y="18253"/>
                    </a:cubicBezTo>
                    <a:cubicBezTo>
                      <a:pt x="145183" y="18028"/>
                      <a:pt x="144301" y="17320"/>
                      <a:pt x="144440" y="16905"/>
                    </a:cubicBezTo>
                    <a:cubicBezTo>
                      <a:pt x="144595" y="16473"/>
                      <a:pt x="144232" y="15764"/>
                      <a:pt x="144803" y="15626"/>
                    </a:cubicBezTo>
                    <a:cubicBezTo>
                      <a:pt x="144894" y="15602"/>
                      <a:pt x="144986" y="15590"/>
                      <a:pt x="145078" y="15590"/>
                    </a:cubicBezTo>
                    <a:cubicBezTo>
                      <a:pt x="145503" y="15590"/>
                      <a:pt x="145922" y="15838"/>
                      <a:pt x="146306" y="16179"/>
                    </a:cubicBezTo>
                    <a:cubicBezTo>
                      <a:pt x="146709" y="16532"/>
                      <a:pt x="147171" y="16997"/>
                      <a:pt x="147617" y="16997"/>
                    </a:cubicBezTo>
                    <a:cubicBezTo>
                      <a:pt x="147935" y="16997"/>
                      <a:pt x="148244" y="16760"/>
                      <a:pt x="148518" y="16075"/>
                    </a:cubicBezTo>
                    <a:cubicBezTo>
                      <a:pt x="148584" y="15900"/>
                      <a:pt x="148692" y="15801"/>
                      <a:pt x="148828" y="15801"/>
                    </a:cubicBezTo>
                    <a:cubicBezTo>
                      <a:pt x="148906" y="15801"/>
                      <a:pt x="148994" y="15833"/>
                      <a:pt x="149088" y="15903"/>
                    </a:cubicBezTo>
                    <a:cubicBezTo>
                      <a:pt x="149348" y="16110"/>
                      <a:pt x="149348" y="16335"/>
                      <a:pt x="149192" y="16646"/>
                    </a:cubicBezTo>
                    <a:cubicBezTo>
                      <a:pt x="148743" y="17596"/>
                      <a:pt x="147965" y="18547"/>
                      <a:pt x="147965" y="19497"/>
                    </a:cubicBezTo>
                    <a:cubicBezTo>
                      <a:pt x="147931" y="21122"/>
                      <a:pt x="148708" y="22677"/>
                      <a:pt x="150022" y="23627"/>
                    </a:cubicBezTo>
                    <a:cubicBezTo>
                      <a:pt x="151231" y="24561"/>
                      <a:pt x="152631" y="25269"/>
                      <a:pt x="153582" y="26513"/>
                    </a:cubicBezTo>
                    <a:cubicBezTo>
                      <a:pt x="153835" y="26852"/>
                      <a:pt x="154112" y="27339"/>
                      <a:pt x="154580" y="27339"/>
                    </a:cubicBezTo>
                    <a:cubicBezTo>
                      <a:pt x="154686" y="27339"/>
                      <a:pt x="154802" y="27314"/>
                      <a:pt x="154930" y="27257"/>
                    </a:cubicBezTo>
                    <a:cubicBezTo>
                      <a:pt x="155621" y="26928"/>
                      <a:pt x="155673" y="26271"/>
                      <a:pt x="155604" y="25615"/>
                    </a:cubicBezTo>
                    <a:cubicBezTo>
                      <a:pt x="155448" y="24025"/>
                      <a:pt x="155863" y="22435"/>
                      <a:pt x="154739" y="20845"/>
                    </a:cubicBezTo>
                    <a:cubicBezTo>
                      <a:pt x="154065" y="19877"/>
                      <a:pt x="153772" y="18823"/>
                      <a:pt x="152406" y="18737"/>
                    </a:cubicBezTo>
                    <a:cubicBezTo>
                      <a:pt x="152044" y="18720"/>
                      <a:pt x="151940" y="18478"/>
                      <a:pt x="151888" y="18201"/>
                    </a:cubicBezTo>
                    <a:cubicBezTo>
                      <a:pt x="151820" y="17931"/>
                      <a:pt x="151918" y="17578"/>
                      <a:pt x="152229" y="17578"/>
                    </a:cubicBezTo>
                    <a:cubicBezTo>
                      <a:pt x="152236" y="17578"/>
                      <a:pt x="152243" y="17579"/>
                      <a:pt x="152251" y="17579"/>
                    </a:cubicBezTo>
                    <a:cubicBezTo>
                      <a:pt x="152284" y="17581"/>
                      <a:pt x="152317" y="17582"/>
                      <a:pt x="152350" y="17582"/>
                    </a:cubicBezTo>
                    <a:cubicBezTo>
                      <a:pt x="153000" y="17582"/>
                      <a:pt x="153628" y="17254"/>
                      <a:pt x="154277" y="17254"/>
                    </a:cubicBezTo>
                    <a:cubicBezTo>
                      <a:pt x="154558" y="17254"/>
                      <a:pt x="154844" y="17316"/>
                      <a:pt x="155137" y="17493"/>
                    </a:cubicBezTo>
                    <a:cubicBezTo>
                      <a:pt x="155393" y="17649"/>
                      <a:pt x="155627" y="17726"/>
                      <a:pt x="155836" y="17726"/>
                    </a:cubicBezTo>
                    <a:cubicBezTo>
                      <a:pt x="156249" y="17726"/>
                      <a:pt x="156566" y="17427"/>
                      <a:pt x="156761" y="16853"/>
                    </a:cubicBezTo>
                    <a:cubicBezTo>
                      <a:pt x="157072" y="15920"/>
                      <a:pt x="157954" y="15505"/>
                      <a:pt x="158662" y="15039"/>
                    </a:cubicBezTo>
                    <a:cubicBezTo>
                      <a:pt x="158771" y="14969"/>
                      <a:pt x="158912" y="14953"/>
                      <a:pt x="159064" y="14953"/>
                    </a:cubicBezTo>
                    <a:cubicBezTo>
                      <a:pt x="159192" y="14953"/>
                      <a:pt x="159327" y="14964"/>
                      <a:pt x="159458" y="14964"/>
                    </a:cubicBezTo>
                    <a:cubicBezTo>
                      <a:pt x="159792" y="14964"/>
                      <a:pt x="160100" y="14892"/>
                      <a:pt x="160183" y="14382"/>
                    </a:cubicBezTo>
                    <a:cubicBezTo>
                      <a:pt x="160304" y="13501"/>
                      <a:pt x="159475" y="13310"/>
                      <a:pt x="158887" y="12965"/>
                    </a:cubicBezTo>
                    <a:cubicBezTo>
                      <a:pt x="158662" y="12827"/>
                      <a:pt x="158334" y="12550"/>
                      <a:pt x="158351" y="12395"/>
                    </a:cubicBezTo>
                    <a:cubicBezTo>
                      <a:pt x="158404" y="12154"/>
                      <a:pt x="158582" y="12097"/>
                      <a:pt x="158776" y="12097"/>
                    </a:cubicBezTo>
                    <a:cubicBezTo>
                      <a:pt x="158903" y="12097"/>
                      <a:pt x="159037" y="12122"/>
                      <a:pt x="159146" y="12135"/>
                    </a:cubicBezTo>
                    <a:cubicBezTo>
                      <a:pt x="160460" y="12308"/>
                      <a:pt x="161652" y="12999"/>
                      <a:pt x="163017" y="12999"/>
                    </a:cubicBezTo>
                    <a:cubicBezTo>
                      <a:pt x="163570" y="12999"/>
                      <a:pt x="163795" y="12913"/>
                      <a:pt x="164002" y="12274"/>
                    </a:cubicBezTo>
                    <a:cubicBezTo>
                      <a:pt x="164745" y="10182"/>
                      <a:pt x="163311" y="10010"/>
                      <a:pt x="161998" y="9923"/>
                    </a:cubicBezTo>
                    <a:cubicBezTo>
                      <a:pt x="160218" y="9820"/>
                      <a:pt x="158438" y="9543"/>
                      <a:pt x="156710" y="9076"/>
                    </a:cubicBezTo>
                    <a:cubicBezTo>
                      <a:pt x="153313" y="8169"/>
                      <a:pt x="149984" y="6872"/>
                      <a:pt x="146431" y="6872"/>
                    </a:cubicBezTo>
                    <a:cubicBezTo>
                      <a:pt x="145249" y="6872"/>
                      <a:pt x="144041" y="7016"/>
                      <a:pt x="142798" y="7366"/>
                    </a:cubicBezTo>
                    <a:cubicBezTo>
                      <a:pt x="142441" y="7468"/>
                      <a:pt x="142044" y="7507"/>
                      <a:pt x="141624" y="7507"/>
                    </a:cubicBezTo>
                    <a:cubicBezTo>
                      <a:pt x="140475" y="7507"/>
                      <a:pt x="139148" y="7211"/>
                      <a:pt x="137959" y="7072"/>
                    </a:cubicBezTo>
                    <a:cubicBezTo>
                      <a:pt x="135760" y="6810"/>
                      <a:pt x="133765" y="5577"/>
                      <a:pt x="131513" y="5577"/>
                    </a:cubicBezTo>
                    <a:cubicBezTo>
                      <a:pt x="131235" y="5577"/>
                      <a:pt x="130953" y="5596"/>
                      <a:pt x="130666" y="5637"/>
                    </a:cubicBezTo>
                    <a:cubicBezTo>
                      <a:pt x="130197" y="5701"/>
                      <a:pt x="129713" y="5752"/>
                      <a:pt x="129231" y="5752"/>
                    </a:cubicBezTo>
                    <a:cubicBezTo>
                      <a:pt x="128525" y="5752"/>
                      <a:pt x="127823" y="5641"/>
                      <a:pt x="127175" y="5292"/>
                    </a:cubicBezTo>
                    <a:cubicBezTo>
                      <a:pt x="124583" y="3857"/>
                      <a:pt x="121352" y="4808"/>
                      <a:pt x="118811" y="3097"/>
                    </a:cubicBezTo>
                    <a:cubicBezTo>
                      <a:pt x="118623" y="2965"/>
                      <a:pt x="118385" y="2894"/>
                      <a:pt x="118144" y="2894"/>
                    </a:cubicBezTo>
                    <a:cubicBezTo>
                      <a:pt x="117786" y="2894"/>
                      <a:pt x="117421" y="3050"/>
                      <a:pt x="117204" y="3391"/>
                    </a:cubicBezTo>
                    <a:cubicBezTo>
                      <a:pt x="116737" y="4117"/>
                      <a:pt x="117601" y="4134"/>
                      <a:pt x="117930" y="4462"/>
                    </a:cubicBezTo>
                    <a:cubicBezTo>
                      <a:pt x="118103" y="4670"/>
                      <a:pt x="118154" y="4946"/>
                      <a:pt x="118068" y="5188"/>
                    </a:cubicBezTo>
                    <a:cubicBezTo>
                      <a:pt x="117958" y="5398"/>
                      <a:pt x="116241" y="5510"/>
                      <a:pt x="114740" y="5510"/>
                    </a:cubicBezTo>
                    <a:cubicBezTo>
                      <a:pt x="113645" y="5510"/>
                      <a:pt x="112664" y="5450"/>
                      <a:pt x="112503" y="5326"/>
                    </a:cubicBezTo>
                    <a:cubicBezTo>
                      <a:pt x="111242" y="4410"/>
                      <a:pt x="109825" y="3719"/>
                      <a:pt x="108321" y="3287"/>
                    </a:cubicBezTo>
                    <a:cubicBezTo>
                      <a:pt x="108108" y="3224"/>
                      <a:pt x="107902" y="3198"/>
                      <a:pt x="107703" y="3198"/>
                    </a:cubicBezTo>
                    <a:cubicBezTo>
                      <a:pt x="106742" y="3198"/>
                      <a:pt x="105934" y="3807"/>
                      <a:pt x="105084" y="3807"/>
                    </a:cubicBezTo>
                    <a:cubicBezTo>
                      <a:pt x="105000" y="3807"/>
                      <a:pt x="104915" y="3801"/>
                      <a:pt x="104830" y="3788"/>
                    </a:cubicBezTo>
                    <a:cubicBezTo>
                      <a:pt x="102083" y="3391"/>
                      <a:pt x="99266" y="3909"/>
                      <a:pt x="96760" y="1559"/>
                    </a:cubicBezTo>
                    <a:cubicBezTo>
                      <a:pt x="95295" y="185"/>
                      <a:pt x="93272" y="50"/>
                      <a:pt x="91223" y="50"/>
                    </a:cubicBezTo>
                    <a:cubicBezTo>
                      <a:pt x="90718" y="50"/>
                      <a:pt x="90212" y="58"/>
                      <a:pt x="89713" y="58"/>
                    </a:cubicBezTo>
                    <a:cubicBezTo>
                      <a:pt x="89152" y="58"/>
                      <a:pt x="88600" y="48"/>
                      <a:pt x="88067" y="4"/>
                    </a:cubicBezTo>
                    <a:cubicBezTo>
                      <a:pt x="88037" y="2"/>
                      <a:pt x="88007" y="1"/>
                      <a:pt x="87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60"/>
              <p:cNvSpPr/>
              <p:nvPr/>
            </p:nvSpPr>
            <p:spPr>
              <a:xfrm>
                <a:off x="5913800" y="3523050"/>
                <a:ext cx="1109075" cy="813875"/>
              </a:xfrm>
              <a:custGeom>
                <a:avLst/>
                <a:gdLst/>
                <a:ahLst/>
                <a:cxnLst/>
                <a:rect l="l" t="t" r="r" b="b"/>
                <a:pathLst>
                  <a:path w="44363" h="32555" extrusionOk="0">
                    <a:moveTo>
                      <a:pt x="28245" y="1"/>
                    </a:moveTo>
                    <a:cubicBezTo>
                      <a:pt x="27747" y="1"/>
                      <a:pt x="27602" y="373"/>
                      <a:pt x="27634" y="804"/>
                    </a:cubicBezTo>
                    <a:cubicBezTo>
                      <a:pt x="27737" y="2117"/>
                      <a:pt x="27979" y="3482"/>
                      <a:pt x="27996" y="4778"/>
                    </a:cubicBezTo>
                    <a:cubicBezTo>
                      <a:pt x="28014" y="5660"/>
                      <a:pt x="28567" y="7094"/>
                      <a:pt x="27634" y="7267"/>
                    </a:cubicBezTo>
                    <a:cubicBezTo>
                      <a:pt x="27521" y="7286"/>
                      <a:pt x="27406" y="7295"/>
                      <a:pt x="27290" y="7295"/>
                    </a:cubicBezTo>
                    <a:cubicBezTo>
                      <a:pt x="25431" y="7295"/>
                      <a:pt x="23230" y="4918"/>
                      <a:pt x="23555" y="3275"/>
                    </a:cubicBezTo>
                    <a:cubicBezTo>
                      <a:pt x="23754" y="2264"/>
                      <a:pt x="23333" y="1317"/>
                      <a:pt x="22034" y="1317"/>
                    </a:cubicBezTo>
                    <a:cubicBezTo>
                      <a:pt x="21978" y="1317"/>
                      <a:pt x="21920" y="1318"/>
                      <a:pt x="21862" y="1322"/>
                    </a:cubicBezTo>
                    <a:cubicBezTo>
                      <a:pt x="21814" y="1325"/>
                      <a:pt x="21765" y="1327"/>
                      <a:pt x="21716" y="1327"/>
                    </a:cubicBezTo>
                    <a:cubicBezTo>
                      <a:pt x="20777" y="1327"/>
                      <a:pt x="19668" y="752"/>
                      <a:pt x="18692" y="752"/>
                    </a:cubicBezTo>
                    <a:cubicBezTo>
                      <a:pt x="18107" y="752"/>
                      <a:pt x="17570" y="958"/>
                      <a:pt x="17144" y="1616"/>
                    </a:cubicBezTo>
                    <a:cubicBezTo>
                      <a:pt x="16642" y="2376"/>
                      <a:pt x="15295" y="2826"/>
                      <a:pt x="15191" y="4035"/>
                    </a:cubicBezTo>
                    <a:cubicBezTo>
                      <a:pt x="15162" y="4430"/>
                      <a:pt x="15144" y="4616"/>
                      <a:pt x="15002" y="4616"/>
                    </a:cubicBezTo>
                    <a:cubicBezTo>
                      <a:pt x="14889" y="4616"/>
                      <a:pt x="14698" y="4499"/>
                      <a:pt x="14361" y="4277"/>
                    </a:cubicBezTo>
                    <a:cubicBezTo>
                      <a:pt x="13724" y="3844"/>
                      <a:pt x="13113" y="3612"/>
                      <a:pt x="12606" y="3612"/>
                    </a:cubicBezTo>
                    <a:cubicBezTo>
                      <a:pt x="12042" y="3612"/>
                      <a:pt x="11607" y="3900"/>
                      <a:pt x="11406" y="4519"/>
                    </a:cubicBezTo>
                    <a:cubicBezTo>
                      <a:pt x="10784" y="6334"/>
                      <a:pt x="8710" y="7215"/>
                      <a:pt x="8624" y="9392"/>
                    </a:cubicBezTo>
                    <a:cubicBezTo>
                      <a:pt x="8607" y="10153"/>
                      <a:pt x="7933" y="10619"/>
                      <a:pt x="7086" y="10879"/>
                    </a:cubicBezTo>
                    <a:cubicBezTo>
                      <a:pt x="5669" y="11311"/>
                      <a:pt x="4355" y="11864"/>
                      <a:pt x="3007" y="12382"/>
                    </a:cubicBezTo>
                    <a:cubicBezTo>
                      <a:pt x="1003" y="13160"/>
                      <a:pt x="0" y="16910"/>
                      <a:pt x="1538" y="19018"/>
                    </a:cubicBezTo>
                    <a:cubicBezTo>
                      <a:pt x="2835" y="20798"/>
                      <a:pt x="3128" y="22595"/>
                      <a:pt x="3992" y="24375"/>
                    </a:cubicBezTo>
                    <a:cubicBezTo>
                      <a:pt x="4494" y="25360"/>
                      <a:pt x="4424" y="26276"/>
                      <a:pt x="3750" y="26950"/>
                    </a:cubicBezTo>
                    <a:cubicBezTo>
                      <a:pt x="3353" y="27348"/>
                      <a:pt x="3509" y="27797"/>
                      <a:pt x="4148" y="28298"/>
                    </a:cubicBezTo>
                    <a:cubicBezTo>
                      <a:pt x="5020" y="28962"/>
                      <a:pt x="5824" y="29302"/>
                      <a:pt x="6549" y="29302"/>
                    </a:cubicBezTo>
                    <a:cubicBezTo>
                      <a:pt x="7089" y="29302"/>
                      <a:pt x="7586" y="29114"/>
                      <a:pt x="8036" y="28730"/>
                    </a:cubicBezTo>
                    <a:cubicBezTo>
                      <a:pt x="8740" y="28095"/>
                      <a:pt x="9643" y="27747"/>
                      <a:pt x="10576" y="27747"/>
                    </a:cubicBezTo>
                    <a:cubicBezTo>
                      <a:pt x="10811" y="27747"/>
                      <a:pt x="11049" y="27769"/>
                      <a:pt x="11285" y="27814"/>
                    </a:cubicBezTo>
                    <a:cubicBezTo>
                      <a:pt x="11420" y="27836"/>
                      <a:pt x="11551" y="27846"/>
                      <a:pt x="11676" y="27846"/>
                    </a:cubicBezTo>
                    <a:cubicBezTo>
                      <a:pt x="12065" y="27846"/>
                      <a:pt x="12402" y="27743"/>
                      <a:pt x="12650" y="27521"/>
                    </a:cubicBezTo>
                    <a:cubicBezTo>
                      <a:pt x="14551" y="25793"/>
                      <a:pt x="17368" y="25343"/>
                      <a:pt x="20047" y="24790"/>
                    </a:cubicBezTo>
                    <a:cubicBezTo>
                      <a:pt x="20247" y="24746"/>
                      <a:pt x="20464" y="24721"/>
                      <a:pt x="20691" y="24721"/>
                    </a:cubicBezTo>
                    <a:cubicBezTo>
                      <a:pt x="21623" y="24721"/>
                      <a:pt x="22712" y="25150"/>
                      <a:pt x="23365" y="26484"/>
                    </a:cubicBezTo>
                    <a:cubicBezTo>
                      <a:pt x="23667" y="27105"/>
                      <a:pt x="23855" y="28198"/>
                      <a:pt x="25083" y="28198"/>
                    </a:cubicBezTo>
                    <a:cubicBezTo>
                      <a:pt x="25120" y="28198"/>
                      <a:pt x="25158" y="28197"/>
                      <a:pt x="25197" y="28195"/>
                    </a:cubicBezTo>
                    <a:cubicBezTo>
                      <a:pt x="25345" y="28183"/>
                      <a:pt x="25455" y="28022"/>
                      <a:pt x="25593" y="28022"/>
                    </a:cubicBezTo>
                    <a:cubicBezTo>
                      <a:pt x="25664" y="28022"/>
                      <a:pt x="25742" y="28065"/>
                      <a:pt x="25836" y="28195"/>
                    </a:cubicBezTo>
                    <a:cubicBezTo>
                      <a:pt x="25923" y="28298"/>
                      <a:pt x="25767" y="28592"/>
                      <a:pt x="25612" y="28713"/>
                    </a:cubicBezTo>
                    <a:cubicBezTo>
                      <a:pt x="25318" y="28938"/>
                      <a:pt x="24903" y="29128"/>
                      <a:pt x="25283" y="29646"/>
                    </a:cubicBezTo>
                    <a:cubicBezTo>
                      <a:pt x="25508" y="29871"/>
                      <a:pt x="25802" y="30026"/>
                      <a:pt x="26113" y="30078"/>
                    </a:cubicBezTo>
                    <a:cubicBezTo>
                      <a:pt x="26172" y="30086"/>
                      <a:pt x="26229" y="30090"/>
                      <a:pt x="26283" y="30090"/>
                    </a:cubicBezTo>
                    <a:cubicBezTo>
                      <a:pt x="26710" y="30090"/>
                      <a:pt x="27006" y="29856"/>
                      <a:pt x="27098" y="29473"/>
                    </a:cubicBezTo>
                    <a:cubicBezTo>
                      <a:pt x="27115" y="29335"/>
                      <a:pt x="27098" y="29197"/>
                      <a:pt x="27029" y="29076"/>
                    </a:cubicBezTo>
                    <a:cubicBezTo>
                      <a:pt x="26976" y="28903"/>
                      <a:pt x="26992" y="28848"/>
                      <a:pt x="27041" y="28848"/>
                    </a:cubicBezTo>
                    <a:cubicBezTo>
                      <a:pt x="27105" y="28848"/>
                      <a:pt x="27225" y="28941"/>
                      <a:pt x="27322" y="28990"/>
                    </a:cubicBezTo>
                    <a:cubicBezTo>
                      <a:pt x="27824" y="29266"/>
                      <a:pt x="28463" y="29473"/>
                      <a:pt x="28169" y="30113"/>
                    </a:cubicBezTo>
                    <a:cubicBezTo>
                      <a:pt x="27945" y="30597"/>
                      <a:pt x="28117" y="31029"/>
                      <a:pt x="28809" y="31461"/>
                    </a:cubicBezTo>
                    <a:cubicBezTo>
                      <a:pt x="30199" y="32318"/>
                      <a:pt x="31628" y="32554"/>
                      <a:pt x="32898" y="32554"/>
                    </a:cubicBezTo>
                    <a:cubicBezTo>
                      <a:pt x="33522" y="32554"/>
                      <a:pt x="34108" y="32497"/>
                      <a:pt x="34633" y="32429"/>
                    </a:cubicBezTo>
                    <a:cubicBezTo>
                      <a:pt x="36672" y="32135"/>
                      <a:pt x="39299" y="31824"/>
                      <a:pt x="39299" y="29145"/>
                    </a:cubicBezTo>
                    <a:cubicBezTo>
                      <a:pt x="39299" y="28938"/>
                      <a:pt x="39541" y="28799"/>
                      <a:pt x="39592" y="28575"/>
                    </a:cubicBezTo>
                    <a:cubicBezTo>
                      <a:pt x="40024" y="26968"/>
                      <a:pt x="41804" y="26363"/>
                      <a:pt x="42496" y="24998"/>
                    </a:cubicBezTo>
                    <a:cubicBezTo>
                      <a:pt x="44224" y="21559"/>
                      <a:pt x="44362" y="17722"/>
                      <a:pt x="40232" y="13661"/>
                    </a:cubicBezTo>
                    <a:cubicBezTo>
                      <a:pt x="38953" y="12399"/>
                      <a:pt x="38037" y="10671"/>
                      <a:pt x="36309" y="9859"/>
                    </a:cubicBezTo>
                    <a:cubicBezTo>
                      <a:pt x="34494" y="9012"/>
                      <a:pt x="34080" y="7716"/>
                      <a:pt x="33509" y="6472"/>
                    </a:cubicBezTo>
                    <a:cubicBezTo>
                      <a:pt x="33388" y="5608"/>
                      <a:pt x="33008" y="4761"/>
                      <a:pt x="32213" y="4346"/>
                    </a:cubicBezTo>
                    <a:cubicBezTo>
                      <a:pt x="30658" y="3465"/>
                      <a:pt x="30278" y="2100"/>
                      <a:pt x="29414" y="942"/>
                    </a:cubicBezTo>
                    <a:cubicBezTo>
                      <a:pt x="29120" y="544"/>
                      <a:pt x="28947" y="78"/>
                      <a:pt x="28377" y="9"/>
                    </a:cubicBezTo>
                    <a:cubicBezTo>
                      <a:pt x="28330" y="3"/>
                      <a:pt x="28287" y="1"/>
                      <a:pt x="282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60"/>
              <p:cNvSpPr/>
              <p:nvPr/>
            </p:nvSpPr>
            <p:spPr>
              <a:xfrm>
                <a:off x="6442175" y="3238700"/>
                <a:ext cx="5716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2865" h="12472" extrusionOk="0">
                    <a:moveTo>
                      <a:pt x="3070" y="1"/>
                    </a:moveTo>
                    <a:cubicBezTo>
                      <a:pt x="2939" y="1"/>
                      <a:pt x="2792" y="15"/>
                      <a:pt x="2627" y="46"/>
                    </a:cubicBezTo>
                    <a:cubicBezTo>
                      <a:pt x="1833" y="202"/>
                      <a:pt x="830" y="29"/>
                      <a:pt x="415" y="927"/>
                    </a:cubicBezTo>
                    <a:cubicBezTo>
                      <a:pt x="1" y="1826"/>
                      <a:pt x="934" y="1861"/>
                      <a:pt x="1400" y="2189"/>
                    </a:cubicBezTo>
                    <a:cubicBezTo>
                      <a:pt x="1504" y="2258"/>
                      <a:pt x="1366" y="2569"/>
                      <a:pt x="1435" y="2742"/>
                    </a:cubicBezTo>
                    <a:cubicBezTo>
                      <a:pt x="1757" y="3623"/>
                      <a:pt x="1963" y="4886"/>
                      <a:pt x="3062" y="4886"/>
                    </a:cubicBezTo>
                    <a:cubicBezTo>
                      <a:pt x="3084" y="4886"/>
                      <a:pt x="3106" y="4886"/>
                      <a:pt x="3129" y="4885"/>
                    </a:cubicBezTo>
                    <a:cubicBezTo>
                      <a:pt x="3207" y="4880"/>
                      <a:pt x="3284" y="4878"/>
                      <a:pt x="3360" y="4878"/>
                    </a:cubicBezTo>
                    <a:cubicBezTo>
                      <a:pt x="4698" y="4878"/>
                      <a:pt x="5731" y="5570"/>
                      <a:pt x="6810" y="6077"/>
                    </a:cubicBezTo>
                    <a:cubicBezTo>
                      <a:pt x="7328" y="6319"/>
                      <a:pt x="8019" y="7322"/>
                      <a:pt x="7207" y="8203"/>
                    </a:cubicBezTo>
                    <a:cubicBezTo>
                      <a:pt x="6913" y="8531"/>
                      <a:pt x="6948" y="8911"/>
                      <a:pt x="7121" y="9292"/>
                    </a:cubicBezTo>
                    <a:cubicBezTo>
                      <a:pt x="7274" y="9613"/>
                      <a:pt x="7597" y="9810"/>
                      <a:pt x="7934" y="9810"/>
                    </a:cubicBezTo>
                    <a:cubicBezTo>
                      <a:pt x="8014" y="9810"/>
                      <a:pt x="8095" y="9799"/>
                      <a:pt x="8175" y="9775"/>
                    </a:cubicBezTo>
                    <a:cubicBezTo>
                      <a:pt x="8275" y="9755"/>
                      <a:pt x="8368" y="9745"/>
                      <a:pt x="8457" y="9745"/>
                    </a:cubicBezTo>
                    <a:cubicBezTo>
                      <a:pt x="8811" y="9745"/>
                      <a:pt x="9087" y="9900"/>
                      <a:pt x="9419" y="10121"/>
                    </a:cubicBezTo>
                    <a:cubicBezTo>
                      <a:pt x="10079" y="10569"/>
                      <a:pt x="10930" y="10787"/>
                      <a:pt x="11688" y="10787"/>
                    </a:cubicBezTo>
                    <a:cubicBezTo>
                      <a:pt x="12538" y="10787"/>
                      <a:pt x="13270" y="10513"/>
                      <a:pt x="13480" y="9983"/>
                    </a:cubicBezTo>
                    <a:cubicBezTo>
                      <a:pt x="13648" y="9563"/>
                      <a:pt x="13555" y="9014"/>
                      <a:pt x="14230" y="9014"/>
                    </a:cubicBezTo>
                    <a:cubicBezTo>
                      <a:pt x="14250" y="9014"/>
                      <a:pt x="14271" y="9014"/>
                      <a:pt x="14293" y="9015"/>
                    </a:cubicBezTo>
                    <a:cubicBezTo>
                      <a:pt x="15036" y="9050"/>
                      <a:pt x="15381" y="9516"/>
                      <a:pt x="15450" y="10138"/>
                    </a:cubicBezTo>
                    <a:cubicBezTo>
                      <a:pt x="15640" y="11486"/>
                      <a:pt x="16522" y="11953"/>
                      <a:pt x="17697" y="11988"/>
                    </a:cubicBezTo>
                    <a:cubicBezTo>
                      <a:pt x="18224" y="11988"/>
                      <a:pt x="18870" y="12472"/>
                      <a:pt x="19366" y="12472"/>
                    </a:cubicBezTo>
                    <a:cubicBezTo>
                      <a:pt x="19602" y="12472"/>
                      <a:pt x="19804" y="12362"/>
                      <a:pt x="19944" y="12039"/>
                    </a:cubicBezTo>
                    <a:cubicBezTo>
                      <a:pt x="20289" y="11210"/>
                      <a:pt x="19287" y="10398"/>
                      <a:pt x="18596" y="9758"/>
                    </a:cubicBezTo>
                    <a:cubicBezTo>
                      <a:pt x="18164" y="9361"/>
                      <a:pt x="17420" y="8825"/>
                      <a:pt x="17749" y="8272"/>
                    </a:cubicBezTo>
                    <a:cubicBezTo>
                      <a:pt x="17984" y="7884"/>
                      <a:pt x="18253" y="7197"/>
                      <a:pt x="18937" y="7197"/>
                    </a:cubicBezTo>
                    <a:cubicBezTo>
                      <a:pt x="19107" y="7197"/>
                      <a:pt x="19302" y="7239"/>
                      <a:pt x="19529" y="7339"/>
                    </a:cubicBezTo>
                    <a:cubicBezTo>
                      <a:pt x="19732" y="7429"/>
                      <a:pt x="19935" y="7468"/>
                      <a:pt x="20135" y="7468"/>
                    </a:cubicBezTo>
                    <a:cubicBezTo>
                      <a:pt x="20854" y="7468"/>
                      <a:pt x="21544" y="6970"/>
                      <a:pt x="22138" y="6578"/>
                    </a:cubicBezTo>
                    <a:cubicBezTo>
                      <a:pt x="22795" y="6146"/>
                      <a:pt x="22864" y="5248"/>
                      <a:pt x="22311" y="4643"/>
                    </a:cubicBezTo>
                    <a:cubicBezTo>
                      <a:pt x="22115" y="4425"/>
                      <a:pt x="21948" y="4340"/>
                      <a:pt x="21799" y="4340"/>
                    </a:cubicBezTo>
                    <a:cubicBezTo>
                      <a:pt x="21465" y="4340"/>
                      <a:pt x="21227" y="4774"/>
                      <a:pt x="20963" y="5110"/>
                    </a:cubicBezTo>
                    <a:cubicBezTo>
                      <a:pt x="20756" y="5334"/>
                      <a:pt x="20479" y="5472"/>
                      <a:pt x="20168" y="5507"/>
                    </a:cubicBezTo>
                    <a:cubicBezTo>
                      <a:pt x="20112" y="5512"/>
                      <a:pt x="20051" y="5514"/>
                      <a:pt x="19986" y="5514"/>
                    </a:cubicBezTo>
                    <a:cubicBezTo>
                      <a:pt x="18639" y="5514"/>
                      <a:pt x="15548" y="4518"/>
                      <a:pt x="14344" y="3727"/>
                    </a:cubicBezTo>
                    <a:cubicBezTo>
                      <a:pt x="13999" y="3485"/>
                      <a:pt x="13636" y="3295"/>
                      <a:pt x="13238" y="3139"/>
                    </a:cubicBezTo>
                    <a:cubicBezTo>
                      <a:pt x="11925" y="2690"/>
                      <a:pt x="10473" y="2465"/>
                      <a:pt x="9298" y="1774"/>
                    </a:cubicBezTo>
                    <a:cubicBezTo>
                      <a:pt x="8770" y="1458"/>
                      <a:pt x="8301" y="1322"/>
                      <a:pt x="7877" y="1322"/>
                    </a:cubicBezTo>
                    <a:cubicBezTo>
                      <a:pt x="7093" y="1322"/>
                      <a:pt x="6459" y="1787"/>
                      <a:pt x="5876" y="2448"/>
                    </a:cubicBezTo>
                    <a:cubicBezTo>
                      <a:pt x="5497" y="2886"/>
                      <a:pt x="5240" y="3062"/>
                      <a:pt x="5050" y="3062"/>
                    </a:cubicBezTo>
                    <a:cubicBezTo>
                      <a:pt x="4739" y="3062"/>
                      <a:pt x="4614" y="2586"/>
                      <a:pt x="4442" y="2016"/>
                    </a:cubicBezTo>
                    <a:cubicBezTo>
                      <a:pt x="4193" y="1191"/>
                      <a:pt x="4266" y="1"/>
                      <a:pt x="30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60"/>
              <p:cNvSpPr/>
              <p:nvPr/>
            </p:nvSpPr>
            <p:spPr>
              <a:xfrm>
                <a:off x="5898675" y="3029225"/>
                <a:ext cx="282150" cy="318450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738" extrusionOk="0">
                    <a:moveTo>
                      <a:pt x="8163" y="0"/>
                    </a:moveTo>
                    <a:cubicBezTo>
                      <a:pt x="7646" y="0"/>
                      <a:pt x="7307" y="634"/>
                      <a:pt x="7121" y="1115"/>
                    </a:cubicBezTo>
                    <a:cubicBezTo>
                      <a:pt x="6498" y="2618"/>
                      <a:pt x="5081" y="3362"/>
                      <a:pt x="4027" y="4450"/>
                    </a:cubicBezTo>
                    <a:cubicBezTo>
                      <a:pt x="3562" y="4916"/>
                      <a:pt x="2753" y="5709"/>
                      <a:pt x="2170" y="5709"/>
                    </a:cubicBezTo>
                    <a:cubicBezTo>
                      <a:pt x="2125" y="5709"/>
                      <a:pt x="2082" y="5704"/>
                      <a:pt x="2040" y="5695"/>
                    </a:cubicBezTo>
                    <a:cubicBezTo>
                      <a:pt x="1767" y="5631"/>
                      <a:pt x="1536" y="5602"/>
                      <a:pt x="1339" y="5602"/>
                    </a:cubicBezTo>
                    <a:cubicBezTo>
                      <a:pt x="150" y="5602"/>
                      <a:pt x="215" y="6659"/>
                      <a:pt x="52" y="7475"/>
                    </a:cubicBezTo>
                    <a:cubicBezTo>
                      <a:pt x="1" y="9410"/>
                      <a:pt x="1625" y="11518"/>
                      <a:pt x="3267" y="12123"/>
                    </a:cubicBezTo>
                    <a:cubicBezTo>
                      <a:pt x="3638" y="12262"/>
                      <a:pt x="4019" y="12277"/>
                      <a:pt x="4389" y="12277"/>
                    </a:cubicBezTo>
                    <a:cubicBezTo>
                      <a:pt x="4488" y="12277"/>
                      <a:pt x="4586" y="12276"/>
                      <a:pt x="4683" y="12276"/>
                    </a:cubicBezTo>
                    <a:cubicBezTo>
                      <a:pt x="5034" y="12276"/>
                      <a:pt x="5369" y="12290"/>
                      <a:pt x="5669" y="12417"/>
                    </a:cubicBezTo>
                    <a:cubicBezTo>
                      <a:pt x="6156" y="12630"/>
                      <a:pt x="6559" y="12738"/>
                      <a:pt x="6895" y="12738"/>
                    </a:cubicBezTo>
                    <a:cubicBezTo>
                      <a:pt x="7678" y="12738"/>
                      <a:pt x="8093" y="12148"/>
                      <a:pt x="8348" y="10914"/>
                    </a:cubicBezTo>
                    <a:cubicBezTo>
                      <a:pt x="8572" y="9773"/>
                      <a:pt x="9073" y="8235"/>
                      <a:pt x="9937" y="7786"/>
                    </a:cubicBezTo>
                    <a:cubicBezTo>
                      <a:pt x="11268" y="7094"/>
                      <a:pt x="10577" y="6697"/>
                      <a:pt x="10231" y="6023"/>
                    </a:cubicBezTo>
                    <a:cubicBezTo>
                      <a:pt x="9782" y="5124"/>
                      <a:pt x="8797" y="4278"/>
                      <a:pt x="10058" y="3189"/>
                    </a:cubicBezTo>
                    <a:cubicBezTo>
                      <a:pt x="10404" y="2895"/>
                      <a:pt x="11285" y="2618"/>
                      <a:pt x="10853" y="1945"/>
                    </a:cubicBezTo>
                    <a:cubicBezTo>
                      <a:pt x="10266" y="1063"/>
                      <a:pt x="9402" y="286"/>
                      <a:pt x="8348" y="26"/>
                    </a:cubicBezTo>
                    <a:cubicBezTo>
                      <a:pt x="8284" y="9"/>
                      <a:pt x="8222" y="0"/>
                      <a:pt x="81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60"/>
              <p:cNvSpPr/>
              <p:nvPr/>
            </p:nvSpPr>
            <p:spPr>
              <a:xfrm>
                <a:off x="5544400" y="3065225"/>
                <a:ext cx="541800" cy="430700"/>
              </a:xfrm>
              <a:custGeom>
                <a:avLst/>
                <a:gdLst/>
                <a:ahLst/>
                <a:cxnLst/>
                <a:rect l="l" t="t" r="r" b="b"/>
                <a:pathLst>
                  <a:path w="21672" h="17228" extrusionOk="0">
                    <a:moveTo>
                      <a:pt x="7484" y="4583"/>
                    </a:moveTo>
                    <a:lnTo>
                      <a:pt x="7484" y="4583"/>
                    </a:lnTo>
                    <a:cubicBezTo>
                      <a:pt x="7486" y="4586"/>
                      <a:pt x="7488" y="4589"/>
                      <a:pt x="7491" y="4592"/>
                    </a:cubicBezTo>
                    <a:lnTo>
                      <a:pt x="7491" y="4592"/>
                    </a:lnTo>
                    <a:cubicBezTo>
                      <a:pt x="7494" y="4595"/>
                      <a:pt x="7498" y="4597"/>
                      <a:pt x="7501" y="4600"/>
                    </a:cubicBezTo>
                    <a:lnTo>
                      <a:pt x="7484" y="4583"/>
                    </a:lnTo>
                    <a:close/>
                    <a:moveTo>
                      <a:pt x="1210" y="0"/>
                    </a:moveTo>
                    <a:cubicBezTo>
                      <a:pt x="910" y="0"/>
                      <a:pt x="646" y="84"/>
                      <a:pt x="415" y="314"/>
                    </a:cubicBezTo>
                    <a:cubicBezTo>
                      <a:pt x="1" y="712"/>
                      <a:pt x="260" y="1127"/>
                      <a:pt x="571" y="1403"/>
                    </a:cubicBezTo>
                    <a:cubicBezTo>
                      <a:pt x="1833" y="2561"/>
                      <a:pt x="2939" y="3874"/>
                      <a:pt x="3872" y="5309"/>
                    </a:cubicBezTo>
                    <a:cubicBezTo>
                      <a:pt x="5894" y="8264"/>
                      <a:pt x="6948" y="12014"/>
                      <a:pt x="10663" y="13552"/>
                    </a:cubicBezTo>
                    <a:cubicBezTo>
                      <a:pt x="10715" y="13587"/>
                      <a:pt x="10733" y="13656"/>
                      <a:pt x="10733" y="13725"/>
                    </a:cubicBezTo>
                    <a:cubicBezTo>
                      <a:pt x="10007" y="15522"/>
                      <a:pt x="11579" y="15401"/>
                      <a:pt x="12478" y="15660"/>
                    </a:cubicBezTo>
                    <a:cubicBezTo>
                      <a:pt x="14932" y="16334"/>
                      <a:pt x="17420" y="16801"/>
                      <a:pt x="19961" y="17043"/>
                    </a:cubicBezTo>
                    <a:cubicBezTo>
                      <a:pt x="20276" y="17079"/>
                      <a:pt x="20618" y="17227"/>
                      <a:pt x="20904" y="17227"/>
                    </a:cubicBezTo>
                    <a:cubicBezTo>
                      <a:pt x="21167" y="17227"/>
                      <a:pt x="21382" y="17101"/>
                      <a:pt x="21482" y="16645"/>
                    </a:cubicBezTo>
                    <a:cubicBezTo>
                      <a:pt x="21672" y="15816"/>
                      <a:pt x="20842" y="15626"/>
                      <a:pt x="20306" y="15280"/>
                    </a:cubicBezTo>
                    <a:cubicBezTo>
                      <a:pt x="18129" y="13932"/>
                      <a:pt x="15502" y="14347"/>
                      <a:pt x="13204" y="13448"/>
                    </a:cubicBezTo>
                    <a:cubicBezTo>
                      <a:pt x="13103" y="13410"/>
                      <a:pt x="12986" y="13400"/>
                      <a:pt x="12863" y="13400"/>
                    </a:cubicBezTo>
                    <a:cubicBezTo>
                      <a:pt x="12726" y="13400"/>
                      <a:pt x="12582" y="13412"/>
                      <a:pt x="12448" y="13412"/>
                    </a:cubicBezTo>
                    <a:cubicBezTo>
                      <a:pt x="12162" y="13412"/>
                      <a:pt x="11919" y="13355"/>
                      <a:pt x="11873" y="12999"/>
                    </a:cubicBezTo>
                    <a:cubicBezTo>
                      <a:pt x="11769" y="12221"/>
                      <a:pt x="11614" y="11288"/>
                      <a:pt x="12409" y="10666"/>
                    </a:cubicBezTo>
                    <a:cubicBezTo>
                      <a:pt x="12979" y="10199"/>
                      <a:pt x="12806" y="9836"/>
                      <a:pt x="12478" y="9249"/>
                    </a:cubicBezTo>
                    <a:cubicBezTo>
                      <a:pt x="11908" y="8195"/>
                      <a:pt x="10352" y="8558"/>
                      <a:pt x="10076" y="7849"/>
                    </a:cubicBezTo>
                    <a:cubicBezTo>
                      <a:pt x="9542" y="6419"/>
                      <a:pt x="8354" y="5659"/>
                      <a:pt x="7491" y="4592"/>
                    </a:cubicBezTo>
                    <a:lnTo>
                      <a:pt x="7491" y="4592"/>
                    </a:lnTo>
                    <a:cubicBezTo>
                      <a:pt x="6993" y="4179"/>
                      <a:pt x="6512" y="3733"/>
                      <a:pt x="5980" y="3339"/>
                    </a:cubicBezTo>
                    <a:cubicBezTo>
                      <a:pt x="4563" y="2285"/>
                      <a:pt x="3682" y="522"/>
                      <a:pt x="1763" y="72"/>
                    </a:cubicBezTo>
                    <a:cubicBezTo>
                      <a:pt x="1567" y="28"/>
                      <a:pt x="1383" y="0"/>
                      <a:pt x="1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60"/>
              <p:cNvSpPr/>
              <p:nvPr/>
            </p:nvSpPr>
            <p:spPr>
              <a:xfrm>
                <a:off x="4388700" y="3530600"/>
                <a:ext cx="227275" cy="395425"/>
              </a:xfrm>
              <a:custGeom>
                <a:avLst/>
                <a:gdLst/>
                <a:ahLst/>
                <a:cxnLst/>
                <a:rect l="l" t="t" r="r" b="b"/>
                <a:pathLst>
                  <a:path w="9091" h="15817" extrusionOk="0">
                    <a:moveTo>
                      <a:pt x="7622" y="0"/>
                    </a:moveTo>
                    <a:cubicBezTo>
                      <a:pt x="7155" y="0"/>
                      <a:pt x="6965" y="363"/>
                      <a:pt x="6740" y="761"/>
                    </a:cubicBezTo>
                    <a:cubicBezTo>
                      <a:pt x="5963" y="2212"/>
                      <a:pt x="5323" y="3802"/>
                      <a:pt x="3405" y="4200"/>
                    </a:cubicBezTo>
                    <a:cubicBezTo>
                      <a:pt x="2645" y="4338"/>
                      <a:pt x="2247" y="4891"/>
                      <a:pt x="2109" y="5738"/>
                    </a:cubicBezTo>
                    <a:cubicBezTo>
                      <a:pt x="1781" y="7587"/>
                      <a:pt x="1971" y="9471"/>
                      <a:pt x="917" y="11285"/>
                    </a:cubicBezTo>
                    <a:cubicBezTo>
                      <a:pt x="1" y="12910"/>
                      <a:pt x="1660" y="15813"/>
                      <a:pt x="3077" y="15813"/>
                    </a:cubicBezTo>
                    <a:cubicBezTo>
                      <a:pt x="3125" y="15815"/>
                      <a:pt x="3172" y="15816"/>
                      <a:pt x="3219" y="15816"/>
                    </a:cubicBezTo>
                    <a:cubicBezTo>
                      <a:pt x="4640" y="15816"/>
                      <a:pt x="5279" y="14808"/>
                      <a:pt x="5496" y="13670"/>
                    </a:cubicBezTo>
                    <a:cubicBezTo>
                      <a:pt x="6049" y="11095"/>
                      <a:pt x="7034" y="8676"/>
                      <a:pt x="8002" y="6256"/>
                    </a:cubicBezTo>
                    <a:cubicBezTo>
                      <a:pt x="8745" y="4373"/>
                      <a:pt x="9091" y="2645"/>
                      <a:pt x="8192" y="778"/>
                    </a:cubicBezTo>
                    <a:cubicBezTo>
                      <a:pt x="8054" y="467"/>
                      <a:pt x="8106" y="18"/>
                      <a:pt x="76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60"/>
              <p:cNvSpPr/>
              <p:nvPr/>
            </p:nvSpPr>
            <p:spPr>
              <a:xfrm>
                <a:off x="6438300" y="1893850"/>
                <a:ext cx="267450" cy="418275"/>
              </a:xfrm>
              <a:custGeom>
                <a:avLst/>
                <a:gdLst/>
                <a:ahLst/>
                <a:cxnLst/>
                <a:rect l="l" t="t" r="r" b="b"/>
                <a:pathLst>
                  <a:path w="10698" h="16731" extrusionOk="0">
                    <a:moveTo>
                      <a:pt x="4909" y="1"/>
                    </a:moveTo>
                    <a:cubicBezTo>
                      <a:pt x="4667" y="1"/>
                      <a:pt x="4504" y="61"/>
                      <a:pt x="4562" y="216"/>
                    </a:cubicBezTo>
                    <a:cubicBezTo>
                      <a:pt x="5064" y="1633"/>
                      <a:pt x="3992" y="3465"/>
                      <a:pt x="5444" y="4502"/>
                    </a:cubicBezTo>
                    <a:cubicBezTo>
                      <a:pt x="6654" y="5366"/>
                      <a:pt x="6515" y="6627"/>
                      <a:pt x="6913" y="7647"/>
                    </a:cubicBezTo>
                    <a:cubicBezTo>
                      <a:pt x="6804" y="8207"/>
                      <a:pt x="6835" y="9062"/>
                      <a:pt x="6426" y="9062"/>
                    </a:cubicBezTo>
                    <a:cubicBezTo>
                      <a:pt x="6380" y="9062"/>
                      <a:pt x="6330" y="9052"/>
                      <a:pt x="6273" y="9029"/>
                    </a:cubicBezTo>
                    <a:cubicBezTo>
                      <a:pt x="6019" y="8928"/>
                      <a:pt x="5817" y="8884"/>
                      <a:pt x="5657" y="8884"/>
                    </a:cubicBezTo>
                    <a:cubicBezTo>
                      <a:pt x="5131" y="8884"/>
                      <a:pt x="5047" y="9360"/>
                      <a:pt x="4995" y="9876"/>
                    </a:cubicBezTo>
                    <a:cubicBezTo>
                      <a:pt x="4925" y="10533"/>
                      <a:pt x="4614" y="10757"/>
                      <a:pt x="4044" y="10896"/>
                    </a:cubicBezTo>
                    <a:cubicBezTo>
                      <a:pt x="726" y="11673"/>
                      <a:pt x="0" y="13229"/>
                      <a:pt x="1659" y="16028"/>
                    </a:cubicBezTo>
                    <a:cubicBezTo>
                      <a:pt x="1834" y="16314"/>
                      <a:pt x="1935" y="16730"/>
                      <a:pt x="2351" y="16730"/>
                    </a:cubicBezTo>
                    <a:cubicBezTo>
                      <a:pt x="2389" y="16730"/>
                      <a:pt x="2429" y="16727"/>
                      <a:pt x="2471" y="16720"/>
                    </a:cubicBezTo>
                    <a:cubicBezTo>
                      <a:pt x="3007" y="16633"/>
                      <a:pt x="3197" y="16236"/>
                      <a:pt x="3301" y="15752"/>
                    </a:cubicBezTo>
                    <a:cubicBezTo>
                      <a:pt x="3405" y="15251"/>
                      <a:pt x="3301" y="14784"/>
                      <a:pt x="4009" y="14542"/>
                    </a:cubicBezTo>
                    <a:cubicBezTo>
                      <a:pt x="5651" y="13955"/>
                      <a:pt x="7241" y="13194"/>
                      <a:pt x="8866" y="12555"/>
                    </a:cubicBezTo>
                    <a:cubicBezTo>
                      <a:pt x="9298" y="12399"/>
                      <a:pt x="9643" y="12261"/>
                      <a:pt x="9799" y="11829"/>
                    </a:cubicBezTo>
                    <a:cubicBezTo>
                      <a:pt x="10300" y="10308"/>
                      <a:pt x="8866" y="5746"/>
                      <a:pt x="7604" y="4709"/>
                    </a:cubicBezTo>
                    <a:cubicBezTo>
                      <a:pt x="7397" y="4536"/>
                      <a:pt x="6809" y="4571"/>
                      <a:pt x="7016" y="4139"/>
                    </a:cubicBezTo>
                    <a:cubicBezTo>
                      <a:pt x="7082" y="4008"/>
                      <a:pt x="7166" y="3963"/>
                      <a:pt x="7262" y="3963"/>
                    </a:cubicBezTo>
                    <a:cubicBezTo>
                      <a:pt x="7468" y="3963"/>
                      <a:pt x="7725" y="4173"/>
                      <a:pt x="7950" y="4173"/>
                    </a:cubicBezTo>
                    <a:cubicBezTo>
                      <a:pt x="7979" y="4174"/>
                      <a:pt x="8009" y="4175"/>
                      <a:pt x="8039" y="4175"/>
                    </a:cubicBezTo>
                    <a:cubicBezTo>
                      <a:pt x="9008" y="4175"/>
                      <a:pt x="9913" y="3634"/>
                      <a:pt x="10265" y="2946"/>
                    </a:cubicBezTo>
                    <a:cubicBezTo>
                      <a:pt x="10697" y="2117"/>
                      <a:pt x="9695" y="1667"/>
                      <a:pt x="8987" y="1581"/>
                    </a:cubicBezTo>
                    <a:cubicBezTo>
                      <a:pt x="7811" y="1443"/>
                      <a:pt x="6930" y="786"/>
                      <a:pt x="5962" y="250"/>
                    </a:cubicBezTo>
                    <a:cubicBezTo>
                      <a:pt x="5704" y="111"/>
                      <a:pt x="5235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60"/>
              <p:cNvSpPr/>
              <p:nvPr/>
            </p:nvSpPr>
            <p:spPr>
              <a:xfrm>
                <a:off x="6901875" y="4220725"/>
                <a:ext cx="468775" cy="354550"/>
              </a:xfrm>
              <a:custGeom>
                <a:avLst/>
                <a:gdLst/>
                <a:ahLst/>
                <a:cxnLst/>
                <a:rect l="l" t="t" r="r" b="b"/>
                <a:pathLst>
                  <a:path w="18751" h="14182" extrusionOk="0">
                    <a:moveTo>
                      <a:pt x="15666" y="0"/>
                    </a:moveTo>
                    <a:cubicBezTo>
                      <a:pt x="15588" y="0"/>
                      <a:pt x="15504" y="9"/>
                      <a:pt x="15415" y="28"/>
                    </a:cubicBezTo>
                    <a:cubicBezTo>
                      <a:pt x="14690" y="184"/>
                      <a:pt x="14759" y="772"/>
                      <a:pt x="14897" y="1290"/>
                    </a:cubicBezTo>
                    <a:cubicBezTo>
                      <a:pt x="15294" y="2845"/>
                      <a:pt x="14880" y="4038"/>
                      <a:pt x="13463" y="4850"/>
                    </a:cubicBezTo>
                    <a:cubicBezTo>
                      <a:pt x="13013" y="5109"/>
                      <a:pt x="12823" y="5472"/>
                      <a:pt x="13065" y="5991"/>
                    </a:cubicBezTo>
                    <a:cubicBezTo>
                      <a:pt x="13324" y="6578"/>
                      <a:pt x="12823" y="6803"/>
                      <a:pt x="12512" y="7097"/>
                    </a:cubicBezTo>
                    <a:cubicBezTo>
                      <a:pt x="12410" y="7191"/>
                      <a:pt x="12303" y="7233"/>
                      <a:pt x="12200" y="7233"/>
                    </a:cubicBezTo>
                    <a:cubicBezTo>
                      <a:pt x="12041" y="7233"/>
                      <a:pt x="11891" y="7133"/>
                      <a:pt x="11786" y="6976"/>
                    </a:cubicBezTo>
                    <a:cubicBezTo>
                      <a:pt x="11531" y="6610"/>
                      <a:pt x="11284" y="6477"/>
                      <a:pt x="11039" y="6477"/>
                    </a:cubicBezTo>
                    <a:cubicBezTo>
                      <a:pt x="10705" y="6477"/>
                      <a:pt x="10373" y="6726"/>
                      <a:pt x="10024" y="6976"/>
                    </a:cubicBezTo>
                    <a:cubicBezTo>
                      <a:pt x="8797" y="7891"/>
                      <a:pt x="7811" y="9188"/>
                      <a:pt x="6308" y="9637"/>
                    </a:cubicBezTo>
                    <a:cubicBezTo>
                      <a:pt x="4303" y="10242"/>
                      <a:pt x="2696" y="11572"/>
                      <a:pt x="812" y="12385"/>
                    </a:cubicBezTo>
                    <a:cubicBezTo>
                      <a:pt x="242" y="12627"/>
                      <a:pt x="0" y="13214"/>
                      <a:pt x="692" y="13577"/>
                    </a:cubicBezTo>
                    <a:cubicBezTo>
                      <a:pt x="1262" y="13888"/>
                      <a:pt x="1936" y="13992"/>
                      <a:pt x="2610" y="14182"/>
                    </a:cubicBezTo>
                    <a:cubicBezTo>
                      <a:pt x="3819" y="13854"/>
                      <a:pt x="4943" y="13249"/>
                      <a:pt x="5893" y="12436"/>
                    </a:cubicBezTo>
                    <a:cubicBezTo>
                      <a:pt x="7829" y="10743"/>
                      <a:pt x="10144" y="9447"/>
                      <a:pt x="12357" y="8496"/>
                    </a:cubicBezTo>
                    <a:cubicBezTo>
                      <a:pt x="14396" y="7615"/>
                      <a:pt x="15847" y="6042"/>
                      <a:pt x="17817" y="5213"/>
                    </a:cubicBezTo>
                    <a:cubicBezTo>
                      <a:pt x="18301" y="4988"/>
                      <a:pt x="18751" y="4452"/>
                      <a:pt x="18612" y="3848"/>
                    </a:cubicBezTo>
                    <a:cubicBezTo>
                      <a:pt x="18539" y="3538"/>
                      <a:pt x="18402" y="3442"/>
                      <a:pt x="18239" y="3442"/>
                    </a:cubicBezTo>
                    <a:cubicBezTo>
                      <a:pt x="18019" y="3442"/>
                      <a:pt x="17752" y="3615"/>
                      <a:pt x="17524" y="3675"/>
                    </a:cubicBezTo>
                    <a:cubicBezTo>
                      <a:pt x="17487" y="3682"/>
                      <a:pt x="17451" y="3686"/>
                      <a:pt x="17417" y="3686"/>
                    </a:cubicBezTo>
                    <a:cubicBezTo>
                      <a:pt x="17207" y="3686"/>
                      <a:pt x="17050" y="3554"/>
                      <a:pt x="17109" y="3346"/>
                    </a:cubicBezTo>
                    <a:cubicBezTo>
                      <a:pt x="17385" y="2431"/>
                      <a:pt x="16625" y="1791"/>
                      <a:pt x="16556" y="962"/>
                    </a:cubicBezTo>
                    <a:cubicBezTo>
                      <a:pt x="16526" y="461"/>
                      <a:pt x="16229" y="0"/>
                      <a:pt x="15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60"/>
              <p:cNvSpPr/>
              <p:nvPr/>
            </p:nvSpPr>
            <p:spPr>
              <a:xfrm>
                <a:off x="6306100" y="2654825"/>
                <a:ext cx="2328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315" h="15417" extrusionOk="0">
                    <a:moveTo>
                      <a:pt x="6907" y="9941"/>
                    </a:moveTo>
                    <a:cubicBezTo>
                      <a:pt x="6738" y="10523"/>
                      <a:pt x="6645" y="11167"/>
                      <a:pt x="5910" y="11304"/>
                    </a:cubicBezTo>
                    <a:cubicBezTo>
                      <a:pt x="5905" y="11305"/>
                      <a:pt x="5899" y="11305"/>
                      <a:pt x="5892" y="11305"/>
                    </a:cubicBezTo>
                    <a:cubicBezTo>
                      <a:pt x="5767" y="11305"/>
                      <a:pt x="5547" y="11146"/>
                      <a:pt x="5547" y="11097"/>
                    </a:cubicBezTo>
                    <a:cubicBezTo>
                      <a:pt x="5616" y="10270"/>
                      <a:pt x="6304" y="10147"/>
                      <a:pt x="6907" y="9941"/>
                    </a:cubicBezTo>
                    <a:close/>
                    <a:moveTo>
                      <a:pt x="2345" y="1"/>
                    </a:moveTo>
                    <a:cubicBezTo>
                      <a:pt x="2049" y="1"/>
                      <a:pt x="1708" y="93"/>
                      <a:pt x="1419" y="93"/>
                    </a:cubicBezTo>
                    <a:cubicBezTo>
                      <a:pt x="1383" y="93"/>
                      <a:pt x="1348" y="92"/>
                      <a:pt x="1313" y="88"/>
                    </a:cubicBezTo>
                    <a:cubicBezTo>
                      <a:pt x="1306" y="88"/>
                      <a:pt x="1299" y="88"/>
                      <a:pt x="1292" y="88"/>
                    </a:cubicBezTo>
                    <a:cubicBezTo>
                      <a:pt x="885" y="88"/>
                      <a:pt x="504" y="561"/>
                      <a:pt x="639" y="883"/>
                    </a:cubicBezTo>
                    <a:cubicBezTo>
                      <a:pt x="1244" y="2283"/>
                      <a:pt x="0" y="3977"/>
                      <a:pt x="1348" y="5273"/>
                    </a:cubicBezTo>
                    <a:cubicBezTo>
                      <a:pt x="1538" y="5446"/>
                      <a:pt x="1383" y="5964"/>
                      <a:pt x="1538" y="6241"/>
                    </a:cubicBezTo>
                    <a:cubicBezTo>
                      <a:pt x="1851" y="6738"/>
                      <a:pt x="1941" y="7889"/>
                      <a:pt x="2501" y="7889"/>
                    </a:cubicBezTo>
                    <a:cubicBezTo>
                      <a:pt x="2623" y="7889"/>
                      <a:pt x="2766" y="7836"/>
                      <a:pt x="2938" y="7710"/>
                    </a:cubicBezTo>
                    <a:cubicBezTo>
                      <a:pt x="3345" y="7411"/>
                      <a:pt x="3664" y="7306"/>
                      <a:pt x="3951" y="7306"/>
                    </a:cubicBezTo>
                    <a:cubicBezTo>
                      <a:pt x="4345" y="7306"/>
                      <a:pt x="4678" y="7505"/>
                      <a:pt x="5098" y="7675"/>
                    </a:cubicBezTo>
                    <a:cubicBezTo>
                      <a:pt x="5375" y="7796"/>
                      <a:pt x="5651" y="7848"/>
                      <a:pt x="5668" y="8176"/>
                    </a:cubicBezTo>
                    <a:cubicBezTo>
                      <a:pt x="5668" y="8297"/>
                      <a:pt x="5547" y="8401"/>
                      <a:pt x="5478" y="8504"/>
                    </a:cubicBezTo>
                    <a:cubicBezTo>
                      <a:pt x="5288" y="8384"/>
                      <a:pt x="5098" y="8263"/>
                      <a:pt x="4908" y="8107"/>
                    </a:cubicBezTo>
                    <a:cubicBezTo>
                      <a:pt x="4670" y="7869"/>
                      <a:pt x="4349" y="7740"/>
                      <a:pt x="4020" y="7740"/>
                    </a:cubicBezTo>
                    <a:cubicBezTo>
                      <a:pt x="3895" y="7740"/>
                      <a:pt x="3770" y="7758"/>
                      <a:pt x="3646" y="7796"/>
                    </a:cubicBezTo>
                    <a:cubicBezTo>
                      <a:pt x="3059" y="7951"/>
                      <a:pt x="3284" y="8470"/>
                      <a:pt x="3249" y="8850"/>
                    </a:cubicBezTo>
                    <a:cubicBezTo>
                      <a:pt x="3180" y="10008"/>
                      <a:pt x="4701" y="11270"/>
                      <a:pt x="4580" y="11408"/>
                    </a:cubicBezTo>
                    <a:cubicBezTo>
                      <a:pt x="3042" y="13170"/>
                      <a:pt x="4251" y="13205"/>
                      <a:pt x="5599" y="13758"/>
                    </a:cubicBezTo>
                    <a:cubicBezTo>
                      <a:pt x="6014" y="13948"/>
                      <a:pt x="6429" y="15244"/>
                      <a:pt x="7379" y="15400"/>
                    </a:cubicBezTo>
                    <a:cubicBezTo>
                      <a:pt x="7454" y="15411"/>
                      <a:pt x="7523" y="15417"/>
                      <a:pt x="7586" y="15417"/>
                    </a:cubicBezTo>
                    <a:cubicBezTo>
                      <a:pt x="8462" y="15417"/>
                      <a:pt x="8316" y="14362"/>
                      <a:pt x="8606" y="13879"/>
                    </a:cubicBezTo>
                    <a:cubicBezTo>
                      <a:pt x="9315" y="12687"/>
                      <a:pt x="8554" y="11529"/>
                      <a:pt x="8105" y="10423"/>
                    </a:cubicBezTo>
                    <a:cubicBezTo>
                      <a:pt x="7967" y="10058"/>
                      <a:pt x="7709" y="9812"/>
                      <a:pt x="7353" y="9812"/>
                    </a:cubicBezTo>
                    <a:cubicBezTo>
                      <a:pt x="7222" y="9812"/>
                      <a:pt x="7078" y="9845"/>
                      <a:pt x="6922" y="9917"/>
                    </a:cubicBezTo>
                    <a:lnTo>
                      <a:pt x="6922" y="9917"/>
                    </a:lnTo>
                    <a:cubicBezTo>
                      <a:pt x="7290" y="9072"/>
                      <a:pt x="8114" y="7913"/>
                      <a:pt x="7103" y="7433"/>
                    </a:cubicBezTo>
                    <a:cubicBezTo>
                      <a:pt x="5789" y="6828"/>
                      <a:pt x="5530" y="5048"/>
                      <a:pt x="3854" y="4927"/>
                    </a:cubicBezTo>
                    <a:cubicBezTo>
                      <a:pt x="3335" y="4893"/>
                      <a:pt x="2886" y="4167"/>
                      <a:pt x="3318" y="3424"/>
                    </a:cubicBezTo>
                    <a:cubicBezTo>
                      <a:pt x="3975" y="2318"/>
                      <a:pt x="3353" y="1298"/>
                      <a:pt x="2955" y="348"/>
                    </a:cubicBezTo>
                    <a:cubicBezTo>
                      <a:pt x="2833" y="73"/>
                      <a:pt x="2607" y="1"/>
                      <a:pt x="23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60"/>
              <p:cNvSpPr/>
              <p:nvPr/>
            </p:nvSpPr>
            <p:spPr>
              <a:xfrm>
                <a:off x="6139750" y="3178550"/>
                <a:ext cx="18537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7415" h="9097" extrusionOk="0">
                    <a:moveTo>
                      <a:pt x="6576" y="0"/>
                    </a:moveTo>
                    <a:cubicBezTo>
                      <a:pt x="6440" y="0"/>
                      <a:pt x="6314" y="46"/>
                      <a:pt x="6222" y="154"/>
                    </a:cubicBezTo>
                    <a:cubicBezTo>
                      <a:pt x="5928" y="483"/>
                      <a:pt x="5611" y="592"/>
                      <a:pt x="5290" y="592"/>
                    </a:cubicBezTo>
                    <a:cubicBezTo>
                      <a:pt x="4988" y="592"/>
                      <a:pt x="4683" y="496"/>
                      <a:pt x="4390" y="396"/>
                    </a:cubicBezTo>
                    <a:cubicBezTo>
                      <a:pt x="3964" y="242"/>
                      <a:pt x="3597" y="173"/>
                      <a:pt x="3279" y="173"/>
                    </a:cubicBezTo>
                    <a:cubicBezTo>
                      <a:pt x="1986" y="173"/>
                      <a:pt x="1492" y="1318"/>
                      <a:pt x="1020" y="2608"/>
                    </a:cubicBezTo>
                    <a:cubicBezTo>
                      <a:pt x="364" y="4353"/>
                      <a:pt x="1" y="6064"/>
                      <a:pt x="796" y="7360"/>
                    </a:cubicBezTo>
                    <a:cubicBezTo>
                      <a:pt x="847" y="8362"/>
                      <a:pt x="761" y="8984"/>
                      <a:pt x="1470" y="9088"/>
                    </a:cubicBezTo>
                    <a:cubicBezTo>
                      <a:pt x="1519" y="9094"/>
                      <a:pt x="1568" y="9097"/>
                      <a:pt x="1614" y="9097"/>
                    </a:cubicBezTo>
                    <a:cubicBezTo>
                      <a:pt x="2117" y="9097"/>
                      <a:pt x="2435" y="8762"/>
                      <a:pt x="2593" y="8224"/>
                    </a:cubicBezTo>
                    <a:cubicBezTo>
                      <a:pt x="2634" y="8075"/>
                      <a:pt x="2578" y="7743"/>
                      <a:pt x="2746" y="7743"/>
                    </a:cubicBezTo>
                    <a:cubicBezTo>
                      <a:pt x="2792" y="7743"/>
                      <a:pt x="2854" y="7768"/>
                      <a:pt x="2938" y="7827"/>
                    </a:cubicBezTo>
                    <a:cubicBezTo>
                      <a:pt x="3173" y="7995"/>
                      <a:pt x="3380" y="8062"/>
                      <a:pt x="3567" y="8062"/>
                    </a:cubicBezTo>
                    <a:cubicBezTo>
                      <a:pt x="4013" y="8062"/>
                      <a:pt x="4340" y="7677"/>
                      <a:pt x="4632" y="7360"/>
                    </a:cubicBezTo>
                    <a:cubicBezTo>
                      <a:pt x="5116" y="6842"/>
                      <a:pt x="4563" y="6358"/>
                      <a:pt x="4373" y="5839"/>
                    </a:cubicBezTo>
                    <a:cubicBezTo>
                      <a:pt x="4183" y="5321"/>
                      <a:pt x="3491" y="4750"/>
                      <a:pt x="4442" y="4249"/>
                    </a:cubicBezTo>
                    <a:cubicBezTo>
                      <a:pt x="4943" y="3990"/>
                      <a:pt x="5790" y="3852"/>
                      <a:pt x="5427" y="3057"/>
                    </a:cubicBezTo>
                    <a:cubicBezTo>
                      <a:pt x="5274" y="2713"/>
                      <a:pt x="5030" y="2616"/>
                      <a:pt x="4752" y="2616"/>
                    </a:cubicBezTo>
                    <a:cubicBezTo>
                      <a:pt x="4400" y="2616"/>
                      <a:pt x="3994" y="2771"/>
                      <a:pt x="3647" y="2780"/>
                    </a:cubicBezTo>
                    <a:cubicBezTo>
                      <a:pt x="3388" y="2815"/>
                      <a:pt x="3129" y="2850"/>
                      <a:pt x="2887" y="2919"/>
                    </a:cubicBezTo>
                    <a:cubicBezTo>
                      <a:pt x="2887" y="2746"/>
                      <a:pt x="2800" y="2487"/>
                      <a:pt x="2887" y="2435"/>
                    </a:cubicBezTo>
                    <a:cubicBezTo>
                      <a:pt x="3111" y="2262"/>
                      <a:pt x="3405" y="2037"/>
                      <a:pt x="3664" y="2037"/>
                    </a:cubicBezTo>
                    <a:cubicBezTo>
                      <a:pt x="4321" y="2055"/>
                      <a:pt x="4995" y="2262"/>
                      <a:pt x="5634" y="2262"/>
                    </a:cubicBezTo>
                    <a:cubicBezTo>
                      <a:pt x="6481" y="2262"/>
                      <a:pt x="6861" y="1553"/>
                      <a:pt x="7242" y="931"/>
                    </a:cubicBezTo>
                    <a:cubicBezTo>
                      <a:pt x="7414" y="689"/>
                      <a:pt x="7328" y="344"/>
                      <a:pt x="7086" y="188"/>
                    </a:cubicBezTo>
                    <a:cubicBezTo>
                      <a:pt x="6932" y="73"/>
                      <a:pt x="6746" y="0"/>
                      <a:pt x="65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60"/>
              <p:cNvSpPr/>
              <p:nvPr/>
            </p:nvSpPr>
            <p:spPr>
              <a:xfrm>
                <a:off x="4320000" y="1079225"/>
                <a:ext cx="260125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10405" h="6520" extrusionOk="0">
                    <a:moveTo>
                      <a:pt x="8970" y="1"/>
                    </a:moveTo>
                    <a:cubicBezTo>
                      <a:pt x="6620" y="778"/>
                      <a:pt x="3786" y="294"/>
                      <a:pt x="1764" y="2576"/>
                    </a:cubicBezTo>
                    <a:cubicBezTo>
                      <a:pt x="502" y="3993"/>
                      <a:pt x="1" y="5410"/>
                      <a:pt x="1038" y="5876"/>
                    </a:cubicBezTo>
                    <a:cubicBezTo>
                      <a:pt x="2057" y="6274"/>
                      <a:pt x="3146" y="6499"/>
                      <a:pt x="4252" y="6516"/>
                    </a:cubicBezTo>
                    <a:cubicBezTo>
                      <a:pt x="4303" y="6518"/>
                      <a:pt x="4355" y="6520"/>
                      <a:pt x="4406" y="6520"/>
                    </a:cubicBezTo>
                    <a:cubicBezTo>
                      <a:pt x="4717" y="6520"/>
                      <a:pt x="5012" y="6455"/>
                      <a:pt x="5116" y="6084"/>
                    </a:cubicBezTo>
                    <a:cubicBezTo>
                      <a:pt x="5237" y="5652"/>
                      <a:pt x="4892" y="5479"/>
                      <a:pt x="4563" y="5323"/>
                    </a:cubicBezTo>
                    <a:cubicBezTo>
                      <a:pt x="3094" y="4598"/>
                      <a:pt x="3630" y="3924"/>
                      <a:pt x="4598" y="3198"/>
                    </a:cubicBezTo>
                    <a:cubicBezTo>
                      <a:pt x="5980" y="2144"/>
                      <a:pt x="7726" y="2126"/>
                      <a:pt x="9264" y="1487"/>
                    </a:cubicBezTo>
                    <a:cubicBezTo>
                      <a:pt x="9696" y="1331"/>
                      <a:pt x="10404" y="1556"/>
                      <a:pt x="10352" y="796"/>
                    </a:cubicBezTo>
                    <a:cubicBezTo>
                      <a:pt x="10301" y="35"/>
                      <a:pt x="9627" y="70"/>
                      <a:pt x="89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60"/>
              <p:cNvSpPr/>
              <p:nvPr/>
            </p:nvSpPr>
            <p:spPr>
              <a:xfrm>
                <a:off x="3605850" y="1017225"/>
                <a:ext cx="2462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9851" h="3551" extrusionOk="0">
                    <a:moveTo>
                      <a:pt x="3896" y="1"/>
                    </a:moveTo>
                    <a:cubicBezTo>
                      <a:pt x="2951" y="1"/>
                      <a:pt x="1998" y="113"/>
                      <a:pt x="1055" y="130"/>
                    </a:cubicBezTo>
                    <a:cubicBezTo>
                      <a:pt x="674" y="130"/>
                      <a:pt x="260" y="217"/>
                      <a:pt x="121" y="649"/>
                    </a:cubicBezTo>
                    <a:cubicBezTo>
                      <a:pt x="0" y="1046"/>
                      <a:pt x="173" y="1461"/>
                      <a:pt x="536" y="1651"/>
                    </a:cubicBezTo>
                    <a:cubicBezTo>
                      <a:pt x="1487" y="2256"/>
                      <a:pt x="2489" y="2792"/>
                      <a:pt x="3474" y="3345"/>
                    </a:cubicBezTo>
                    <a:cubicBezTo>
                      <a:pt x="3715" y="3472"/>
                      <a:pt x="3939" y="3551"/>
                      <a:pt x="4149" y="3551"/>
                    </a:cubicBezTo>
                    <a:cubicBezTo>
                      <a:pt x="4450" y="3551"/>
                      <a:pt x="4723" y="3389"/>
                      <a:pt x="4978" y="2982"/>
                    </a:cubicBezTo>
                    <a:cubicBezTo>
                      <a:pt x="5203" y="2650"/>
                      <a:pt x="5511" y="2104"/>
                      <a:pt x="5931" y="2104"/>
                    </a:cubicBezTo>
                    <a:cubicBezTo>
                      <a:pt x="6058" y="2104"/>
                      <a:pt x="6195" y="2153"/>
                      <a:pt x="6343" y="2273"/>
                    </a:cubicBezTo>
                    <a:cubicBezTo>
                      <a:pt x="6982" y="2809"/>
                      <a:pt x="7673" y="2826"/>
                      <a:pt x="8365" y="2895"/>
                    </a:cubicBezTo>
                    <a:cubicBezTo>
                      <a:pt x="8588" y="2920"/>
                      <a:pt x="8869" y="3004"/>
                      <a:pt x="9118" y="3004"/>
                    </a:cubicBezTo>
                    <a:cubicBezTo>
                      <a:pt x="9390" y="3004"/>
                      <a:pt x="9623" y="2904"/>
                      <a:pt x="9695" y="2515"/>
                    </a:cubicBezTo>
                    <a:cubicBezTo>
                      <a:pt x="9851" y="1789"/>
                      <a:pt x="9142" y="1668"/>
                      <a:pt x="8641" y="1478"/>
                    </a:cubicBezTo>
                    <a:lnTo>
                      <a:pt x="6585" y="493"/>
                    </a:lnTo>
                    <a:cubicBezTo>
                      <a:pt x="5704" y="104"/>
                      <a:pt x="4803" y="1"/>
                      <a:pt x="38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60"/>
              <p:cNvSpPr/>
              <p:nvPr/>
            </p:nvSpPr>
            <p:spPr>
              <a:xfrm>
                <a:off x="3161275" y="1612775"/>
                <a:ext cx="115825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4633" extrusionOk="0">
                    <a:moveTo>
                      <a:pt x="2966" y="1"/>
                    </a:moveTo>
                    <a:cubicBezTo>
                      <a:pt x="2951" y="1"/>
                      <a:pt x="2936" y="1"/>
                      <a:pt x="2921" y="1"/>
                    </a:cubicBezTo>
                    <a:cubicBezTo>
                      <a:pt x="1729" y="36"/>
                      <a:pt x="1" y="2421"/>
                      <a:pt x="139" y="3803"/>
                    </a:cubicBezTo>
                    <a:cubicBezTo>
                      <a:pt x="139" y="4252"/>
                      <a:pt x="502" y="4615"/>
                      <a:pt x="951" y="4633"/>
                    </a:cubicBezTo>
                    <a:cubicBezTo>
                      <a:pt x="2956" y="4581"/>
                      <a:pt x="4632" y="3026"/>
                      <a:pt x="4529" y="1297"/>
                    </a:cubicBezTo>
                    <a:cubicBezTo>
                      <a:pt x="4478" y="482"/>
                      <a:pt x="3809" y="1"/>
                      <a:pt x="29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60"/>
              <p:cNvSpPr/>
              <p:nvPr/>
            </p:nvSpPr>
            <p:spPr>
              <a:xfrm>
                <a:off x="6082850" y="3458350"/>
                <a:ext cx="2153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8614" h="3295" extrusionOk="0">
                    <a:moveTo>
                      <a:pt x="8412" y="834"/>
                    </a:moveTo>
                    <a:lnTo>
                      <a:pt x="8412" y="834"/>
                    </a:lnTo>
                    <a:cubicBezTo>
                      <a:pt x="8408" y="835"/>
                      <a:pt x="8404" y="836"/>
                      <a:pt x="8401" y="837"/>
                    </a:cubicBezTo>
                    <a:lnTo>
                      <a:pt x="8401" y="837"/>
                    </a:lnTo>
                    <a:cubicBezTo>
                      <a:pt x="8399" y="842"/>
                      <a:pt x="8396" y="846"/>
                      <a:pt x="8394" y="851"/>
                    </a:cubicBezTo>
                    <a:lnTo>
                      <a:pt x="8412" y="834"/>
                    </a:lnTo>
                    <a:close/>
                    <a:moveTo>
                      <a:pt x="6441" y="1"/>
                    </a:moveTo>
                    <a:cubicBezTo>
                      <a:pt x="5426" y="1"/>
                      <a:pt x="4424" y="103"/>
                      <a:pt x="3504" y="557"/>
                    </a:cubicBezTo>
                    <a:cubicBezTo>
                      <a:pt x="3268" y="683"/>
                      <a:pt x="3156" y="756"/>
                      <a:pt x="3064" y="756"/>
                    </a:cubicBezTo>
                    <a:cubicBezTo>
                      <a:pt x="2968" y="756"/>
                      <a:pt x="2895" y="675"/>
                      <a:pt x="2726" y="488"/>
                    </a:cubicBezTo>
                    <a:cubicBezTo>
                      <a:pt x="2440" y="160"/>
                      <a:pt x="2158" y="41"/>
                      <a:pt x="1882" y="41"/>
                    </a:cubicBezTo>
                    <a:cubicBezTo>
                      <a:pt x="1373" y="41"/>
                      <a:pt x="881" y="443"/>
                      <a:pt x="410" y="678"/>
                    </a:cubicBezTo>
                    <a:cubicBezTo>
                      <a:pt x="0" y="866"/>
                      <a:pt x="164" y="1612"/>
                      <a:pt x="452" y="1612"/>
                    </a:cubicBezTo>
                    <a:cubicBezTo>
                      <a:pt x="455" y="1612"/>
                      <a:pt x="459" y="1612"/>
                      <a:pt x="462" y="1612"/>
                    </a:cubicBezTo>
                    <a:cubicBezTo>
                      <a:pt x="518" y="1607"/>
                      <a:pt x="572" y="1605"/>
                      <a:pt x="625" y="1605"/>
                    </a:cubicBezTo>
                    <a:cubicBezTo>
                      <a:pt x="1895" y="1605"/>
                      <a:pt x="2508" y="2753"/>
                      <a:pt x="3504" y="3184"/>
                    </a:cubicBezTo>
                    <a:cubicBezTo>
                      <a:pt x="3665" y="3259"/>
                      <a:pt x="3818" y="3295"/>
                      <a:pt x="3955" y="3295"/>
                    </a:cubicBezTo>
                    <a:cubicBezTo>
                      <a:pt x="4389" y="3295"/>
                      <a:pt x="4667" y="2934"/>
                      <a:pt x="4575" y="2303"/>
                    </a:cubicBezTo>
                    <a:cubicBezTo>
                      <a:pt x="4523" y="1905"/>
                      <a:pt x="4541" y="1784"/>
                      <a:pt x="4973" y="1698"/>
                    </a:cubicBezTo>
                    <a:cubicBezTo>
                      <a:pt x="6127" y="1457"/>
                      <a:pt x="7264" y="1130"/>
                      <a:pt x="8401" y="837"/>
                    </a:cubicBezTo>
                    <a:lnTo>
                      <a:pt x="8401" y="837"/>
                    </a:lnTo>
                    <a:cubicBezTo>
                      <a:pt x="8535" y="525"/>
                      <a:pt x="8613" y="56"/>
                      <a:pt x="8256" y="56"/>
                    </a:cubicBezTo>
                    <a:cubicBezTo>
                      <a:pt x="7656" y="37"/>
                      <a:pt x="7046" y="1"/>
                      <a:pt x="64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60"/>
              <p:cNvSpPr/>
              <p:nvPr/>
            </p:nvSpPr>
            <p:spPr>
              <a:xfrm>
                <a:off x="5726825" y="1103850"/>
                <a:ext cx="26217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10487" h="2193" extrusionOk="0">
                    <a:moveTo>
                      <a:pt x="2675" y="1"/>
                    </a:moveTo>
                    <a:cubicBezTo>
                      <a:pt x="2260" y="122"/>
                      <a:pt x="1984" y="208"/>
                      <a:pt x="1707" y="260"/>
                    </a:cubicBezTo>
                    <a:cubicBezTo>
                      <a:pt x="1625" y="276"/>
                      <a:pt x="1533" y="281"/>
                      <a:pt x="1436" y="281"/>
                    </a:cubicBezTo>
                    <a:cubicBezTo>
                      <a:pt x="1238" y="281"/>
                      <a:pt x="1018" y="259"/>
                      <a:pt x="814" y="259"/>
                    </a:cubicBezTo>
                    <a:cubicBezTo>
                      <a:pt x="370" y="259"/>
                      <a:pt x="1" y="367"/>
                      <a:pt x="83" y="1055"/>
                    </a:cubicBezTo>
                    <a:cubicBezTo>
                      <a:pt x="160" y="1671"/>
                      <a:pt x="629" y="1783"/>
                      <a:pt x="1147" y="1783"/>
                    </a:cubicBezTo>
                    <a:cubicBezTo>
                      <a:pt x="1443" y="1783"/>
                      <a:pt x="1754" y="1746"/>
                      <a:pt x="2018" y="1746"/>
                    </a:cubicBezTo>
                    <a:cubicBezTo>
                      <a:pt x="3176" y="1729"/>
                      <a:pt x="4334" y="1625"/>
                      <a:pt x="5488" y="1625"/>
                    </a:cubicBezTo>
                    <a:cubicBezTo>
                      <a:pt x="6641" y="1625"/>
                      <a:pt x="7790" y="1729"/>
                      <a:pt x="8931" y="2126"/>
                    </a:cubicBezTo>
                    <a:cubicBezTo>
                      <a:pt x="9064" y="2171"/>
                      <a:pt x="9201" y="2192"/>
                      <a:pt x="9336" y="2192"/>
                    </a:cubicBezTo>
                    <a:cubicBezTo>
                      <a:pt x="9780" y="2192"/>
                      <a:pt x="10194" y="1955"/>
                      <a:pt x="10314" y="1504"/>
                    </a:cubicBezTo>
                    <a:cubicBezTo>
                      <a:pt x="10486" y="813"/>
                      <a:pt x="9761" y="744"/>
                      <a:pt x="9294" y="606"/>
                    </a:cubicBezTo>
                    <a:cubicBezTo>
                      <a:pt x="8746" y="426"/>
                      <a:pt x="8189" y="370"/>
                      <a:pt x="7630" y="370"/>
                    </a:cubicBezTo>
                    <a:cubicBezTo>
                      <a:pt x="6715" y="370"/>
                      <a:pt x="5795" y="519"/>
                      <a:pt x="4900" y="519"/>
                    </a:cubicBezTo>
                    <a:cubicBezTo>
                      <a:pt x="4133" y="519"/>
                      <a:pt x="3384" y="409"/>
                      <a:pt x="26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60"/>
              <p:cNvSpPr/>
              <p:nvPr/>
            </p:nvSpPr>
            <p:spPr>
              <a:xfrm>
                <a:off x="6497925" y="4391525"/>
                <a:ext cx="125725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5" extrusionOk="0">
                    <a:moveTo>
                      <a:pt x="4062" y="0"/>
                    </a:moveTo>
                    <a:cubicBezTo>
                      <a:pt x="3557" y="0"/>
                      <a:pt x="2937" y="491"/>
                      <a:pt x="2445" y="491"/>
                    </a:cubicBezTo>
                    <a:cubicBezTo>
                      <a:pt x="2234" y="491"/>
                      <a:pt x="2046" y="401"/>
                      <a:pt x="1901" y="144"/>
                    </a:cubicBezTo>
                    <a:cubicBezTo>
                      <a:pt x="0" y="403"/>
                      <a:pt x="570" y="1975"/>
                      <a:pt x="225" y="2960"/>
                    </a:cubicBezTo>
                    <a:cubicBezTo>
                      <a:pt x="38" y="3485"/>
                      <a:pt x="566" y="3894"/>
                      <a:pt x="1172" y="3894"/>
                    </a:cubicBezTo>
                    <a:cubicBezTo>
                      <a:pt x="1185" y="3894"/>
                      <a:pt x="1197" y="3894"/>
                      <a:pt x="1210" y="3894"/>
                    </a:cubicBezTo>
                    <a:cubicBezTo>
                      <a:pt x="2298" y="3876"/>
                      <a:pt x="5029" y="1630"/>
                      <a:pt x="4804" y="783"/>
                    </a:cubicBezTo>
                    <a:cubicBezTo>
                      <a:pt x="4638" y="185"/>
                      <a:pt x="4372" y="0"/>
                      <a:pt x="40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60"/>
              <p:cNvSpPr/>
              <p:nvPr/>
            </p:nvSpPr>
            <p:spPr>
              <a:xfrm>
                <a:off x="5334875" y="2906300"/>
                <a:ext cx="821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122" extrusionOk="0">
                    <a:moveTo>
                      <a:pt x="519" y="1"/>
                    </a:moveTo>
                    <a:lnTo>
                      <a:pt x="380" y="139"/>
                    </a:lnTo>
                    <a:cubicBezTo>
                      <a:pt x="104" y="1452"/>
                      <a:pt x="0" y="2766"/>
                      <a:pt x="380" y="4062"/>
                    </a:cubicBezTo>
                    <a:cubicBezTo>
                      <a:pt x="534" y="4660"/>
                      <a:pt x="796" y="5122"/>
                      <a:pt x="1420" y="5122"/>
                    </a:cubicBezTo>
                    <a:cubicBezTo>
                      <a:pt x="1500" y="5122"/>
                      <a:pt x="1585" y="5114"/>
                      <a:pt x="1676" y="5099"/>
                    </a:cubicBezTo>
                    <a:cubicBezTo>
                      <a:pt x="2471" y="4978"/>
                      <a:pt x="3284" y="4408"/>
                      <a:pt x="3111" y="3734"/>
                    </a:cubicBezTo>
                    <a:cubicBezTo>
                      <a:pt x="2748" y="2213"/>
                      <a:pt x="2108" y="744"/>
                      <a:pt x="5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60"/>
              <p:cNvSpPr/>
              <p:nvPr/>
            </p:nvSpPr>
            <p:spPr>
              <a:xfrm>
                <a:off x="4869125" y="997550"/>
                <a:ext cx="160750" cy="6615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2646" extrusionOk="0">
                    <a:moveTo>
                      <a:pt x="1040" y="1"/>
                    </a:moveTo>
                    <a:cubicBezTo>
                      <a:pt x="589" y="1"/>
                      <a:pt x="239" y="358"/>
                      <a:pt x="104" y="814"/>
                    </a:cubicBezTo>
                    <a:cubicBezTo>
                      <a:pt x="1" y="1108"/>
                      <a:pt x="191" y="1419"/>
                      <a:pt x="502" y="1470"/>
                    </a:cubicBezTo>
                    <a:cubicBezTo>
                      <a:pt x="1971" y="1885"/>
                      <a:pt x="3440" y="2283"/>
                      <a:pt x="4736" y="2646"/>
                    </a:cubicBezTo>
                    <a:cubicBezTo>
                      <a:pt x="5427" y="2611"/>
                      <a:pt x="5928" y="2611"/>
                      <a:pt x="6239" y="2127"/>
                    </a:cubicBezTo>
                    <a:cubicBezTo>
                      <a:pt x="6429" y="1851"/>
                      <a:pt x="6308" y="1470"/>
                      <a:pt x="6066" y="1419"/>
                    </a:cubicBezTo>
                    <a:cubicBezTo>
                      <a:pt x="4373" y="1021"/>
                      <a:pt x="2852" y="36"/>
                      <a:pt x="1072" y="2"/>
                    </a:cubicBezTo>
                    <a:cubicBezTo>
                      <a:pt x="1061" y="1"/>
                      <a:pt x="1051" y="1"/>
                      <a:pt x="1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60"/>
              <p:cNvSpPr/>
              <p:nvPr/>
            </p:nvSpPr>
            <p:spPr>
              <a:xfrm>
                <a:off x="3763550" y="998475"/>
                <a:ext cx="117975" cy="55725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2229" extrusionOk="0">
                    <a:moveTo>
                      <a:pt x="747" y="0"/>
                    </a:moveTo>
                    <a:cubicBezTo>
                      <a:pt x="407" y="0"/>
                      <a:pt x="65" y="161"/>
                      <a:pt x="18" y="690"/>
                    </a:cubicBezTo>
                    <a:cubicBezTo>
                      <a:pt x="0" y="863"/>
                      <a:pt x="190" y="1053"/>
                      <a:pt x="277" y="1243"/>
                    </a:cubicBezTo>
                    <a:lnTo>
                      <a:pt x="2333" y="2228"/>
                    </a:lnTo>
                    <a:cubicBezTo>
                      <a:pt x="2437" y="2220"/>
                      <a:pt x="2541" y="2220"/>
                      <a:pt x="2644" y="2220"/>
                    </a:cubicBezTo>
                    <a:cubicBezTo>
                      <a:pt x="2748" y="2220"/>
                      <a:pt x="2852" y="2220"/>
                      <a:pt x="2955" y="2211"/>
                    </a:cubicBezTo>
                    <a:cubicBezTo>
                      <a:pt x="3647" y="2142"/>
                      <a:pt x="4718" y="2090"/>
                      <a:pt x="4511" y="1261"/>
                    </a:cubicBezTo>
                    <a:cubicBezTo>
                      <a:pt x="4255" y="308"/>
                      <a:pt x="3582" y="187"/>
                      <a:pt x="2842" y="187"/>
                    </a:cubicBezTo>
                    <a:cubicBezTo>
                      <a:pt x="2589" y="187"/>
                      <a:pt x="2328" y="201"/>
                      <a:pt x="2074" y="201"/>
                    </a:cubicBezTo>
                    <a:cubicBezTo>
                      <a:pt x="1762" y="201"/>
                      <a:pt x="1460" y="180"/>
                      <a:pt x="1193" y="85"/>
                    </a:cubicBezTo>
                    <a:cubicBezTo>
                      <a:pt x="1066" y="36"/>
                      <a:pt x="907" y="0"/>
                      <a:pt x="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60"/>
              <p:cNvSpPr/>
              <p:nvPr/>
            </p:nvSpPr>
            <p:spPr>
              <a:xfrm>
                <a:off x="6244750" y="3463175"/>
                <a:ext cx="127900" cy="76650"/>
              </a:xfrm>
              <a:custGeom>
                <a:avLst/>
                <a:gdLst/>
                <a:ahLst/>
                <a:cxnLst/>
                <a:rect l="l" t="t" r="r" b="b"/>
                <a:pathLst>
                  <a:path w="5116" h="3066" extrusionOk="0">
                    <a:moveTo>
                      <a:pt x="4184" y="1"/>
                    </a:moveTo>
                    <a:cubicBezTo>
                      <a:pt x="4093" y="1"/>
                      <a:pt x="4000" y="13"/>
                      <a:pt x="3906" y="36"/>
                    </a:cubicBezTo>
                    <a:cubicBezTo>
                      <a:pt x="3232" y="209"/>
                      <a:pt x="2575" y="416"/>
                      <a:pt x="1918" y="641"/>
                    </a:cubicBezTo>
                    <a:lnTo>
                      <a:pt x="1936" y="641"/>
                    </a:lnTo>
                    <a:cubicBezTo>
                      <a:pt x="1659" y="848"/>
                      <a:pt x="1383" y="1038"/>
                      <a:pt x="1089" y="1194"/>
                    </a:cubicBezTo>
                    <a:cubicBezTo>
                      <a:pt x="432" y="1505"/>
                      <a:pt x="0" y="2093"/>
                      <a:pt x="311" y="2680"/>
                    </a:cubicBezTo>
                    <a:cubicBezTo>
                      <a:pt x="460" y="2964"/>
                      <a:pt x="650" y="3065"/>
                      <a:pt x="856" y="3065"/>
                    </a:cubicBezTo>
                    <a:cubicBezTo>
                      <a:pt x="1178" y="3065"/>
                      <a:pt x="1537" y="2818"/>
                      <a:pt x="1832" y="2628"/>
                    </a:cubicBezTo>
                    <a:cubicBezTo>
                      <a:pt x="2558" y="2093"/>
                      <a:pt x="3370" y="1695"/>
                      <a:pt x="4234" y="1436"/>
                    </a:cubicBezTo>
                    <a:cubicBezTo>
                      <a:pt x="4631" y="1332"/>
                      <a:pt x="5115" y="1108"/>
                      <a:pt x="4994" y="606"/>
                    </a:cubicBezTo>
                    <a:cubicBezTo>
                      <a:pt x="4883" y="203"/>
                      <a:pt x="4559" y="1"/>
                      <a:pt x="4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60"/>
              <p:cNvSpPr/>
              <p:nvPr/>
            </p:nvSpPr>
            <p:spPr>
              <a:xfrm>
                <a:off x="6286725" y="2464325"/>
                <a:ext cx="67775" cy="938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754" extrusionOk="0">
                    <a:moveTo>
                      <a:pt x="1532" y="0"/>
                    </a:moveTo>
                    <a:cubicBezTo>
                      <a:pt x="1516" y="0"/>
                      <a:pt x="1500" y="0"/>
                      <a:pt x="1484" y="1"/>
                    </a:cubicBezTo>
                    <a:cubicBezTo>
                      <a:pt x="187" y="53"/>
                      <a:pt x="239" y="1332"/>
                      <a:pt x="101" y="2265"/>
                    </a:cubicBezTo>
                    <a:cubicBezTo>
                      <a:pt x="1" y="3066"/>
                      <a:pt x="465" y="3754"/>
                      <a:pt x="1243" y="3754"/>
                    </a:cubicBezTo>
                    <a:cubicBezTo>
                      <a:pt x="1271" y="3754"/>
                      <a:pt x="1299" y="3753"/>
                      <a:pt x="1328" y="3751"/>
                    </a:cubicBezTo>
                    <a:cubicBezTo>
                      <a:pt x="2711" y="3682"/>
                      <a:pt x="1967" y="2403"/>
                      <a:pt x="2313" y="1815"/>
                    </a:cubicBezTo>
                    <a:cubicBezTo>
                      <a:pt x="2228" y="1050"/>
                      <a:pt x="2528" y="0"/>
                      <a:pt x="15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60"/>
              <p:cNvSpPr/>
              <p:nvPr/>
            </p:nvSpPr>
            <p:spPr>
              <a:xfrm>
                <a:off x="6279300" y="2861375"/>
                <a:ext cx="756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3891" extrusionOk="0">
                    <a:moveTo>
                      <a:pt x="2403" y="1"/>
                    </a:moveTo>
                    <a:cubicBezTo>
                      <a:pt x="2178" y="1"/>
                      <a:pt x="1971" y="104"/>
                      <a:pt x="1850" y="277"/>
                    </a:cubicBezTo>
                    <a:cubicBezTo>
                      <a:pt x="1504" y="1193"/>
                      <a:pt x="882" y="1884"/>
                      <a:pt x="277" y="2610"/>
                    </a:cubicBezTo>
                    <a:cubicBezTo>
                      <a:pt x="35" y="2869"/>
                      <a:pt x="1" y="3284"/>
                      <a:pt x="208" y="3578"/>
                    </a:cubicBezTo>
                    <a:cubicBezTo>
                      <a:pt x="326" y="3766"/>
                      <a:pt x="507" y="3890"/>
                      <a:pt x="682" y="3890"/>
                    </a:cubicBezTo>
                    <a:cubicBezTo>
                      <a:pt x="764" y="3890"/>
                      <a:pt x="845" y="3863"/>
                      <a:pt x="916" y="3802"/>
                    </a:cubicBezTo>
                    <a:cubicBezTo>
                      <a:pt x="1815" y="3128"/>
                      <a:pt x="2731" y="2420"/>
                      <a:pt x="3025" y="1452"/>
                    </a:cubicBezTo>
                    <a:cubicBezTo>
                      <a:pt x="2973" y="744"/>
                      <a:pt x="2921" y="225"/>
                      <a:pt x="2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60"/>
              <p:cNvSpPr/>
              <p:nvPr/>
            </p:nvSpPr>
            <p:spPr>
              <a:xfrm>
                <a:off x="4145025" y="994975"/>
                <a:ext cx="1115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1893" extrusionOk="0">
                    <a:moveTo>
                      <a:pt x="1539" y="105"/>
                    </a:moveTo>
                    <a:cubicBezTo>
                      <a:pt x="969" y="243"/>
                      <a:pt x="139" y="1"/>
                      <a:pt x="70" y="744"/>
                    </a:cubicBezTo>
                    <a:cubicBezTo>
                      <a:pt x="1" y="1418"/>
                      <a:pt x="813" y="1418"/>
                      <a:pt x="1332" y="1556"/>
                    </a:cubicBezTo>
                    <a:cubicBezTo>
                      <a:pt x="1764" y="1677"/>
                      <a:pt x="2213" y="1764"/>
                      <a:pt x="2645" y="1815"/>
                    </a:cubicBezTo>
                    <a:cubicBezTo>
                      <a:pt x="2898" y="1847"/>
                      <a:pt x="3179" y="1893"/>
                      <a:pt x="3440" y="1893"/>
                    </a:cubicBezTo>
                    <a:cubicBezTo>
                      <a:pt x="3890" y="1893"/>
                      <a:pt x="4279" y="1756"/>
                      <a:pt x="4356" y="1176"/>
                    </a:cubicBezTo>
                    <a:cubicBezTo>
                      <a:pt x="4459" y="346"/>
                      <a:pt x="3561" y="416"/>
                      <a:pt x="2956" y="329"/>
                    </a:cubicBezTo>
                    <a:lnTo>
                      <a:pt x="1539" y="1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60"/>
              <p:cNvSpPr/>
              <p:nvPr/>
            </p:nvSpPr>
            <p:spPr>
              <a:xfrm>
                <a:off x="7213625" y="3803350"/>
                <a:ext cx="7407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202" extrusionOk="0">
                    <a:moveTo>
                      <a:pt x="573" y="1"/>
                    </a:moveTo>
                    <a:cubicBezTo>
                      <a:pt x="233" y="1"/>
                      <a:pt x="0" y="333"/>
                      <a:pt x="59" y="704"/>
                    </a:cubicBezTo>
                    <a:cubicBezTo>
                      <a:pt x="284" y="1965"/>
                      <a:pt x="1096" y="2777"/>
                      <a:pt x="2289" y="3175"/>
                    </a:cubicBezTo>
                    <a:cubicBezTo>
                      <a:pt x="2343" y="3193"/>
                      <a:pt x="2395" y="3202"/>
                      <a:pt x="2445" y="3202"/>
                    </a:cubicBezTo>
                    <a:cubicBezTo>
                      <a:pt x="2729" y="3202"/>
                      <a:pt x="2933" y="2914"/>
                      <a:pt x="2963" y="2414"/>
                    </a:cubicBezTo>
                    <a:cubicBezTo>
                      <a:pt x="2341" y="1619"/>
                      <a:pt x="1960" y="427"/>
                      <a:pt x="751" y="30"/>
                    </a:cubicBezTo>
                    <a:cubicBezTo>
                      <a:pt x="689" y="10"/>
                      <a:pt x="630" y="1"/>
                      <a:pt x="5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60"/>
              <p:cNvSpPr/>
              <p:nvPr/>
            </p:nvSpPr>
            <p:spPr>
              <a:xfrm>
                <a:off x="6542025" y="3118350"/>
                <a:ext cx="66075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3192" extrusionOk="0">
                    <a:moveTo>
                      <a:pt x="1295" y="1"/>
                    </a:moveTo>
                    <a:cubicBezTo>
                      <a:pt x="1273" y="1"/>
                      <a:pt x="1250" y="2"/>
                      <a:pt x="1226" y="4"/>
                    </a:cubicBezTo>
                    <a:cubicBezTo>
                      <a:pt x="275" y="108"/>
                      <a:pt x="51" y="954"/>
                      <a:pt x="33" y="1732"/>
                    </a:cubicBezTo>
                    <a:cubicBezTo>
                      <a:pt x="1" y="2354"/>
                      <a:pt x="200" y="3192"/>
                      <a:pt x="910" y="3192"/>
                    </a:cubicBezTo>
                    <a:cubicBezTo>
                      <a:pt x="950" y="3192"/>
                      <a:pt x="992" y="3189"/>
                      <a:pt x="1036" y="3184"/>
                    </a:cubicBezTo>
                    <a:cubicBezTo>
                      <a:pt x="2643" y="2959"/>
                      <a:pt x="1640" y="1767"/>
                      <a:pt x="1640" y="1110"/>
                    </a:cubicBezTo>
                    <a:cubicBezTo>
                      <a:pt x="1740" y="547"/>
                      <a:pt x="1792" y="1"/>
                      <a:pt x="12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60"/>
              <p:cNvSpPr/>
              <p:nvPr/>
            </p:nvSpPr>
            <p:spPr>
              <a:xfrm>
                <a:off x="4278100" y="987200"/>
                <a:ext cx="87225" cy="50150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2006" extrusionOk="0">
                    <a:moveTo>
                      <a:pt x="2519" y="46"/>
                    </a:moveTo>
                    <a:cubicBezTo>
                      <a:pt x="2407" y="46"/>
                      <a:pt x="2296" y="60"/>
                      <a:pt x="2195" y="87"/>
                    </a:cubicBezTo>
                    <a:cubicBezTo>
                      <a:pt x="1435" y="312"/>
                      <a:pt x="191" y="1"/>
                      <a:pt x="87" y="1107"/>
                    </a:cubicBezTo>
                    <a:cubicBezTo>
                      <a:pt x="1" y="1798"/>
                      <a:pt x="986" y="1746"/>
                      <a:pt x="1642" y="1781"/>
                    </a:cubicBezTo>
                    <a:cubicBezTo>
                      <a:pt x="2299" y="1556"/>
                      <a:pt x="3422" y="2005"/>
                      <a:pt x="3474" y="813"/>
                    </a:cubicBezTo>
                    <a:cubicBezTo>
                      <a:pt x="3488" y="284"/>
                      <a:pt x="2986" y="46"/>
                      <a:pt x="251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60"/>
              <p:cNvSpPr/>
              <p:nvPr/>
            </p:nvSpPr>
            <p:spPr>
              <a:xfrm>
                <a:off x="6595650" y="1204100"/>
                <a:ext cx="810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1672" extrusionOk="0">
                    <a:moveTo>
                      <a:pt x="1466" y="121"/>
                    </a:moveTo>
                    <a:cubicBezTo>
                      <a:pt x="1366" y="163"/>
                      <a:pt x="1241" y="173"/>
                      <a:pt x="1106" y="173"/>
                    </a:cubicBezTo>
                    <a:cubicBezTo>
                      <a:pt x="987" y="173"/>
                      <a:pt x="861" y="165"/>
                      <a:pt x="738" y="165"/>
                    </a:cubicBezTo>
                    <a:cubicBezTo>
                      <a:pt x="371" y="165"/>
                      <a:pt x="34" y="234"/>
                      <a:pt x="14" y="778"/>
                    </a:cubicBezTo>
                    <a:cubicBezTo>
                      <a:pt x="0" y="1593"/>
                      <a:pt x="628" y="1660"/>
                      <a:pt x="1232" y="1660"/>
                    </a:cubicBezTo>
                    <a:cubicBezTo>
                      <a:pt x="1352" y="1660"/>
                      <a:pt x="1472" y="1658"/>
                      <a:pt x="1585" y="1658"/>
                    </a:cubicBezTo>
                    <a:cubicBezTo>
                      <a:pt x="1627" y="1658"/>
                      <a:pt x="1668" y="1658"/>
                      <a:pt x="1708" y="1659"/>
                    </a:cubicBezTo>
                    <a:cubicBezTo>
                      <a:pt x="1826" y="1666"/>
                      <a:pt x="1954" y="1672"/>
                      <a:pt x="2085" y="1672"/>
                    </a:cubicBezTo>
                    <a:cubicBezTo>
                      <a:pt x="2644" y="1672"/>
                      <a:pt x="3242" y="1563"/>
                      <a:pt x="3228" y="933"/>
                    </a:cubicBezTo>
                    <a:cubicBezTo>
                      <a:pt x="3194" y="0"/>
                      <a:pt x="2209" y="207"/>
                      <a:pt x="1466" y="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60"/>
              <p:cNvSpPr/>
              <p:nvPr/>
            </p:nvSpPr>
            <p:spPr>
              <a:xfrm>
                <a:off x="5040350" y="1034625"/>
                <a:ext cx="81550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1879" extrusionOk="0">
                    <a:moveTo>
                      <a:pt x="1625" y="1"/>
                    </a:moveTo>
                    <a:cubicBezTo>
                      <a:pt x="803" y="1"/>
                      <a:pt x="279" y="461"/>
                      <a:pt x="99" y="1249"/>
                    </a:cubicBezTo>
                    <a:cubicBezTo>
                      <a:pt x="0" y="1616"/>
                      <a:pt x="339" y="1879"/>
                      <a:pt x="645" y="1879"/>
                    </a:cubicBezTo>
                    <a:cubicBezTo>
                      <a:pt x="714" y="1879"/>
                      <a:pt x="781" y="1865"/>
                      <a:pt x="842" y="1837"/>
                    </a:cubicBezTo>
                    <a:cubicBezTo>
                      <a:pt x="1620" y="1474"/>
                      <a:pt x="2829" y="1750"/>
                      <a:pt x="3106" y="800"/>
                    </a:cubicBezTo>
                    <a:cubicBezTo>
                      <a:pt x="3261" y="229"/>
                      <a:pt x="2363" y="22"/>
                      <a:pt x="1758" y="5"/>
                    </a:cubicBezTo>
                    <a:cubicBezTo>
                      <a:pt x="1713" y="2"/>
                      <a:pt x="1668" y="1"/>
                      <a:pt x="1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60"/>
              <p:cNvSpPr/>
              <p:nvPr/>
            </p:nvSpPr>
            <p:spPr>
              <a:xfrm>
                <a:off x="6380950" y="3302475"/>
                <a:ext cx="77800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609" extrusionOk="0">
                    <a:moveTo>
                      <a:pt x="843" y="80"/>
                    </a:moveTo>
                    <a:cubicBezTo>
                      <a:pt x="352" y="80"/>
                      <a:pt x="1" y="466"/>
                      <a:pt x="65" y="882"/>
                    </a:cubicBezTo>
                    <a:cubicBezTo>
                      <a:pt x="161" y="1545"/>
                      <a:pt x="602" y="1578"/>
                      <a:pt x="1054" y="1578"/>
                    </a:cubicBezTo>
                    <a:cubicBezTo>
                      <a:pt x="1103" y="1578"/>
                      <a:pt x="1152" y="1577"/>
                      <a:pt x="1201" y="1577"/>
                    </a:cubicBezTo>
                    <a:cubicBezTo>
                      <a:pt x="1347" y="1577"/>
                      <a:pt x="1491" y="1581"/>
                      <a:pt x="1620" y="1608"/>
                    </a:cubicBezTo>
                    <a:cubicBezTo>
                      <a:pt x="1746" y="1549"/>
                      <a:pt x="1903" y="1535"/>
                      <a:pt x="2065" y="1535"/>
                    </a:cubicBezTo>
                    <a:cubicBezTo>
                      <a:pt x="2212" y="1535"/>
                      <a:pt x="2363" y="1547"/>
                      <a:pt x="2502" y="1547"/>
                    </a:cubicBezTo>
                    <a:cubicBezTo>
                      <a:pt x="2845" y="1547"/>
                      <a:pt x="3112" y="1478"/>
                      <a:pt x="3037" y="1003"/>
                    </a:cubicBezTo>
                    <a:cubicBezTo>
                      <a:pt x="2882" y="1"/>
                      <a:pt x="1741" y="191"/>
                      <a:pt x="963" y="87"/>
                    </a:cubicBezTo>
                    <a:cubicBezTo>
                      <a:pt x="923" y="82"/>
                      <a:pt x="882" y="80"/>
                      <a:pt x="843" y="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60"/>
              <p:cNvSpPr/>
              <p:nvPr/>
            </p:nvSpPr>
            <p:spPr>
              <a:xfrm>
                <a:off x="4384825" y="996700"/>
                <a:ext cx="6202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1591" extrusionOk="0">
                    <a:moveTo>
                      <a:pt x="1811" y="155"/>
                    </a:moveTo>
                    <a:cubicBezTo>
                      <a:pt x="1713" y="155"/>
                      <a:pt x="1613" y="168"/>
                      <a:pt x="1521" y="191"/>
                    </a:cubicBezTo>
                    <a:cubicBezTo>
                      <a:pt x="985" y="312"/>
                      <a:pt x="121" y="1"/>
                      <a:pt x="52" y="917"/>
                    </a:cubicBezTo>
                    <a:cubicBezTo>
                      <a:pt x="0" y="1487"/>
                      <a:pt x="536" y="1574"/>
                      <a:pt x="1054" y="1591"/>
                    </a:cubicBezTo>
                    <a:cubicBezTo>
                      <a:pt x="1573" y="1418"/>
                      <a:pt x="2385" y="1556"/>
                      <a:pt x="2454" y="727"/>
                    </a:cubicBezTo>
                    <a:cubicBezTo>
                      <a:pt x="2481" y="311"/>
                      <a:pt x="2153" y="155"/>
                      <a:pt x="1811" y="1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60"/>
              <p:cNvSpPr/>
              <p:nvPr/>
            </p:nvSpPr>
            <p:spPr>
              <a:xfrm>
                <a:off x="2100625" y="1004500"/>
                <a:ext cx="520200" cy="95050"/>
              </a:xfrm>
              <a:custGeom>
                <a:avLst/>
                <a:gdLst/>
                <a:ahLst/>
                <a:cxnLst/>
                <a:rect l="l" t="t" r="r" b="b"/>
                <a:pathLst>
                  <a:path w="20808" h="3802" extrusionOk="0">
                    <a:moveTo>
                      <a:pt x="20756" y="0"/>
                    </a:moveTo>
                    <a:lnTo>
                      <a:pt x="20738" y="17"/>
                    </a:lnTo>
                    <a:lnTo>
                      <a:pt x="20773" y="17"/>
                    </a:lnTo>
                    <a:lnTo>
                      <a:pt x="20808" y="0"/>
                    </a:lnTo>
                    <a:close/>
                    <a:moveTo>
                      <a:pt x="1" y="3785"/>
                    </a:moveTo>
                    <a:lnTo>
                      <a:pt x="1" y="3802"/>
                    </a:lnTo>
                    <a:lnTo>
                      <a:pt x="18" y="3802"/>
                    </a:lnTo>
                    <a:lnTo>
                      <a:pt x="18" y="378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60"/>
              <p:cNvSpPr/>
              <p:nvPr/>
            </p:nvSpPr>
            <p:spPr>
              <a:xfrm>
                <a:off x="233350" y="949250"/>
                <a:ext cx="3232550" cy="3802300"/>
              </a:xfrm>
              <a:custGeom>
                <a:avLst/>
                <a:gdLst/>
                <a:ahLst/>
                <a:cxnLst/>
                <a:rect l="l" t="t" r="r" b="b"/>
                <a:pathLst>
                  <a:path w="129302" h="152092" extrusionOk="0">
                    <a:moveTo>
                      <a:pt x="97270" y="1644"/>
                    </a:moveTo>
                    <a:cubicBezTo>
                      <a:pt x="97347" y="1644"/>
                      <a:pt x="97424" y="1648"/>
                      <a:pt x="97503" y="1657"/>
                    </a:cubicBezTo>
                    <a:cubicBezTo>
                      <a:pt x="97555" y="1674"/>
                      <a:pt x="97607" y="1692"/>
                      <a:pt x="97642" y="1709"/>
                    </a:cubicBezTo>
                    <a:lnTo>
                      <a:pt x="95601" y="2170"/>
                    </a:lnTo>
                    <a:lnTo>
                      <a:pt x="95601" y="2170"/>
                    </a:lnTo>
                    <a:cubicBezTo>
                      <a:pt x="96129" y="1917"/>
                      <a:pt x="96661" y="1644"/>
                      <a:pt x="97270" y="1644"/>
                    </a:cubicBezTo>
                    <a:close/>
                    <a:moveTo>
                      <a:pt x="95473" y="2210"/>
                    </a:moveTo>
                    <a:lnTo>
                      <a:pt x="95447" y="2227"/>
                    </a:lnTo>
                    <a:lnTo>
                      <a:pt x="95429" y="2227"/>
                    </a:lnTo>
                    <a:lnTo>
                      <a:pt x="95464" y="2210"/>
                    </a:lnTo>
                    <a:close/>
                    <a:moveTo>
                      <a:pt x="68358" y="8951"/>
                    </a:moveTo>
                    <a:cubicBezTo>
                      <a:pt x="68553" y="8951"/>
                      <a:pt x="68761" y="9049"/>
                      <a:pt x="68989" y="9313"/>
                    </a:cubicBezTo>
                    <a:cubicBezTo>
                      <a:pt x="69208" y="9280"/>
                      <a:pt x="69420" y="9268"/>
                      <a:pt x="69634" y="9268"/>
                    </a:cubicBezTo>
                    <a:cubicBezTo>
                      <a:pt x="69758" y="9268"/>
                      <a:pt x="69882" y="9272"/>
                      <a:pt x="70008" y="9278"/>
                    </a:cubicBezTo>
                    <a:cubicBezTo>
                      <a:pt x="70061" y="9286"/>
                      <a:pt x="70117" y="9289"/>
                      <a:pt x="70177" y="9289"/>
                    </a:cubicBezTo>
                    <a:cubicBezTo>
                      <a:pt x="70522" y="9289"/>
                      <a:pt x="70965" y="9176"/>
                      <a:pt x="71318" y="9176"/>
                    </a:cubicBezTo>
                    <a:cubicBezTo>
                      <a:pt x="71841" y="9176"/>
                      <a:pt x="72167" y="9425"/>
                      <a:pt x="71685" y="10661"/>
                    </a:cubicBezTo>
                    <a:cubicBezTo>
                      <a:pt x="71581" y="10937"/>
                      <a:pt x="71823" y="11265"/>
                      <a:pt x="72151" y="11386"/>
                    </a:cubicBezTo>
                    <a:cubicBezTo>
                      <a:pt x="72428" y="11438"/>
                      <a:pt x="72722" y="11490"/>
                      <a:pt x="72998" y="11507"/>
                    </a:cubicBezTo>
                    <a:cubicBezTo>
                      <a:pt x="72652" y="11922"/>
                      <a:pt x="72359" y="12406"/>
                      <a:pt x="71927" y="12717"/>
                    </a:cubicBezTo>
                    <a:cubicBezTo>
                      <a:pt x="71831" y="12786"/>
                      <a:pt x="71741" y="12813"/>
                      <a:pt x="71654" y="12813"/>
                    </a:cubicBezTo>
                    <a:cubicBezTo>
                      <a:pt x="71349" y="12813"/>
                      <a:pt x="71090" y="12473"/>
                      <a:pt x="70821" y="12406"/>
                    </a:cubicBezTo>
                    <a:cubicBezTo>
                      <a:pt x="69127" y="11939"/>
                      <a:pt x="69334" y="10488"/>
                      <a:pt x="68989" y="9313"/>
                    </a:cubicBezTo>
                    <a:lnTo>
                      <a:pt x="67330" y="9520"/>
                    </a:lnTo>
                    <a:cubicBezTo>
                      <a:pt x="67668" y="9295"/>
                      <a:pt x="67992" y="8951"/>
                      <a:pt x="68358" y="8951"/>
                    </a:cubicBezTo>
                    <a:close/>
                    <a:moveTo>
                      <a:pt x="51546" y="12467"/>
                    </a:moveTo>
                    <a:cubicBezTo>
                      <a:pt x="51593" y="12467"/>
                      <a:pt x="51647" y="12470"/>
                      <a:pt x="51707" y="12475"/>
                    </a:cubicBezTo>
                    <a:cubicBezTo>
                      <a:pt x="51897" y="12648"/>
                      <a:pt x="52157" y="12890"/>
                      <a:pt x="52433" y="13115"/>
                    </a:cubicBezTo>
                    <a:cubicBezTo>
                      <a:pt x="52260" y="13270"/>
                      <a:pt x="52053" y="13374"/>
                      <a:pt x="51845" y="13460"/>
                    </a:cubicBezTo>
                    <a:cubicBezTo>
                      <a:pt x="51802" y="13467"/>
                      <a:pt x="51764" y="13470"/>
                      <a:pt x="51729" y="13470"/>
                    </a:cubicBezTo>
                    <a:cubicBezTo>
                      <a:pt x="51300" y="13470"/>
                      <a:pt x="51439" y="13007"/>
                      <a:pt x="51327" y="12752"/>
                    </a:cubicBezTo>
                    <a:cubicBezTo>
                      <a:pt x="51225" y="12548"/>
                      <a:pt x="51295" y="12467"/>
                      <a:pt x="51546" y="12467"/>
                    </a:cubicBezTo>
                    <a:close/>
                    <a:moveTo>
                      <a:pt x="55481" y="12549"/>
                    </a:moveTo>
                    <a:cubicBezTo>
                      <a:pt x="55526" y="12549"/>
                      <a:pt x="55570" y="12553"/>
                      <a:pt x="55613" y="12562"/>
                    </a:cubicBezTo>
                    <a:lnTo>
                      <a:pt x="54576" y="13789"/>
                    </a:lnTo>
                    <a:lnTo>
                      <a:pt x="53954" y="13184"/>
                    </a:lnTo>
                    <a:cubicBezTo>
                      <a:pt x="54420" y="12976"/>
                      <a:pt x="54870" y="12752"/>
                      <a:pt x="55336" y="12562"/>
                    </a:cubicBezTo>
                    <a:cubicBezTo>
                      <a:pt x="55388" y="12553"/>
                      <a:pt x="55436" y="12549"/>
                      <a:pt x="55481" y="12549"/>
                    </a:cubicBezTo>
                    <a:close/>
                    <a:moveTo>
                      <a:pt x="116966" y="0"/>
                    </a:moveTo>
                    <a:cubicBezTo>
                      <a:pt x="112339" y="0"/>
                      <a:pt x="107712" y="747"/>
                      <a:pt x="103085" y="1035"/>
                    </a:cubicBezTo>
                    <a:cubicBezTo>
                      <a:pt x="101910" y="1104"/>
                      <a:pt x="100735" y="983"/>
                      <a:pt x="99542" y="1260"/>
                    </a:cubicBezTo>
                    <a:cubicBezTo>
                      <a:pt x="99533" y="1262"/>
                      <a:pt x="99523" y="1263"/>
                      <a:pt x="99512" y="1263"/>
                    </a:cubicBezTo>
                    <a:cubicBezTo>
                      <a:pt x="99194" y="1263"/>
                      <a:pt x="98389" y="307"/>
                      <a:pt x="97503" y="240"/>
                    </a:cubicBezTo>
                    <a:cubicBezTo>
                      <a:pt x="96554" y="172"/>
                      <a:pt x="95607" y="143"/>
                      <a:pt x="94661" y="143"/>
                    </a:cubicBezTo>
                    <a:cubicBezTo>
                      <a:pt x="91541" y="143"/>
                      <a:pt x="88432" y="459"/>
                      <a:pt x="85303" y="724"/>
                    </a:cubicBezTo>
                    <a:cubicBezTo>
                      <a:pt x="83379" y="875"/>
                      <a:pt x="81549" y="1637"/>
                      <a:pt x="79578" y="1637"/>
                    </a:cubicBezTo>
                    <a:cubicBezTo>
                      <a:pt x="79300" y="1637"/>
                      <a:pt x="79020" y="1622"/>
                      <a:pt x="78736" y="1588"/>
                    </a:cubicBezTo>
                    <a:cubicBezTo>
                      <a:pt x="78573" y="1568"/>
                      <a:pt x="78403" y="1557"/>
                      <a:pt x="78229" y="1557"/>
                    </a:cubicBezTo>
                    <a:cubicBezTo>
                      <a:pt x="77349" y="1557"/>
                      <a:pt x="76386" y="1840"/>
                      <a:pt x="75953" y="2677"/>
                    </a:cubicBezTo>
                    <a:cubicBezTo>
                      <a:pt x="75538" y="3489"/>
                      <a:pt x="76333" y="4163"/>
                      <a:pt x="76956" y="4750"/>
                    </a:cubicBezTo>
                    <a:cubicBezTo>
                      <a:pt x="77215" y="4992"/>
                      <a:pt x="77232" y="5511"/>
                      <a:pt x="77370" y="5891"/>
                    </a:cubicBezTo>
                    <a:cubicBezTo>
                      <a:pt x="77348" y="5890"/>
                      <a:pt x="77325" y="5889"/>
                      <a:pt x="77301" y="5889"/>
                    </a:cubicBezTo>
                    <a:cubicBezTo>
                      <a:pt x="77154" y="5889"/>
                      <a:pt x="76988" y="5912"/>
                      <a:pt x="76844" y="5912"/>
                    </a:cubicBezTo>
                    <a:cubicBezTo>
                      <a:pt x="76726" y="5912"/>
                      <a:pt x="76623" y="5896"/>
                      <a:pt x="76558" y="5839"/>
                    </a:cubicBezTo>
                    <a:cubicBezTo>
                      <a:pt x="76285" y="5586"/>
                      <a:pt x="76034" y="5489"/>
                      <a:pt x="75796" y="5489"/>
                    </a:cubicBezTo>
                    <a:cubicBezTo>
                      <a:pt x="75417" y="5489"/>
                      <a:pt x="75070" y="5733"/>
                      <a:pt x="74709" y="5977"/>
                    </a:cubicBezTo>
                    <a:lnTo>
                      <a:pt x="74709" y="5995"/>
                    </a:lnTo>
                    <a:lnTo>
                      <a:pt x="74692" y="5995"/>
                    </a:lnTo>
                    <a:cubicBezTo>
                      <a:pt x="74415" y="6358"/>
                      <a:pt x="73707" y="6479"/>
                      <a:pt x="73897" y="7066"/>
                    </a:cubicBezTo>
                    <a:cubicBezTo>
                      <a:pt x="74104" y="7654"/>
                      <a:pt x="74761" y="7671"/>
                      <a:pt x="75331" y="7723"/>
                    </a:cubicBezTo>
                    <a:lnTo>
                      <a:pt x="75625" y="7723"/>
                    </a:lnTo>
                    <a:lnTo>
                      <a:pt x="77146" y="7982"/>
                    </a:lnTo>
                    <a:cubicBezTo>
                      <a:pt x="76904" y="8068"/>
                      <a:pt x="76662" y="8120"/>
                      <a:pt x="76403" y="8120"/>
                    </a:cubicBezTo>
                    <a:cubicBezTo>
                      <a:pt x="76178" y="8103"/>
                      <a:pt x="75970" y="7930"/>
                      <a:pt x="75729" y="7861"/>
                    </a:cubicBezTo>
                    <a:cubicBezTo>
                      <a:pt x="75594" y="7823"/>
                      <a:pt x="75464" y="7807"/>
                      <a:pt x="75337" y="7807"/>
                    </a:cubicBezTo>
                    <a:cubicBezTo>
                      <a:pt x="74777" y="7807"/>
                      <a:pt x="74273" y="8116"/>
                      <a:pt x="73724" y="8172"/>
                    </a:cubicBezTo>
                    <a:cubicBezTo>
                      <a:pt x="73717" y="8173"/>
                      <a:pt x="73710" y="8174"/>
                      <a:pt x="73702" y="8174"/>
                    </a:cubicBezTo>
                    <a:cubicBezTo>
                      <a:pt x="73450" y="8174"/>
                      <a:pt x="72913" y="7613"/>
                      <a:pt x="72946" y="7394"/>
                    </a:cubicBezTo>
                    <a:cubicBezTo>
                      <a:pt x="73102" y="6479"/>
                      <a:pt x="73810" y="6098"/>
                      <a:pt x="74674" y="5995"/>
                    </a:cubicBezTo>
                    <a:lnTo>
                      <a:pt x="74674" y="5977"/>
                    </a:lnTo>
                    <a:cubicBezTo>
                      <a:pt x="74726" y="5545"/>
                      <a:pt x="74830" y="5113"/>
                      <a:pt x="74951" y="4681"/>
                    </a:cubicBezTo>
                    <a:cubicBezTo>
                      <a:pt x="75072" y="4370"/>
                      <a:pt x="75435" y="4076"/>
                      <a:pt x="75124" y="3748"/>
                    </a:cubicBezTo>
                    <a:cubicBezTo>
                      <a:pt x="74832" y="3467"/>
                      <a:pt x="74483" y="3396"/>
                      <a:pt x="74119" y="3396"/>
                    </a:cubicBezTo>
                    <a:cubicBezTo>
                      <a:pt x="73856" y="3396"/>
                      <a:pt x="73587" y="3433"/>
                      <a:pt x="73326" y="3454"/>
                    </a:cubicBezTo>
                    <a:cubicBezTo>
                      <a:pt x="72946" y="3506"/>
                      <a:pt x="72756" y="3748"/>
                      <a:pt x="72704" y="4180"/>
                    </a:cubicBezTo>
                    <a:cubicBezTo>
                      <a:pt x="72601" y="5252"/>
                      <a:pt x="72134" y="6098"/>
                      <a:pt x="70959" y="6340"/>
                    </a:cubicBezTo>
                    <a:cubicBezTo>
                      <a:pt x="70855" y="6427"/>
                      <a:pt x="70769" y="6513"/>
                      <a:pt x="70665" y="6617"/>
                    </a:cubicBezTo>
                    <a:cubicBezTo>
                      <a:pt x="70786" y="6859"/>
                      <a:pt x="70924" y="7083"/>
                      <a:pt x="71097" y="7291"/>
                    </a:cubicBezTo>
                    <a:cubicBezTo>
                      <a:pt x="71304" y="7412"/>
                      <a:pt x="71546" y="7515"/>
                      <a:pt x="71788" y="7567"/>
                    </a:cubicBezTo>
                    <a:cubicBezTo>
                      <a:pt x="71650" y="7550"/>
                      <a:pt x="71512" y="7541"/>
                      <a:pt x="71374" y="7541"/>
                    </a:cubicBezTo>
                    <a:cubicBezTo>
                      <a:pt x="71235" y="7541"/>
                      <a:pt x="71097" y="7550"/>
                      <a:pt x="70959" y="7567"/>
                    </a:cubicBezTo>
                    <a:cubicBezTo>
                      <a:pt x="70569" y="7671"/>
                      <a:pt x="70173" y="7708"/>
                      <a:pt x="69775" y="7708"/>
                    </a:cubicBezTo>
                    <a:cubicBezTo>
                      <a:pt x="68812" y="7708"/>
                      <a:pt x="67832" y="7494"/>
                      <a:pt x="66868" y="7494"/>
                    </a:cubicBezTo>
                    <a:cubicBezTo>
                      <a:pt x="66108" y="7494"/>
                      <a:pt x="65357" y="7627"/>
                      <a:pt x="64634" y="8103"/>
                    </a:cubicBezTo>
                    <a:cubicBezTo>
                      <a:pt x="64271" y="8345"/>
                      <a:pt x="63580" y="8379"/>
                      <a:pt x="63666" y="8863"/>
                    </a:cubicBezTo>
                    <a:cubicBezTo>
                      <a:pt x="63752" y="9382"/>
                      <a:pt x="64167" y="9900"/>
                      <a:pt x="64547" y="10315"/>
                    </a:cubicBezTo>
                    <a:cubicBezTo>
                      <a:pt x="64666" y="10447"/>
                      <a:pt x="64798" y="10498"/>
                      <a:pt x="64939" y="10498"/>
                    </a:cubicBezTo>
                    <a:cubicBezTo>
                      <a:pt x="65148" y="10498"/>
                      <a:pt x="65375" y="10387"/>
                      <a:pt x="65602" y="10263"/>
                    </a:cubicBezTo>
                    <a:cubicBezTo>
                      <a:pt x="66124" y="9977"/>
                      <a:pt x="66711" y="9789"/>
                      <a:pt x="67269" y="9556"/>
                    </a:cubicBezTo>
                    <a:lnTo>
                      <a:pt x="67269" y="9556"/>
                    </a:lnTo>
                    <a:cubicBezTo>
                      <a:pt x="66173" y="11022"/>
                      <a:pt x="64072" y="10911"/>
                      <a:pt x="62975" y="11974"/>
                    </a:cubicBezTo>
                    <a:cubicBezTo>
                      <a:pt x="62086" y="12850"/>
                      <a:pt x="61268" y="13162"/>
                      <a:pt x="60357" y="13162"/>
                    </a:cubicBezTo>
                    <a:cubicBezTo>
                      <a:pt x="59993" y="13162"/>
                      <a:pt x="59613" y="13112"/>
                      <a:pt x="59207" y="13028"/>
                    </a:cubicBezTo>
                    <a:cubicBezTo>
                      <a:pt x="58430" y="12873"/>
                      <a:pt x="57687" y="12510"/>
                      <a:pt x="56926" y="12233"/>
                    </a:cubicBezTo>
                    <a:cubicBezTo>
                      <a:pt x="57173" y="12050"/>
                      <a:pt x="57402" y="11981"/>
                      <a:pt x="57619" y="11981"/>
                    </a:cubicBezTo>
                    <a:cubicBezTo>
                      <a:pt x="58162" y="11981"/>
                      <a:pt x="58632" y="12416"/>
                      <a:pt x="59138" y="12613"/>
                    </a:cubicBezTo>
                    <a:cubicBezTo>
                      <a:pt x="59332" y="12687"/>
                      <a:pt x="59512" y="12718"/>
                      <a:pt x="59680" y="12718"/>
                    </a:cubicBezTo>
                    <a:cubicBezTo>
                      <a:pt x="60502" y="12718"/>
                      <a:pt x="61062" y="11967"/>
                      <a:pt x="61765" y="11680"/>
                    </a:cubicBezTo>
                    <a:cubicBezTo>
                      <a:pt x="62404" y="11421"/>
                      <a:pt x="61903" y="10851"/>
                      <a:pt x="61661" y="10384"/>
                    </a:cubicBezTo>
                    <a:cubicBezTo>
                      <a:pt x="61454" y="9987"/>
                      <a:pt x="61921" y="9745"/>
                      <a:pt x="62249" y="9537"/>
                    </a:cubicBezTo>
                    <a:cubicBezTo>
                      <a:pt x="62664" y="9295"/>
                      <a:pt x="63441" y="9226"/>
                      <a:pt x="63182" y="8518"/>
                    </a:cubicBezTo>
                    <a:cubicBezTo>
                      <a:pt x="63018" y="8098"/>
                      <a:pt x="62703" y="8030"/>
                      <a:pt x="62354" y="8030"/>
                    </a:cubicBezTo>
                    <a:cubicBezTo>
                      <a:pt x="62187" y="8030"/>
                      <a:pt x="62013" y="8045"/>
                      <a:pt x="61845" y="8045"/>
                    </a:cubicBezTo>
                    <a:cubicBezTo>
                      <a:pt x="61771" y="8045"/>
                      <a:pt x="61698" y="8042"/>
                      <a:pt x="61627" y="8034"/>
                    </a:cubicBezTo>
                    <a:cubicBezTo>
                      <a:pt x="61564" y="8027"/>
                      <a:pt x="61502" y="8024"/>
                      <a:pt x="61440" y="8024"/>
                    </a:cubicBezTo>
                    <a:cubicBezTo>
                      <a:pt x="60620" y="8024"/>
                      <a:pt x="59973" y="8583"/>
                      <a:pt x="59080" y="8583"/>
                    </a:cubicBezTo>
                    <a:cubicBezTo>
                      <a:pt x="59004" y="8583"/>
                      <a:pt x="58925" y="8579"/>
                      <a:pt x="58844" y="8570"/>
                    </a:cubicBezTo>
                    <a:cubicBezTo>
                      <a:pt x="57410" y="8414"/>
                      <a:pt x="56391" y="7671"/>
                      <a:pt x="55181" y="7187"/>
                    </a:cubicBezTo>
                    <a:cubicBezTo>
                      <a:pt x="54440" y="6892"/>
                      <a:pt x="53723" y="6767"/>
                      <a:pt x="53025" y="6767"/>
                    </a:cubicBezTo>
                    <a:cubicBezTo>
                      <a:pt x="51022" y="6767"/>
                      <a:pt x="49177" y="7799"/>
                      <a:pt x="47370" y="8812"/>
                    </a:cubicBezTo>
                    <a:cubicBezTo>
                      <a:pt x="46903" y="9071"/>
                      <a:pt x="46765" y="9434"/>
                      <a:pt x="46972" y="9969"/>
                    </a:cubicBezTo>
                    <a:cubicBezTo>
                      <a:pt x="47155" y="10426"/>
                      <a:pt x="47351" y="10748"/>
                      <a:pt x="47819" y="10748"/>
                    </a:cubicBezTo>
                    <a:cubicBezTo>
                      <a:pt x="47883" y="10748"/>
                      <a:pt x="47952" y="10742"/>
                      <a:pt x="48026" y="10730"/>
                    </a:cubicBezTo>
                    <a:lnTo>
                      <a:pt x="50498" y="10280"/>
                    </a:lnTo>
                    <a:cubicBezTo>
                      <a:pt x="50618" y="10263"/>
                      <a:pt x="50739" y="10229"/>
                      <a:pt x="50878" y="10194"/>
                    </a:cubicBezTo>
                    <a:lnTo>
                      <a:pt x="50878" y="10194"/>
                    </a:lnTo>
                    <a:cubicBezTo>
                      <a:pt x="50878" y="10298"/>
                      <a:pt x="50860" y="10401"/>
                      <a:pt x="50860" y="10505"/>
                    </a:cubicBezTo>
                    <a:cubicBezTo>
                      <a:pt x="50614" y="11663"/>
                      <a:pt x="50148" y="12321"/>
                      <a:pt x="49280" y="12321"/>
                    </a:cubicBezTo>
                    <a:cubicBezTo>
                      <a:pt x="48931" y="12321"/>
                      <a:pt x="48517" y="12214"/>
                      <a:pt x="48026" y="11991"/>
                    </a:cubicBezTo>
                    <a:cubicBezTo>
                      <a:pt x="46374" y="11254"/>
                      <a:pt x="44693" y="10979"/>
                      <a:pt x="42955" y="10979"/>
                    </a:cubicBezTo>
                    <a:cubicBezTo>
                      <a:pt x="42002" y="10979"/>
                      <a:pt x="41033" y="11062"/>
                      <a:pt x="40042" y="11196"/>
                    </a:cubicBezTo>
                    <a:cubicBezTo>
                      <a:pt x="38536" y="11404"/>
                      <a:pt x="37062" y="12285"/>
                      <a:pt x="35569" y="12285"/>
                    </a:cubicBezTo>
                    <a:cubicBezTo>
                      <a:pt x="35195" y="12285"/>
                      <a:pt x="34820" y="12230"/>
                      <a:pt x="34443" y="12095"/>
                    </a:cubicBezTo>
                    <a:cubicBezTo>
                      <a:pt x="32698" y="11490"/>
                      <a:pt x="30900" y="11110"/>
                      <a:pt x="29068" y="10920"/>
                    </a:cubicBezTo>
                    <a:cubicBezTo>
                      <a:pt x="27080" y="10698"/>
                      <a:pt x="25171" y="10202"/>
                      <a:pt x="23146" y="10202"/>
                    </a:cubicBezTo>
                    <a:cubicBezTo>
                      <a:pt x="22337" y="10202"/>
                      <a:pt x="21510" y="10281"/>
                      <a:pt x="20652" y="10488"/>
                    </a:cubicBezTo>
                    <a:cubicBezTo>
                      <a:pt x="18383" y="11055"/>
                      <a:pt x="16215" y="12269"/>
                      <a:pt x="13793" y="12269"/>
                    </a:cubicBezTo>
                    <a:cubicBezTo>
                      <a:pt x="13559" y="12269"/>
                      <a:pt x="13322" y="12258"/>
                      <a:pt x="13083" y="12233"/>
                    </a:cubicBezTo>
                    <a:cubicBezTo>
                      <a:pt x="13049" y="12230"/>
                      <a:pt x="13015" y="12229"/>
                      <a:pt x="12982" y="12229"/>
                    </a:cubicBezTo>
                    <a:cubicBezTo>
                      <a:pt x="12473" y="12229"/>
                      <a:pt x="12176" y="12605"/>
                      <a:pt x="12323" y="13287"/>
                    </a:cubicBezTo>
                    <a:cubicBezTo>
                      <a:pt x="12498" y="14071"/>
                      <a:pt x="12325" y="14707"/>
                      <a:pt x="11687" y="14707"/>
                    </a:cubicBezTo>
                    <a:cubicBezTo>
                      <a:pt x="11510" y="14707"/>
                      <a:pt x="11296" y="14658"/>
                      <a:pt x="11044" y="14549"/>
                    </a:cubicBezTo>
                    <a:cubicBezTo>
                      <a:pt x="10655" y="14378"/>
                      <a:pt x="10292" y="14308"/>
                      <a:pt x="9947" y="14308"/>
                    </a:cubicBezTo>
                    <a:cubicBezTo>
                      <a:pt x="9034" y="14308"/>
                      <a:pt x="8242" y="14801"/>
                      <a:pt x="7415" y="15240"/>
                    </a:cubicBezTo>
                    <a:cubicBezTo>
                      <a:pt x="6965" y="15482"/>
                      <a:pt x="6672" y="15914"/>
                      <a:pt x="6879" y="16467"/>
                    </a:cubicBezTo>
                    <a:cubicBezTo>
                      <a:pt x="7027" y="16886"/>
                      <a:pt x="7334" y="16988"/>
                      <a:pt x="7700" y="16988"/>
                    </a:cubicBezTo>
                    <a:cubicBezTo>
                      <a:pt x="7802" y="16988"/>
                      <a:pt x="7910" y="16980"/>
                      <a:pt x="8020" y="16968"/>
                    </a:cubicBezTo>
                    <a:cubicBezTo>
                      <a:pt x="8305" y="16929"/>
                      <a:pt x="8590" y="16910"/>
                      <a:pt x="8875" y="16910"/>
                    </a:cubicBezTo>
                    <a:cubicBezTo>
                      <a:pt x="8970" y="16910"/>
                      <a:pt x="9065" y="16912"/>
                      <a:pt x="9160" y="16917"/>
                    </a:cubicBezTo>
                    <a:cubicBezTo>
                      <a:pt x="9186" y="16919"/>
                      <a:pt x="9214" y="16920"/>
                      <a:pt x="9242" y="16920"/>
                    </a:cubicBezTo>
                    <a:cubicBezTo>
                      <a:pt x="9458" y="16920"/>
                      <a:pt x="9735" y="16862"/>
                      <a:pt x="9947" y="16862"/>
                    </a:cubicBezTo>
                    <a:cubicBezTo>
                      <a:pt x="10131" y="16862"/>
                      <a:pt x="10266" y="16906"/>
                      <a:pt x="10266" y="17072"/>
                    </a:cubicBezTo>
                    <a:cubicBezTo>
                      <a:pt x="10266" y="17498"/>
                      <a:pt x="9728" y="17637"/>
                      <a:pt x="9291" y="17637"/>
                    </a:cubicBezTo>
                    <a:cubicBezTo>
                      <a:pt x="9214" y="17637"/>
                      <a:pt x="9141" y="17633"/>
                      <a:pt x="9074" y="17625"/>
                    </a:cubicBezTo>
                    <a:cubicBezTo>
                      <a:pt x="8873" y="17604"/>
                      <a:pt x="8677" y="17594"/>
                      <a:pt x="8484" y="17594"/>
                    </a:cubicBezTo>
                    <a:cubicBezTo>
                      <a:pt x="6314" y="17594"/>
                      <a:pt x="4587" y="18859"/>
                      <a:pt x="2714" y="19716"/>
                    </a:cubicBezTo>
                    <a:cubicBezTo>
                      <a:pt x="1193" y="20407"/>
                      <a:pt x="2351" y="21548"/>
                      <a:pt x="2282" y="22429"/>
                    </a:cubicBezTo>
                    <a:cubicBezTo>
                      <a:pt x="2264" y="22814"/>
                      <a:pt x="2455" y="22907"/>
                      <a:pt x="2706" y="22907"/>
                    </a:cubicBezTo>
                    <a:cubicBezTo>
                      <a:pt x="2939" y="22907"/>
                      <a:pt x="3223" y="22827"/>
                      <a:pt x="3440" y="22827"/>
                    </a:cubicBezTo>
                    <a:cubicBezTo>
                      <a:pt x="3665" y="22827"/>
                      <a:pt x="3872" y="22982"/>
                      <a:pt x="4079" y="23069"/>
                    </a:cubicBezTo>
                    <a:cubicBezTo>
                      <a:pt x="3924" y="23242"/>
                      <a:pt x="3751" y="23380"/>
                      <a:pt x="3544" y="23501"/>
                    </a:cubicBezTo>
                    <a:cubicBezTo>
                      <a:pt x="2610" y="23881"/>
                      <a:pt x="1643" y="24192"/>
                      <a:pt x="709" y="24589"/>
                    </a:cubicBezTo>
                    <a:cubicBezTo>
                      <a:pt x="329" y="24745"/>
                      <a:pt x="1" y="25142"/>
                      <a:pt x="226" y="25609"/>
                    </a:cubicBezTo>
                    <a:cubicBezTo>
                      <a:pt x="325" y="25816"/>
                      <a:pt x="462" y="25880"/>
                      <a:pt x="615" y="25880"/>
                    </a:cubicBezTo>
                    <a:cubicBezTo>
                      <a:pt x="807" y="25880"/>
                      <a:pt x="1026" y="25778"/>
                      <a:pt x="1228" y="25730"/>
                    </a:cubicBezTo>
                    <a:cubicBezTo>
                      <a:pt x="2248" y="25454"/>
                      <a:pt x="3354" y="25350"/>
                      <a:pt x="4252" y="24866"/>
                    </a:cubicBezTo>
                    <a:cubicBezTo>
                      <a:pt x="4601" y="24679"/>
                      <a:pt x="4965" y="24620"/>
                      <a:pt x="5336" y="24620"/>
                    </a:cubicBezTo>
                    <a:cubicBezTo>
                      <a:pt x="5952" y="24620"/>
                      <a:pt x="6585" y="24782"/>
                      <a:pt x="7191" y="24782"/>
                    </a:cubicBezTo>
                    <a:cubicBezTo>
                      <a:pt x="7702" y="24782"/>
                      <a:pt x="8195" y="24667"/>
                      <a:pt x="8642" y="24244"/>
                    </a:cubicBezTo>
                    <a:cubicBezTo>
                      <a:pt x="9143" y="23760"/>
                      <a:pt x="9627" y="23276"/>
                      <a:pt x="10128" y="22809"/>
                    </a:cubicBezTo>
                    <a:cubicBezTo>
                      <a:pt x="10518" y="22438"/>
                      <a:pt x="10935" y="22335"/>
                      <a:pt x="11366" y="22335"/>
                    </a:cubicBezTo>
                    <a:cubicBezTo>
                      <a:pt x="11904" y="22335"/>
                      <a:pt x="12465" y="22495"/>
                      <a:pt x="13026" y="22495"/>
                    </a:cubicBezTo>
                    <a:cubicBezTo>
                      <a:pt x="13270" y="22495"/>
                      <a:pt x="13515" y="22465"/>
                      <a:pt x="13757" y="22377"/>
                    </a:cubicBezTo>
                    <a:cubicBezTo>
                      <a:pt x="14876" y="21972"/>
                      <a:pt x="15968" y="21278"/>
                      <a:pt x="17215" y="21278"/>
                    </a:cubicBezTo>
                    <a:cubicBezTo>
                      <a:pt x="17721" y="21278"/>
                      <a:pt x="18252" y="21392"/>
                      <a:pt x="18820" y="21686"/>
                    </a:cubicBezTo>
                    <a:cubicBezTo>
                      <a:pt x="20272" y="22429"/>
                      <a:pt x="22242" y="22343"/>
                      <a:pt x="21966" y="24780"/>
                    </a:cubicBezTo>
                    <a:cubicBezTo>
                      <a:pt x="21914" y="25212"/>
                      <a:pt x="22104" y="25868"/>
                      <a:pt x="22415" y="26127"/>
                    </a:cubicBezTo>
                    <a:cubicBezTo>
                      <a:pt x="23746" y="27251"/>
                      <a:pt x="23659" y="29411"/>
                      <a:pt x="23210" y="29981"/>
                    </a:cubicBezTo>
                    <a:cubicBezTo>
                      <a:pt x="22052" y="31485"/>
                      <a:pt x="22484" y="32573"/>
                      <a:pt x="22985" y="33973"/>
                    </a:cubicBezTo>
                    <a:cubicBezTo>
                      <a:pt x="23124" y="34405"/>
                      <a:pt x="22795" y="35045"/>
                      <a:pt x="22553" y="35529"/>
                    </a:cubicBezTo>
                    <a:cubicBezTo>
                      <a:pt x="21447" y="37844"/>
                      <a:pt x="19356" y="39469"/>
                      <a:pt x="18233" y="41802"/>
                    </a:cubicBezTo>
                    <a:cubicBezTo>
                      <a:pt x="17455" y="43409"/>
                      <a:pt x="17058" y="48783"/>
                      <a:pt x="18354" y="49734"/>
                    </a:cubicBezTo>
                    <a:cubicBezTo>
                      <a:pt x="20220" y="51116"/>
                      <a:pt x="19927" y="52862"/>
                      <a:pt x="20238" y="54659"/>
                    </a:cubicBezTo>
                    <a:cubicBezTo>
                      <a:pt x="20428" y="55748"/>
                      <a:pt x="20410" y="57528"/>
                      <a:pt x="20687" y="57752"/>
                    </a:cubicBezTo>
                    <a:cubicBezTo>
                      <a:pt x="22380" y="59083"/>
                      <a:pt x="22242" y="61364"/>
                      <a:pt x="23625" y="62764"/>
                    </a:cubicBezTo>
                    <a:cubicBezTo>
                      <a:pt x="23915" y="63066"/>
                      <a:pt x="24197" y="63258"/>
                      <a:pt x="24508" y="63258"/>
                    </a:cubicBezTo>
                    <a:cubicBezTo>
                      <a:pt x="24660" y="63258"/>
                      <a:pt x="24820" y="63212"/>
                      <a:pt x="24990" y="63110"/>
                    </a:cubicBezTo>
                    <a:cubicBezTo>
                      <a:pt x="25508" y="62816"/>
                      <a:pt x="25526" y="62246"/>
                      <a:pt x="25197" y="61831"/>
                    </a:cubicBezTo>
                    <a:cubicBezTo>
                      <a:pt x="23607" y="59671"/>
                      <a:pt x="23746" y="56888"/>
                      <a:pt x="22536" y="54590"/>
                    </a:cubicBezTo>
                    <a:cubicBezTo>
                      <a:pt x="22415" y="54348"/>
                      <a:pt x="22605" y="53933"/>
                      <a:pt x="22692" y="53605"/>
                    </a:cubicBezTo>
                    <a:cubicBezTo>
                      <a:pt x="22704" y="53568"/>
                      <a:pt x="22878" y="53539"/>
                      <a:pt x="22981" y="53539"/>
                    </a:cubicBezTo>
                    <a:cubicBezTo>
                      <a:pt x="23021" y="53539"/>
                      <a:pt x="23050" y="53543"/>
                      <a:pt x="23054" y="53553"/>
                    </a:cubicBezTo>
                    <a:cubicBezTo>
                      <a:pt x="23175" y="53812"/>
                      <a:pt x="23366" y="54106"/>
                      <a:pt x="23366" y="54400"/>
                    </a:cubicBezTo>
                    <a:cubicBezTo>
                      <a:pt x="23383" y="56819"/>
                      <a:pt x="24973" y="58617"/>
                      <a:pt x="26027" y="60569"/>
                    </a:cubicBezTo>
                    <a:cubicBezTo>
                      <a:pt x="26977" y="62297"/>
                      <a:pt x="28654" y="63663"/>
                      <a:pt x="27720" y="65978"/>
                    </a:cubicBezTo>
                    <a:cubicBezTo>
                      <a:pt x="27530" y="66445"/>
                      <a:pt x="27928" y="66791"/>
                      <a:pt x="28273" y="67136"/>
                    </a:cubicBezTo>
                    <a:cubicBezTo>
                      <a:pt x="29138" y="68000"/>
                      <a:pt x="30226" y="68536"/>
                      <a:pt x="31246" y="69193"/>
                    </a:cubicBezTo>
                    <a:cubicBezTo>
                      <a:pt x="32910" y="70222"/>
                      <a:pt x="34447" y="71516"/>
                      <a:pt x="36422" y="71516"/>
                    </a:cubicBezTo>
                    <a:cubicBezTo>
                      <a:pt x="36867" y="71516"/>
                      <a:pt x="37334" y="71451"/>
                      <a:pt x="37830" y="71301"/>
                    </a:cubicBezTo>
                    <a:cubicBezTo>
                      <a:pt x="37930" y="71272"/>
                      <a:pt x="38022" y="71258"/>
                      <a:pt x="38107" y="71258"/>
                    </a:cubicBezTo>
                    <a:cubicBezTo>
                      <a:pt x="38527" y="71258"/>
                      <a:pt x="38793" y="71582"/>
                      <a:pt x="39023" y="71941"/>
                    </a:cubicBezTo>
                    <a:cubicBezTo>
                      <a:pt x="39748" y="73098"/>
                      <a:pt x="40768" y="73721"/>
                      <a:pt x="42116" y="74032"/>
                    </a:cubicBezTo>
                    <a:cubicBezTo>
                      <a:pt x="43585" y="74360"/>
                      <a:pt x="45296" y="74775"/>
                      <a:pt x="45745" y="76399"/>
                    </a:cubicBezTo>
                    <a:cubicBezTo>
                      <a:pt x="46194" y="78110"/>
                      <a:pt x="47439" y="79112"/>
                      <a:pt x="48648" y="79907"/>
                    </a:cubicBezTo>
                    <a:cubicBezTo>
                      <a:pt x="49237" y="80296"/>
                      <a:pt x="50039" y="81326"/>
                      <a:pt x="50895" y="81326"/>
                    </a:cubicBezTo>
                    <a:cubicBezTo>
                      <a:pt x="51372" y="81326"/>
                      <a:pt x="51865" y="81007"/>
                      <a:pt x="52347" y="80080"/>
                    </a:cubicBezTo>
                    <a:cubicBezTo>
                      <a:pt x="52462" y="79850"/>
                      <a:pt x="52631" y="79714"/>
                      <a:pt x="52813" y="79714"/>
                    </a:cubicBezTo>
                    <a:cubicBezTo>
                      <a:pt x="53013" y="79714"/>
                      <a:pt x="53228" y="79880"/>
                      <a:pt x="53401" y="80270"/>
                    </a:cubicBezTo>
                    <a:cubicBezTo>
                      <a:pt x="54593" y="83156"/>
                      <a:pt x="53919" y="85697"/>
                      <a:pt x="51621" y="87943"/>
                    </a:cubicBezTo>
                    <a:cubicBezTo>
                      <a:pt x="50498" y="89049"/>
                      <a:pt x="49806" y="90604"/>
                      <a:pt x="50774" y="92194"/>
                    </a:cubicBezTo>
                    <a:cubicBezTo>
                      <a:pt x="51085" y="92730"/>
                      <a:pt x="51068" y="92886"/>
                      <a:pt x="50688" y="93283"/>
                    </a:cubicBezTo>
                    <a:cubicBezTo>
                      <a:pt x="49685" y="94337"/>
                      <a:pt x="49703" y="95875"/>
                      <a:pt x="50567" y="96636"/>
                    </a:cubicBezTo>
                    <a:cubicBezTo>
                      <a:pt x="52208" y="98087"/>
                      <a:pt x="52986" y="99971"/>
                      <a:pt x="53971" y="101803"/>
                    </a:cubicBezTo>
                    <a:cubicBezTo>
                      <a:pt x="55440" y="104516"/>
                      <a:pt x="56771" y="107281"/>
                      <a:pt x="59933" y="108629"/>
                    </a:cubicBezTo>
                    <a:cubicBezTo>
                      <a:pt x="61661" y="109372"/>
                      <a:pt x="62629" y="111014"/>
                      <a:pt x="62664" y="113122"/>
                    </a:cubicBezTo>
                    <a:cubicBezTo>
                      <a:pt x="62716" y="116319"/>
                      <a:pt x="62871" y="119516"/>
                      <a:pt x="63096" y="122713"/>
                    </a:cubicBezTo>
                    <a:cubicBezTo>
                      <a:pt x="63251" y="125115"/>
                      <a:pt x="64426" y="127431"/>
                      <a:pt x="63631" y="129920"/>
                    </a:cubicBezTo>
                    <a:cubicBezTo>
                      <a:pt x="63303" y="130922"/>
                      <a:pt x="63459" y="131907"/>
                      <a:pt x="63839" y="132875"/>
                    </a:cubicBezTo>
                    <a:cubicBezTo>
                      <a:pt x="64323" y="134067"/>
                      <a:pt x="64461" y="135363"/>
                      <a:pt x="64288" y="136642"/>
                    </a:cubicBezTo>
                    <a:cubicBezTo>
                      <a:pt x="64184" y="137593"/>
                      <a:pt x="64582" y="138664"/>
                      <a:pt x="65653" y="139148"/>
                    </a:cubicBezTo>
                    <a:cubicBezTo>
                      <a:pt x="65680" y="139159"/>
                      <a:pt x="65711" y="139163"/>
                      <a:pt x="65743" y="139163"/>
                    </a:cubicBezTo>
                    <a:cubicBezTo>
                      <a:pt x="65886" y="139163"/>
                      <a:pt x="66069" y="139076"/>
                      <a:pt x="66205" y="139076"/>
                    </a:cubicBezTo>
                    <a:cubicBezTo>
                      <a:pt x="66332" y="139076"/>
                      <a:pt x="66419" y="139151"/>
                      <a:pt x="66397" y="139442"/>
                    </a:cubicBezTo>
                    <a:cubicBezTo>
                      <a:pt x="66362" y="139995"/>
                      <a:pt x="67071" y="140565"/>
                      <a:pt x="66293" y="141135"/>
                    </a:cubicBezTo>
                    <a:cubicBezTo>
                      <a:pt x="65895" y="141412"/>
                      <a:pt x="65360" y="142259"/>
                      <a:pt x="65774" y="142414"/>
                    </a:cubicBezTo>
                    <a:cubicBezTo>
                      <a:pt x="66898" y="142846"/>
                      <a:pt x="66500" y="143797"/>
                      <a:pt x="66777" y="144488"/>
                    </a:cubicBezTo>
                    <a:cubicBezTo>
                      <a:pt x="67468" y="146164"/>
                      <a:pt x="68505" y="147668"/>
                      <a:pt x="69801" y="148929"/>
                    </a:cubicBezTo>
                    <a:cubicBezTo>
                      <a:pt x="71823" y="150906"/>
                      <a:pt x="74091" y="152091"/>
                      <a:pt x="76808" y="152091"/>
                    </a:cubicBezTo>
                    <a:cubicBezTo>
                      <a:pt x="77226" y="152091"/>
                      <a:pt x="77656" y="152063"/>
                      <a:pt x="78096" y="152005"/>
                    </a:cubicBezTo>
                    <a:cubicBezTo>
                      <a:pt x="78355" y="151953"/>
                      <a:pt x="78580" y="151781"/>
                      <a:pt x="78718" y="151556"/>
                    </a:cubicBezTo>
                    <a:cubicBezTo>
                      <a:pt x="78874" y="151262"/>
                      <a:pt x="78615" y="151038"/>
                      <a:pt x="78355" y="150882"/>
                    </a:cubicBezTo>
                    <a:cubicBezTo>
                      <a:pt x="77595" y="150415"/>
                      <a:pt x="76835" y="149914"/>
                      <a:pt x="76040" y="149482"/>
                    </a:cubicBezTo>
                    <a:cubicBezTo>
                      <a:pt x="73914" y="148342"/>
                      <a:pt x="73551" y="146648"/>
                      <a:pt x="74899" y="144695"/>
                    </a:cubicBezTo>
                    <a:cubicBezTo>
                      <a:pt x="75608" y="143658"/>
                      <a:pt x="75694" y="142570"/>
                      <a:pt x="74173" y="142017"/>
                    </a:cubicBezTo>
                    <a:cubicBezTo>
                      <a:pt x="73707" y="141861"/>
                      <a:pt x="72929" y="141550"/>
                      <a:pt x="73551" y="140997"/>
                    </a:cubicBezTo>
                    <a:cubicBezTo>
                      <a:pt x="74260" y="140340"/>
                      <a:pt x="74260" y="139597"/>
                      <a:pt x="74415" y="138837"/>
                    </a:cubicBezTo>
                    <a:cubicBezTo>
                      <a:pt x="74605" y="137783"/>
                      <a:pt x="73534" y="136193"/>
                      <a:pt x="75677" y="135985"/>
                    </a:cubicBezTo>
                    <a:cubicBezTo>
                      <a:pt x="75746" y="135985"/>
                      <a:pt x="75850" y="135588"/>
                      <a:pt x="75798" y="135432"/>
                    </a:cubicBezTo>
                    <a:cubicBezTo>
                      <a:pt x="75444" y="134260"/>
                      <a:pt x="75867" y="133923"/>
                      <a:pt x="76900" y="133923"/>
                    </a:cubicBezTo>
                    <a:cubicBezTo>
                      <a:pt x="76978" y="133923"/>
                      <a:pt x="77060" y="133925"/>
                      <a:pt x="77146" y="133929"/>
                    </a:cubicBezTo>
                    <a:cubicBezTo>
                      <a:pt x="77188" y="133931"/>
                      <a:pt x="77231" y="133932"/>
                      <a:pt x="77272" y="133932"/>
                    </a:cubicBezTo>
                    <a:cubicBezTo>
                      <a:pt x="78202" y="133932"/>
                      <a:pt x="78980" y="133388"/>
                      <a:pt x="79427" y="132512"/>
                    </a:cubicBezTo>
                    <a:cubicBezTo>
                      <a:pt x="79859" y="131648"/>
                      <a:pt x="79738" y="130836"/>
                      <a:pt x="79047" y="130110"/>
                    </a:cubicBezTo>
                    <a:cubicBezTo>
                      <a:pt x="78857" y="129902"/>
                      <a:pt x="78822" y="129557"/>
                      <a:pt x="78701" y="129280"/>
                    </a:cubicBezTo>
                    <a:lnTo>
                      <a:pt x="78701" y="129280"/>
                    </a:lnTo>
                    <a:cubicBezTo>
                      <a:pt x="78977" y="129298"/>
                      <a:pt x="79237" y="129332"/>
                      <a:pt x="79513" y="129384"/>
                    </a:cubicBezTo>
                    <a:cubicBezTo>
                      <a:pt x="79669" y="129427"/>
                      <a:pt x="79830" y="129448"/>
                      <a:pt x="79991" y="129448"/>
                    </a:cubicBezTo>
                    <a:cubicBezTo>
                      <a:pt x="80347" y="129448"/>
                      <a:pt x="80702" y="129344"/>
                      <a:pt x="80999" y="129142"/>
                    </a:cubicBezTo>
                    <a:cubicBezTo>
                      <a:pt x="82900" y="128001"/>
                      <a:pt x="83350" y="125841"/>
                      <a:pt x="84473" y="124148"/>
                    </a:cubicBezTo>
                    <a:cubicBezTo>
                      <a:pt x="85216" y="123024"/>
                      <a:pt x="86149" y="121815"/>
                      <a:pt x="85544" y="120225"/>
                    </a:cubicBezTo>
                    <a:cubicBezTo>
                      <a:pt x="85026" y="118808"/>
                      <a:pt x="85959" y="118186"/>
                      <a:pt x="86927" y="117356"/>
                    </a:cubicBezTo>
                    <a:cubicBezTo>
                      <a:pt x="88258" y="116233"/>
                      <a:pt x="90314" y="116371"/>
                      <a:pt x="91230" y="115213"/>
                    </a:cubicBezTo>
                    <a:cubicBezTo>
                      <a:pt x="93096" y="112846"/>
                      <a:pt x="93788" y="109908"/>
                      <a:pt x="93874" y="106866"/>
                    </a:cubicBezTo>
                    <a:cubicBezTo>
                      <a:pt x="93909" y="105743"/>
                      <a:pt x="93563" y="104637"/>
                      <a:pt x="94635" y="103635"/>
                    </a:cubicBezTo>
                    <a:cubicBezTo>
                      <a:pt x="95637" y="102650"/>
                      <a:pt x="96432" y="101492"/>
                      <a:pt x="97002" y="100213"/>
                    </a:cubicBezTo>
                    <a:cubicBezTo>
                      <a:pt x="98350" y="97189"/>
                      <a:pt x="97555" y="95668"/>
                      <a:pt x="93770" y="93404"/>
                    </a:cubicBezTo>
                    <a:cubicBezTo>
                      <a:pt x="92864" y="92866"/>
                      <a:pt x="92012" y="92178"/>
                      <a:pt x="90923" y="92178"/>
                    </a:cubicBezTo>
                    <a:cubicBezTo>
                      <a:pt x="90787" y="92178"/>
                      <a:pt x="90648" y="92189"/>
                      <a:pt x="90504" y="92212"/>
                    </a:cubicBezTo>
                    <a:cubicBezTo>
                      <a:pt x="90375" y="92232"/>
                      <a:pt x="90250" y="92241"/>
                      <a:pt x="90128" y="92241"/>
                    </a:cubicBezTo>
                    <a:cubicBezTo>
                      <a:pt x="89316" y="92241"/>
                      <a:pt x="88640" y="91827"/>
                      <a:pt x="87964" y="91451"/>
                    </a:cubicBezTo>
                    <a:cubicBezTo>
                      <a:pt x="86720" y="90760"/>
                      <a:pt x="85423" y="90190"/>
                      <a:pt x="84076" y="89740"/>
                    </a:cubicBezTo>
                    <a:cubicBezTo>
                      <a:pt x="83419" y="89533"/>
                      <a:pt x="82365" y="89412"/>
                      <a:pt x="82226" y="88306"/>
                    </a:cubicBezTo>
                    <a:cubicBezTo>
                      <a:pt x="81898" y="85511"/>
                      <a:pt x="80349" y="82231"/>
                      <a:pt x="77208" y="82231"/>
                    </a:cubicBezTo>
                    <a:cubicBezTo>
                      <a:pt x="77047" y="82231"/>
                      <a:pt x="76883" y="82240"/>
                      <a:pt x="76714" y="82258"/>
                    </a:cubicBezTo>
                    <a:cubicBezTo>
                      <a:pt x="76610" y="82274"/>
                      <a:pt x="76507" y="82282"/>
                      <a:pt x="76405" y="82282"/>
                    </a:cubicBezTo>
                    <a:cubicBezTo>
                      <a:pt x="75873" y="82282"/>
                      <a:pt x="75365" y="82061"/>
                      <a:pt x="75003" y="81670"/>
                    </a:cubicBezTo>
                    <a:cubicBezTo>
                      <a:pt x="73810" y="80478"/>
                      <a:pt x="72722" y="79147"/>
                      <a:pt x="71356" y="78179"/>
                    </a:cubicBezTo>
                    <a:cubicBezTo>
                      <a:pt x="70652" y="77672"/>
                      <a:pt x="69937" y="76844"/>
                      <a:pt x="68958" y="76844"/>
                    </a:cubicBezTo>
                    <a:cubicBezTo>
                      <a:pt x="68735" y="76844"/>
                      <a:pt x="68499" y="76887"/>
                      <a:pt x="68246" y="76987"/>
                    </a:cubicBezTo>
                    <a:cubicBezTo>
                      <a:pt x="68013" y="77081"/>
                      <a:pt x="67785" y="77113"/>
                      <a:pt x="67562" y="77113"/>
                    </a:cubicBezTo>
                    <a:cubicBezTo>
                      <a:pt x="67089" y="77113"/>
                      <a:pt x="66635" y="76969"/>
                      <a:pt x="66189" y="76969"/>
                    </a:cubicBezTo>
                    <a:cubicBezTo>
                      <a:pt x="64783" y="76969"/>
                      <a:pt x="63941" y="75706"/>
                      <a:pt x="62605" y="75706"/>
                    </a:cubicBezTo>
                    <a:cubicBezTo>
                      <a:pt x="62579" y="75706"/>
                      <a:pt x="62552" y="75707"/>
                      <a:pt x="62525" y="75708"/>
                    </a:cubicBezTo>
                    <a:cubicBezTo>
                      <a:pt x="62280" y="75708"/>
                      <a:pt x="61828" y="76012"/>
                      <a:pt x="61511" y="76012"/>
                    </a:cubicBezTo>
                    <a:cubicBezTo>
                      <a:pt x="61248" y="76012"/>
                      <a:pt x="61077" y="75802"/>
                      <a:pt x="61195" y="75034"/>
                    </a:cubicBezTo>
                    <a:cubicBezTo>
                      <a:pt x="61232" y="74788"/>
                      <a:pt x="60883" y="74612"/>
                      <a:pt x="60617" y="74612"/>
                    </a:cubicBezTo>
                    <a:cubicBezTo>
                      <a:pt x="60509" y="74612"/>
                      <a:pt x="60415" y="74641"/>
                      <a:pt x="60365" y="74706"/>
                    </a:cubicBezTo>
                    <a:cubicBezTo>
                      <a:pt x="59225" y="76088"/>
                      <a:pt x="57099" y="76071"/>
                      <a:pt x="56166" y="77747"/>
                    </a:cubicBezTo>
                    <a:cubicBezTo>
                      <a:pt x="55842" y="78325"/>
                      <a:pt x="55457" y="78771"/>
                      <a:pt x="54917" y="78771"/>
                    </a:cubicBezTo>
                    <a:cubicBezTo>
                      <a:pt x="54649" y="78771"/>
                      <a:pt x="54343" y="78661"/>
                      <a:pt x="53988" y="78404"/>
                    </a:cubicBezTo>
                    <a:cubicBezTo>
                      <a:pt x="53637" y="78125"/>
                      <a:pt x="53206" y="77982"/>
                      <a:pt x="52772" y="77982"/>
                    </a:cubicBezTo>
                    <a:cubicBezTo>
                      <a:pt x="52480" y="77982"/>
                      <a:pt x="52186" y="78047"/>
                      <a:pt x="51915" y="78179"/>
                    </a:cubicBezTo>
                    <a:cubicBezTo>
                      <a:pt x="51373" y="78410"/>
                      <a:pt x="50918" y="78527"/>
                      <a:pt x="50541" y="78527"/>
                    </a:cubicBezTo>
                    <a:cubicBezTo>
                      <a:pt x="49618" y="78527"/>
                      <a:pt x="49166" y="77825"/>
                      <a:pt x="49080" y="76365"/>
                    </a:cubicBezTo>
                    <a:cubicBezTo>
                      <a:pt x="49046" y="75397"/>
                      <a:pt x="49184" y="74446"/>
                      <a:pt x="49478" y="73530"/>
                    </a:cubicBezTo>
                    <a:cubicBezTo>
                      <a:pt x="50012" y="71861"/>
                      <a:pt x="49095" y="70692"/>
                      <a:pt x="47366" y="70692"/>
                    </a:cubicBezTo>
                    <a:cubicBezTo>
                      <a:pt x="47305" y="70692"/>
                      <a:pt x="47243" y="70693"/>
                      <a:pt x="47179" y="70696"/>
                    </a:cubicBezTo>
                    <a:cubicBezTo>
                      <a:pt x="46730" y="70714"/>
                      <a:pt x="46281" y="70765"/>
                      <a:pt x="45814" y="70783"/>
                    </a:cubicBezTo>
                    <a:cubicBezTo>
                      <a:pt x="45755" y="70784"/>
                      <a:pt x="45699" y="70786"/>
                      <a:pt x="45645" y="70786"/>
                    </a:cubicBezTo>
                    <a:cubicBezTo>
                      <a:pt x="45148" y="70786"/>
                      <a:pt x="44886" y="70683"/>
                      <a:pt x="45088" y="69919"/>
                    </a:cubicBezTo>
                    <a:cubicBezTo>
                      <a:pt x="45469" y="68484"/>
                      <a:pt x="46143" y="67240"/>
                      <a:pt x="46886" y="65996"/>
                    </a:cubicBezTo>
                    <a:cubicBezTo>
                      <a:pt x="47214" y="65443"/>
                      <a:pt x="47231" y="64993"/>
                      <a:pt x="46747" y="64613"/>
                    </a:cubicBezTo>
                    <a:cubicBezTo>
                      <a:pt x="46406" y="64334"/>
                      <a:pt x="45929" y="64209"/>
                      <a:pt x="45417" y="64209"/>
                    </a:cubicBezTo>
                    <a:cubicBezTo>
                      <a:pt x="44221" y="64209"/>
                      <a:pt x="42833" y="64889"/>
                      <a:pt x="42531" y="65857"/>
                    </a:cubicBezTo>
                    <a:cubicBezTo>
                      <a:pt x="42161" y="67044"/>
                      <a:pt x="40793" y="67929"/>
                      <a:pt x="39553" y="67929"/>
                    </a:cubicBezTo>
                    <a:cubicBezTo>
                      <a:pt x="39113" y="67929"/>
                      <a:pt x="38689" y="67817"/>
                      <a:pt x="38331" y="67568"/>
                    </a:cubicBezTo>
                    <a:cubicBezTo>
                      <a:pt x="36966" y="66601"/>
                      <a:pt x="35998" y="64872"/>
                      <a:pt x="36517" y="63455"/>
                    </a:cubicBezTo>
                    <a:cubicBezTo>
                      <a:pt x="37571" y="60569"/>
                      <a:pt x="37986" y="56802"/>
                      <a:pt x="41822" y="56093"/>
                    </a:cubicBezTo>
                    <a:cubicBezTo>
                      <a:pt x="44259" y="55627"/>
                      <a:pt x="46696" y="55299"/>
                      <a:pt x="49167" y="55126"/>
                    </a:cubicBezTo>
                    <a:cubicBezTo>
                      <a:pt x="49252" y="55120"/>
                      <a:pt x="49338" y="55117"/>
                      <a:pt x="49425" y="55117"/>
                    </a:cubicBezTo>
                    <a:cubicBezTo>
                      <a:pt x="50819" y="55117"/>
                      <a:pt x="52364" y="55920"/>
                      <a:pt x="51811" y="58133"/>
                    </a:cubicBezTo>
                    <a:cubicBezTo>
                      <a:pt x="51707" y="58582"/>
                      <a:pt x="52087" y="59204"/>
                      <a:pt x="52329" y="59688"/>
                    </a:cubicBezTo>
                    <a:cubicBezTo>
                      <a:pt x="52602" y="60250"/>
                      <a:pt x="52992" y="60846"/>
                      <a:pt x="53666" y="60846"/>
                    </a:cubicBezTo>
                    <a:cubicBezTo>
                      <a:pt x="53675" y="60846"/>
                      <a:pt x="53685" y="60846"/>
                      <a:pt x="53695" y="60846"/>
                    </a:cubicBezTo>
                    <a:cubicBezTo>
                      <a:pt x="54455" y="60811"/>
                      <a:pt x="54628" y="60085"/>
                      <a:pt x="54852" y="59498"/>
                    </a:cubicBezTo>
                    <a:cubicBezTo>
                      <a:pt x="55146" y="58703"/>
                      <a:pt x="55146" y="57822"/>
                      <a:pt x="54887" y="57027"/>
                    </a:cubicBezTo>
                    <a:cubicBezTo>
                      <a:pt x="54127" y="54642"/>
                      <a:pt x="54922" y="53017"/>
                      <a:pt x="57116" y="51894"/>
                    </a:cubicBezTo>
                    <a:cubicBezTo>
                      <a:pt x="58291" y="51307"/>
                      <a:pt x="59328" y="50442"/>
                      <a:pt x="60469" y="49786"/>
                    </a:cubicBezTo>
                    <a:cubicBezTo>
                      <a:pt x="62128" y="48818"/>
                      <a:pt x="61575" y="46641"/>
                      <a:pt x="63096" y="45448"/>
                    </a:cubicBezTo>
                    <a:cubicBezTo>
                      <a:pt x="64720" y="44169"/>
                      <a:pt x="65757" y="42113"/>
                      <a:pt x="68194" y="42061"/>
                    </a:cubicBezTo>
                    <a:cubicBezTo>
                      <a:pt x="68574" y="42044"/>
                      <a:pt x="69006" y="41888"/>
                      <a:pt x="69075" y="41456"/>
                    </a:cubicBezTo>
                    <a:cubicBezTo>
                      <a:pt x="69369" y="39711"/>
                      <a:pt x="70924" y="39417"/>
                      <a:pt x="72151" y="38760"/>
                    </a:cubicBezTo>
                    <a:cubicBezTo>
                      <a:pt x="72321" y="38667"/>
                      <a:pt x="72565" y="38512"/>
                      <a:pt x="72753" y="38512"/>
                    </a:cubicBezTo>
                    <a:cubicBezTo>
                      <a:pt x="72950" y="38512"/>
                      <a:pt x="73086" y="38680"/>
                      <a:pt x="73015" y="39261"/>
                    </a:cubicBezTo>
                    <a:cubicBezTo>
                      <a:pt x="72956" y="39796"/>
                      <a:pt x="73330" y="40078"/>
                      <a:pt x="73743" y="40078"/>
                    </a:cubicBezTo>
                    <a:cubicBezTo>
                      <a:pt x="73931" y="40078"/>
                      <a:pt x="74127" y="40020"/>
                      <a:pt x="74294" y="39901"/>
                    </a:cubicBezTo>
                    <a:cubicBezTo>
                      <a:pt x="75746" y="38898"/>
                      <a:pt x="77457" y="38501"/>
                      <a:pt x="78995" y="37723"/>
                    </a:cubicBezTo>
                    <a:cubicBezTo>
                      <a:pt x="79738" y="37326"/>
                      <a:pt x="80291" y="36773"/>
                      <a:pt x="79790" y="35995"/>
                    </a:cubicBezTo>
                    <a:cubicBezTo>
                      <a:pt x="79597" y="35708"/>
                      <a:pt x="79414" y="35603"/>
                      <a:pt x="79239" y="35603"/>
                    </a:cubicBezTo>
                    <a:cubicBezTo>
                      <a:pt x="78865" y="35603"/>
                      <a:pt x="78524" y="36083"/>
                      <a:pt x="78183" y="36306"/>
                    </a:cubicBezTo>
                    <a:cubicBezTo>
                      <a:pt x="77820" y="36545"/>
                      <a:pt x="77447" y="36741"/>
                      <a:pt x="77083" y="36741"/>
                    </a:cubicBezTo>
                    <a:cubicBezTo>
                      <a:pt x="76789" y="36741"/>
                      <a:pt x="76501" y="36612"/>
                      <a:pt x="76230" y="36272"/>
                    </a:cubicBezTo>
                    <a:cubicBezTo>
                      <a:pt x="75677" y="35563"/>
                      <a:pt x="76126" y="35148"/>
                      <a:pt x="76731" y="34751"/>
                    </a:cubicBezTo>
                    <a:cubicBezTo>
                      <a:pt x="77318" y="34371"/>
                      <a:pt x="77284" y="33818"/>
                      <a:pt x="77025" y="33196"/>
                    </a:cubicBezTo>
                    <a:cubicBezTo>
                      <a:pt x="76921" y="32919"/>
                      <a:pt x="76161" y="33023"/>
                      <a:pt x="76593" y="32643"/>
                    </a:cubicBezTo>
                    <a:cubicBezTo>
                      <a:pt x="76708" y="32536"/>
                      <a:pt x="76805" y="32492"/>
                      <a:pt x="76888" y="32492"/>
                    </a:cubicBezTo>
                    <a:cubicBezTo>
                      <a:pt x="77143" y="32492"/>
                      <a:pt x="77279" y="32892"/>
                      <a:pt x="77474" y="33126"/>
                    </a:cubicBezTo>
                    <a:cubicBezTo>
                      <a:pt x="77830" y="33563"/>
                      <a:pt x="78559" y="33892"/>
                      <a:pt x="79019" y="33892"/>
                    </a:cubicBezTo>
                    <a:cubicBezTo>
                      <a:pt x="79251" y="33892"/>
                      <a:pt x="79415" y="33808"/>
                      <a:pt x="79427" y="33610"/>
                    </a:cubicBezTo>
                    <a:cubicBezTo>
                      <a:pt x="79485" y="32639"/>
                      <a:pt x="79866" y="32465"/>
                      <a:pt x="80317" y="32465"/>
                    </a:cubicBezTo>
                    <a:cubicBezTo>
                      <a:pt x="80569" y="32465"/>
                      <a:pt x="80843" y="32519"/>
                      <a:pt x="81095" y="32519"/>
                    </a:cubicBezTo>
                    <a:cubicBezTo>
                      <a:pt x="81194" y="32519"/>
                      <a:pt x="81290" y="32511"/>
                      <a:pt x="81380" y="32487"/>
                    </a:cubicBezTo>
                    <a:cubicBezTo>
                      <a:pt x="81894" y="32340"/>
                      <a:pt x="82271" y="31830"/>
                      <a:pt x="82830" y="31830"/>
                    </a:cubicBezTo>
                    <a:cubicBezTo>
                      <a:pt x="82928" y="31830"/>
                      <a:pt x="83031" y="31846"/>
                      <a:pt x="83142" y="31882"/>
                    </a:cubicBezTo>
                    <a:cubicBezTo>
                      <a:pt x="82658" y="32470"/>
                      <a:pt x="82192" y="33075"/>
                      <a:pt x="81708" y="33679"/>
                    </a:cubicBezTo>
                    <a:cubicBezTo>
                      <a:pt x="81604" y="33766"/>
                      <a:pt x="81483" y="33835"/>
                      <a:pt x="81362" y="33904"/>
                    </a:cubicBezTo>
                    <a:cubicBezTo>
                      <a:pt x="81034" y="34129"/>
                      <a:pt x="80775" y="34423"/>
                      <a:pt x="80878" y="34872"/>
                    </a:cubicBezTo>
                    <a:cubicBezTo>
                      <a:pt x="80999" y="35304"/>
                      <a:pt x="81380" y="35252"/>
                      <a:pt x="81673" y="35425"/>
                    </a:cubicBezTo>
                    <a:cubicBezTo>
                      <a:pt x="81973" y="35596"/>
                      <a:pt x="82292" y="35648"/>
                      <a:pt x="82615" y="35648"/>
                    </a:cubicBezTo>
                    <a:cubicBezTo>
                      <a:pt x="83130" y="35648"/>
                      <a:pt x="83658" y="35514"/>
                      <a:pt x="84141" y="35514"/>
                    </a:cubicBezTo>
                    <a:cubicBezTo>
                      <a:pt x="84489" y="35514"/>
                      <a:pt x="84814" y="35584"/>
                      <a:pt x="85095" y="35822"/>
                    </a:cubicBezTo>
                    <a:cubicBezTo>
                      <a:pt x="85535" y="36187"/>
                      <a:pt x="85875" y="36332"/>
                      <a:pt x="86134" y="36332"/>
                    </a:cubicBezTo>
                    <a:cubicBezTo>
                      <a:pt x="86710" y="36332"/>
                      <a:pt x="86887" y="35618"/>
                      <a:pt x="86875" y="35010"/>
                    </a:cubicBezTo>
                    <a:cubicBezTo>
                      <a:pt x="86858" y="34215"/>
                      <a:pt x="87601" y="32729"/>
                      <a:pt x="85665" y="32625"/>
                    </a:cubicBezTo>
                    <a:cubicBezTo>
                      <a:pt x="84991" y="32591"/>
                      <a:pt x="85130" y="31986"/>
                      <a:pt x="85596" y="31485"/>
                    </a:cubicBezTo>
                    <a:cubicBezTo>
                      <a:pt x="87186" y="29791"/>
                      <a:pt x="86650" y="27527"/>
                      <a:pt x="84508" y="26767"/>
                    </a:cubicBezTo>
                    <a:cubicBezTo>
                      <a:pt x="84006" y="26594"/>
                      <a:pt x="83557" y="26214"/>
                      <a:pt x="83661" y="25834"/>
                    </a:cubicBezTo>
                    <a:cubicBezTo>
                      <a:pt x="83972" y="24503"/>
                      <a:pt x="83039" y="23432"/>
                      <a:pt x="83090" y="22170"/>
                    </a:cubicBezTo>
                    <a:cubicBezTo>
                      <a:pt x="83108" y="21773"/>
                      <a:pt x="83073" y="21375"/>
                      <a:pt x="82624" y="21220"/>
                    </a:cubicBezTo>
                    <a:cubicBezTo>
                      <a:pt x="82529" y="21188"/>
                      <a:pt x="82437" y="21174"/>
                      <a:pt x="82348" y="21174"/>
                    </a:cubicBezTo>
                    <a:cubicBezTo>
                      <a:pt x="82049" y="21174"/>
                      <a:pt x="81787" y="21339"/>
                      <a:pt x="81587" y="21565"/>
                    </a:cubicBezTo>
                    <a:cubicBezTo>
                      <a:pt x="81086" y="22135"/>
                      <a:pt x="80464" y="22602"/>
                      <a:pt x="79755" y="22913"/>
                    </a:cubicBezTo>
                    <a:cubicBezTo>
                      <a:pt x="79583" y="22995"/>
                      <a:pt x="79411" y="23071"/>
                      <a:pt x="79247" y="23071"/>
                    </a:cubicBezTo>
                    <a:cubicBezTo>
                      <a:pt x="79097" y="23071"/>
                      <a:pt x="78954" y="23008"/>
                      <a:pt x="78822" y="22827"/>
                    </a:cubicBezTo>
                    <a:cubicBezTo>
                      <a:pt x="78563" y="22498"/>
                      <a:pt x="78753" y="22274"/>
                      <a:pt x="78960" y="22015"/>
                    </a:cubicBezTo>
                    <a:cubicBezTo>
                      <a:pt x="79496" y="21254"/>
                      <a:pt x="79254" y="20736"/>
                      <a:pt x="78459" y="20338"/>
                    </a:cubicBezTo>
                    <a:cubicBezTo>
                      <a:pt x="78131" y="20165"/>
                      <a:pt x="77837" y="19941"/>
                      <a:pt x="77578" y="19664"/>
                    </a:cubicBezTo>
                    <a:cubicBezTo>
                      <a:pt x="77168" y="19146"/>
                      <a:pt x="76356" y="18913"/>
                      <a:pt x="75491" y="18913"/>
                    </a:cubicBezTo>
                    <a:cubicBezTo>
                      <a:pt x="74278" y="18913"/>
                      <a:pt x="72961" y="19371"/>
                      <a:pt x="72497" y="20148"/>
                    </a:cubicBezTo>
                    <a:cubicBezTo>
                      <a:pt x="72065" y="20874"/>
                      <a:pt x="71788" y="21824"/>
                      <a:pt x="70803" y="22170"/>
                    </a:cubicBezTo>
                    <a:cubicBezTo>
                      <a:pt x="70354" y="22326"/>
                      <a:pt x="70043" y="22792"/>
                      <a:pt x="70337" y="23276"/>
                    </a:cubicBezTo>
                    <a:cubicBezTo>
                      <a:pt x="71356" y="25004"/>
                      <a:pt x="70043" y="25488"/>
                      <a:pt x="68902" y="26024"/>
                    </a:cubicBezTo>
                    <a:cubicBezTo>
                      <a:pt x="67693" y="26577"/>
                      <a:pt x="66241" y="26801"/>
                      <a:pt x="66345" y="28685"/>
                    </a:cubicBezTo>
                    <a:cubicBezTo>
                      <a:pt x="66379" y="29117"/>
                      <a:pt x="65895" y="29601"/>
                      <a:pt x="65584" y="30016"/>
                    </a:cubicBezTo>
                    <a:cubicBezTo>
                      <a:pt x="65442" y="30197"/>
                      <a:pt x="65232" y="30465"/>
                      <a:pt x="64983" y="30465"/>
                    </a:cubicBezTo>
                    <a:cubicBezTo>
                      <a:pt x="64899" y="30465"/>
                      <a:pt x="64811" y="30435"/>
                      <a:pt x="64720" y="30361"/>
                    </a:cubicBezTo>
                    <a:cubicBezTo>
                      <a:pt x="64409" y="30120"/>
                      <a:pt x="64288" y="29705"/>
                      <a:pt x="64409" y="29342"/>
                    </a:cubicBezTo>
                    <a:cubicBezTo>
                      <a:pt x="64893" y="27596"/>
                      <a:pt x="65083" y="25989"/>
                      <a:pt x="62508" y="25903"/>
                    </a:cubicBezTo>
                    <a:cubicBezTo>
                      <a:pt x="62249" y="25903"/>
                      <a:pt x="61938" y="25644"/>
                      <a:pt x="61748" y="25436"/>
                    </a:cubicBezTo>
                    <a:cubicBezTo>
                      <a:pt x="61084" y="24759"/>
                      <a:pt x="60400" y="24243"/>
                      <a:pt x="59552" y="24243"/>
                    </a:cubicBezTo>
                    <a:cubicBezTo>
                      <a:pt x="59252" y="24243"/>
                      <a:pt x="58932" y="24307"/>
                      <a:pt x="58585" y="24451"/>
                    </a:cubicBezTo>
                    <a:cubicBezTo>
                      <a:pt x="58566" y="24457"/>
                      <a:pt x="58545" y="24459"/>
                      <a:pt x="58523" y="24459"/>
                    </a:cubicBezTo>
                    <a:cubicBezTo>
                      <a:pt x="58409" y="24459"/>
                      <a:pt x="58269" y="24394"/>
                      <a:pt x="58153" y="24365"/>
                    </a:cubicBezTo>
                    <a:cubicBezTo>
                      <a:pt x="58758" y="23501"/>
                      <a:pt x="57687" y="22429"/>
                      <a:pt x="58827" y="21462"/>
                    </a:cubicBezTo>
                    <a:cubicBezTo>
                      <a:pt x="61800" y="18990"/>
                      <a:pt x="65757" y="18558"/>
                      <a:pt x="68781" y="16294"/>
                    </a:cubicBezTo>
                    <a:lnTo>
                      <a:pt x="69455" y="15828"/>
                    </a:lnTo>
                    <a:cubicBezTo>
                      <a:pt x="70337" y="15586"/>
                      <a:pt x="71218" y="15206"/>
                      <a:pt x="72117" y="15119"/>
                    </a:cubicBezTo>
                    <a:cubicBezTo>
                      <a:pt x="74346" y="14912"/>
                      <a:pt x="75331" y="13910"/>
                      <a:pt x="75262" y="11767"/>
                    </a:cubicBezTo>
                    <a:cubicBezTo>
                      <a:pt x="75262" y="11596"/>
                      <a:pt x="75299" y="11543"/>
                      <a:pt x="75353" y="11543"/>
                    </a:cubicBezTo>
                    <a:cubicBezTo>
                      <a:pt x="75441" y="11543"/>
                      <a:pt x="75574" y="11687"/>
                      <a:pt x="75659" y="11698"/>
                    </a:cubicBezTo>
                    <a:cubicBezTo>
                      <a:pt x="76835" y="11749"/>
                      <a:pt x="77733" y="12683"/>
                      <a:pt x="78943" y="12752"/>
                    </a:cubicBezTo>
                    <a:cubicBezTo>
                      <a:pt x="79461" y="12769"/>
                      <a:pt x="79945" y="13391"/>
                      <a:pt x="80412" y="13789"/>
                    </a:cubicBezTo>
                    <a:cubicBezTo>
                      <a:pt x="80395" y="13944"/>
                      <a:pt x="80325" y="14082"/>
                      <a:pt x="80204" y="14203"/>
                    </a:cubicBezTo>
                    <a:cubicBezTo>
                      <a:pt x="79099" y="14649"/>
                      <a:pt x="78211" y="15599"/>
                      <a:pt x="76924" y="15599"/>
                    </a:cubicBezTo>
                    <a:cubicBezTo>
                      <a:pt x="76763" y="15599"/>
                      <a:pt x="76595" y="15584"/>
                      <a:pt x="76420" y="15551"/>
                    </a:cubicBezTo>
                    <a:cubicBezTo>
                      <a:pt x="76325" y="15534"/>
                      <a:pt x="76229" y="15525"/>
                      <a:pt x="76135" y="15525"/>
                    </a:cubicBezTo>
                    <a:cubicBezTo>
                      <a:pt x="75478" y="15525"/>
                      <a:pt x="74895" y="15947"/>
                      <a:pt x="74985" y="16778"/>
                    </a:cubicBezTo>
                    <a:cubicBezTo>
                      <a:pt x="75041" y="17437"/>
                      <a:pt x="75422" y="17620"/>
                      <a:pt x="75866" y="17620"/>
                    </a:cubicBezTo>
                    <a:cubicBezTo>
                      <a:pt x="76109" y="17620"/>
                      <a:pt x="76372" y="17565"/>
                      <a:pt x="76610" y="17504"/>
                    </a:cubicBezTo>
                    <a:cubicBezTo>
                      <a:pt x="76822" y="17451"/>
                      <a:pt x="77015" y="17425"/>
                      <a:pt x="77193" y="17425"/>
                    </a:cubicBezTo>
                    <a:cubicBezTo>
                      <a:pt x="77828" y="17425"/>
                      <a:pt x="78286" y="17750"/>
                      <a:pt x="78839" y="18316"/>
                    </a:cubicBezTo>
                    <a:cubicBezTo>
                      <a:pt x="79617" y="19094"/>
                      <a:pt x="80723" y="19612"/>
                      <a:pt x="81794" y="19993"/>
                    </a:cubicBezTo>
                    <a:cubicBezTo>
                      <a:pt x="81906" y="20034"/>
                      <a:pt x="82005" y="20053"/>
                      <a:pt x="82094" y="20053"/>
                    </a:cubicBezTo>
                    <a:cubicBezTo>
                      <a:pt x="82595" y="20053"/>
                      <a:pt x="82747" y="19445"/>
                      <a:pt x="82762" y="18887"/>
                    </a:cubicBezTo>
                    <a:cubicBezTo>
                      <a:pt x="82805" y="18878"/>
                      <a:pt x="82849" y="18874"/>
                      <a:pt x="82892" y="18874"/>
                    </a:cubicBezTo>
                    <a:cubicBezTo>
                      <a:pt x="82935" y="18874"/>
                      <a:pt x="82978" y="18878"/>
                      <a:pt x="83021" y="18887"/>
                    </a:cubicBezTo>
                    <a:cubicBezTo>
                      <a:pt x="83375" y="18985"/>
                      <a:pt x="83662" y="19030"/>
                      <a:pt x="83892" y="19030"/>
                    </a:cubicBezTo>
                    <a:cubicBezTo>
                      <a:pt x="85038" y="19030"/>
                      <a:pt x="84816" y="17932"/>
                      <a:pt x="84629" y="16882"/>
                    </a:cubicBezTo>
                    <a:cubicBezTo>
                      <a:pt x="84577" y="16588"/>
                      <a:pt x="84404" y="16122"/>
                      <a:pt x="84525" y="16018"/>
                    </a:cubicBezTo>
                    <a:cubicBezTo>
                      <a:pt x="84606" y="15948"/>
                      <a:pt x="84680" y="15920"/>
                      <a:pt x="84749" y="15920"/>
                    </a:cubicBezTo>
                    <a:cubicBezTo>
                      <a:pt x="84985" y="15920"/>
                      <a:pt x="85161" y="16252"/>
                      <a:pt x="85389" y="16346"/>
                    </a:cubicBezTo>
                    <a:cubicBezTo>
                      <a:pt x="85637" y="16436"/>
                      <a:pt x="85876" y="16474"/>
                      <a:pt x="86110" y="16474"/>
                    </a:cubicBezTo>
                    <a:cubicBezTo>
                      <a:pt x="86771" y="16474"/>
                      <a:pt x="87381" y="16174"/>
                      <a:pt x="87981" y="15931"/>
                    </a:cubicBezTo>
                    <a:cubicBezTo>
                      <a:pt x="88344" y="15793"/>
                      <a:pt x="88500" y="15275"/>
                      <a:pt x="88258" y="15033"/>
                    </a:cubicBezTo>
                    <a:cubicBezTo>
                      <a:pt x="87065" y="13754"/>
                      <a:pt x="85976" y="12406"/>
                      <a:pt x="84819" y="11110"/>
                    </a:cubicBezTo>
                    <a:cubicBezTo>
                      <a:pt x="84162" y="10350"/>
                      <a:pt x="83160" y="9779"/>
                      <a:pt x="82537" y="8915"/>
                    </a:cubicBezTo>
                    <a:cubicBezTo>
                      <a:pt x="82209" y="8379"/>
                      <a:pt x="81639" y="8034"/>
                      <a:pt x="81017" y="7999"/>
                    </a:cubicBezTo>
                    <a:cubicBezTo>
                      <a:pt x="80983" y="7995"/>
                      <a:pt x="80950" y="7994"/>
                      <a:pt x="80916" y="7994"/>
                    </a:cubicBezTo>
                    <a:cubicBezTo>
                      <a:pt x="80688" y="7994"/>
                      <a:pt x="80453" y="8074"/>
                      <a:pt x="80228" y="8074"/>
                    </a:cubicBezTo>
                    <a:cubicBezTo>
                      <a:pt x="80056" y="8074"/>
                      <a:pt x="79890" y="8027"/>
                      <a:pt x="79738" y="7861"/>
                    </a:cubicBezTo>
                    <a:cubicBezTo>
                      <a:pt x="80170" y="7757"/>
                      <a:pt x="80602" y="7654"/>
                      <a:pt x="81017" y="7585"/>
                    </a:cubicBezTo>
                    <a:cubicBezTo>
                      <a:pt x="81518" y="7481"/>
                      <a:pt x="82192" y="7567"/>
                      <a:pt x="82226" y="6859"/>
                    </a:cubicBezTo>
                    <a:cubicBezTo>
                      <a:pt x="82278" y="6202"/>
                      <a:pt x="81673" y="6167"/>
                      <a:pt x="81207" y="6046"/>
                    </a:cubicBezTo>
                    <a:cubicBezTo>
                      <a:pt x="81086" y="6012"/>
                      <a:pt x="80948" y="5960"/>
                      <a:pt x="80844" y="5891"/>
                    </a:cubicBezTo>
                    <a:cubicBezTo>
                      <a:pt x="80958" y="5878"/>
                      <a:pt x="81101" y="5837"/>
                      <a:pt x="81223" y="5837"/>
                    </a:cubicBezTo>
                    <a:cubicBezTo>
                      <a:pt x="81267" y="5837"/>
                      <a:pt x="81309" y="5843"/>
                      <a:pt x="81345" y="5856"/>
                    </a:cubicBezTo>
                    <a:cubicBezTo>
                      <a:pt x="81816" y="6065"/>
                      <a:pt x="82272" y="6151"/>
                      <a:pt x="82714" y="6151"/>
                    </a:cubicBezTo>
                    <a:cubicBezTo>
                      <a:pt x="83993" y="6151"/>
                      <a:pt x="85157" y="5437"/>
                      <a:pt x="86236" y="4923"/>
                    </a:cubicBezTo>
                    <a:cubicBezTo>
                      <a:pt x="89182" y="3528"/>
                      <a:pt x="92334" y="3094"/>
                      <a:pt x="95401" y="2235"/>
                    </a:cubicBezTo>
                    <a:lnTo>
                      <a:pt x="95401" y="2235"/>
                    </a:lnTo>
                    <a:cubicBezTo>
                      <a:pt x="93986" y="3267"/>
                      <a:pt x="92263" y="3834"/>
                      <a:pt x="90504" y="3834"/>
                    </a:cubicBezTo>
                    <a:cubicBezTo>
                      <a:pt x="90401" y="3834"/>
                      <a:pt x="90295" y="3831"/>
                      <a:pt x="90191" y="3831"/>
                    </a:cubicBezTo>
                    <a:cubicBezTo>
                      <a:pt x="89827" y="3831"/>
                      <a:pt x="89479" y="3873"/>
                      <a:pt x="89277" y="4249"/>
                    </a:cubicBezTo>
                    <a:cubicBezTo>
                      <a:pt x="89018" y="4802"/>
                      <a:pt x="89467" y="5113"/>
                      <a:pt x="89744" y="5528"/>
                    </a:cubicBezTo>
                    <a:cubicBezTo>
                      <a:pt x="90251" y="6307"/>
                      <a:pt x="90887" y="6586"/>
                      <a:pt x="91608" y="6586"/>
                    </a:cubicBezTo>
                    <a:cubicBezTo>
                      <a:pt x="91943" y="6586"/>
                      <a:pt x="92297" y="6525"/>
                      <a:pt x="92664" y="6427"/>
                    </a:cubicBezTo>
                    <a:cubicBezTo>
                      <a:pt x="93037" y="6322"/>
                      <a:pt x="93404" y="6272"/>
                      <a:pt x="93755" y="6272"/>
                    </a:cubicBezTo>
                    <a:cubicBezTo>
                      <a:pt x="95314" y="6272"/>
                      <a:pt x="96561" y="7243"/>
                      <a:pt x="96518" y="8639"/>
                    </a:cubicBezTo>
                    <a:cubicBezTo>
                      <a:pt x="96501" y="9123"/>
                      <a:pt x="96000" y="9710"/>
                      <a:pt x="96155" y="10073"/>
                    </a:cubicBezTo>
                    <a:cubicBezTo>
                      <a:pt x="96656" y="11300"/>
                      <a:pt x="95758" y="12302"/>
                      <a:pt x="95378" y="13045"/>
                    </a:cubicBezTo>
                    <a:cubicBezTo>
                      <a:pt x="94393" y="15016"/>
                      <a:pt x="93649" y="16709"/>
                      <a:pt x="95412" y="18541"/>
                    </a:cubicBezTo>
                    <a:cubicBezTo>
                      <a:pt x="95602" y="18714"/>
                      <a:pt x="95723" y="18938"/>
                      <a:pt x="95758" y="19180"/>
                    </a:cubicBezTo>
                    <a:cubicBezTo>
                      <a:pt x="95810" y="21358"/>
                      <a:pt x="97901" y="20788"/>
                      <a:pt x="99007" y="21479"/>
                    </a:cubicBezTo>
                    <a:cubicBezTo>
                      <a:pt x="99192" y="21597"/>
                      <a:pt x="99367" y="21648"/>
                      <a:pt x="99531" y="21648"/>
                    </a:cubicBezTo>
                    <a:cubicBezTo>
                      <a:pt x="100207" y="21648"/>
                      <a:pt x="100708" y="20784"/>
                      <a:pt x="101098" y="20200"/>
                    </a:cubicBezTo>
                    <a:cubicBezTo>
                      <a:pt x="102256" y="18472"/>
                      <a:pt x="104088" y="17055"/>
                      <a:pt x="105729" y="16536"/>
                    </a:cubicBezTo>
                    <a:cubicBezTo>
                      <a:pt x="109220" y="15396"/>
                      <a:pt x="112486" y="13547"/>
                      <a:pt x="116254" y="13115"/>
                    </a:cubicBezTo>
                    <a:cubicBezTo>
                      <a:pt x="117965" y="12907"/>
                      <a:pt x="119935" y="12320"/>
                      <a:pt x="120021" y="9883"/>
                    </a:cubicBezTo>
                    <a:cubicBezTo>
                      <a:pt x="120021" y="9693"/>
                      <a:pt x="120349" y="9485"/>
                      <a:pt x="120557" y="9330"/>
                    </a:cubicBezTo>
                    <a:cubicBezTo>
                      <a:pt x="121663" y="8552"/>
                      <a:pt x="123132" y="8034"/>
                      <a:pt x="122631" y="6202"/>
                    </a:cubicBezTo>
                    <a:cubicBezTo>
                      <a:pt x="122594" y="6055"/>
                      <a:pt x="122626" y="6020"/>
                      <a:pt x="122682" y="6020"/>
                    </a:cubicBezTo>
                    <a:cubicBezTo>
                      <a:pt x="122731" y="6020"/>
                      <a:pt x="122799" y="6046"/>
                      <a:pt x="122855" y="6046"/>
                    </a:cubicBezTo>
                    <a:cubicBezTo>
                      <a:pt x="122928" y="6051"/>
                      <a:pt x="122998" y="6053"/>
                      <a:pt x="123064" y="6053"/>
                    </a:cubicBezTo>
                    <a:cubicBezTo>
                      <a:pt x="124269" y="6053"/>
                      <a:pt x="124381" y="5321"/>
                      <a:pt x="123840" y="4387"/>
                    </a:cubicBezTo>
                    <a:cubicBezTo>
                      <a:pt x="123581" y="3921"/>
                      <a:pt x="123875" y="3955"/>
                      <a:pt x="124048" y="3817"/>
                    </a:cubicBezTo>
                    <a:cubicBezTo>
                      <a:pt x="125240" y="2867"/>
                      <a:pt x="126640" y="2728"/>
                      <a:pt x="128092" y="2659"/>
                    </a:cubicBezTo>
                    <a:cubicBezTo>
                      <a:pt x="128575" y="2625"/>
                      <a:pt x="129180" y="2521"/>
                      <a:pt x="129249" y="1934"/>
                    </a:cubicBezTo>
                    <a:cubicBezTo>
                      <a:pt x="129301" y="1363"/>
                      <a:pt x="128714" y="1242"/>
                      <a:pt x="128299" y="1190"/>
                    </a:cubicBezTo>
                    <a:cubicBezTo>
                      <a:pt x="125707" y="948"/>
                      <a:pt x="123132" y="430"/>
                      <a:pt x="120557" y="171"/>
                    </a:cubicBezTo>
                    <a:cubicBezTo>
                      <a:pt x="119360" y="50"/>
                      <a:pt x="118163" y="0"/>
                      <a:pt x="1169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60"/>
              <p:cNvSpPr/>
              <p:nvPr/>
            </p:nvSpPr>
            <p:spPr>
              <a:xfrm>
                <a:off x="1581325" y="1051125"/>
                <a:ext cx="283000" cy="91675"/>
              </a:xfrm>
              <a:custGeom>
                <a:avLst/>
                <a:gdLst/>
                <a:ahLst/>
                <a:cxnLst/>
                <a:rect l="l" t="t" r="r" b="b"/>
                <a:pathLst>
                  <a:path w="11320" h="3667" extrusionOk="0">
                    <a:moveTo>
                      <a:pt x="6214" y="0"/>
                    </a:moveTo>
                    <a:cubicBezTo>
                      <a:pt x="5926" y="0"/>
                      <a:pt x="5584" y="48"/>
                      <a:pt x="5219" y="71"/>
                    </a:cubicBezTo>
                    <a:cubicBezTo>
                      <a:pt x="5082" y="56"/>
                      <a:pt x="4943" y="49"/>
                      <a:pt x="4804" y="49"/>
                    </a:cubicBezTo>
                    <a:cubicBezTo>
                      <a:pt x="3493" y="49"/>
                      <a:pt x="2115" y="667"/>
                      <a:pt x="709" y="1073"/>
                    </a:cubicBezTo>
                    <a:cubicBezTo>
                      <a:pt x="432" y="1177"/>
                      <a:pt x="208" y="1401"/>
                      <a:pt x="69" y="1678"/>
                    </a:cubicBezTo>
                    <a:cubicBezTo>
                      <a:pt x="0" y="1781"/>
                      <a:pt x="242" y="2213"/>
                      <a:pt x="363" y="2231"/>
                    </a:cubicBezTo>
                    <a:cubicBezTo>
                      <a:pt x="2163" y="2438"/>
                      <a:pt x="3786" y="3667"/>
                      <a:pt x="5640" y="3667"/>
                    </a:cubicBezTo>
                    <a:cubicBezTo>
                      <a:pt x="6100" y="3667"/>
                      <a:pt x="6574" y="3591"/>
                      <a:pt x="7068" y="3406"/>
                    </a:cubicBezTo>
                    <a:cubicBezTo>
                      <a:pt x="7396" y="3281"/>
                      <a:pt x="7767" y="3236"/>
                      <a:pt x="8142" y="3236"/>
                    </a:cubicBezTo>
                    <a:cubicBezTo>
                      <a:pt x="8439" y="3236"/>
                      <a:pt x="8738" y="3264"/>
                      <a:pt x="9021" y="3302"/>
                    </a:cubicBezTo>
                    <a:cubicBezTo>
                      <a:pt x="9277" y="3340"/>
                      <a:pt x="9523" y="3370"/>
                      <a:pt x="9759" y="3370"/>
                    </a:cubicBezTo>
                    <a:cubicBezTo>
                      <a:pt x="10271" y="3370"/>
                      <a:pt x="10728" y="3229"/>
                      <a:pt x="11095" y="2732"/>
                    </a:cubicBezTo>
                    <a:cubicBezTo>
                      <a:pt x="11320" y="2473"/>
                      <a:pt x="11268" y="2075"/>
                      <a:pt x="10991" y="1885"/>
                    </a:cubicBezTo>
                    <a:cubicBezTo>
                      <a:pt x="10479" y="1524"/>
                      <a:pt x="10006" y="1077"/>
                      <a:pt x="9430" y="1077"/>
                    </a:cubicBezTo>
                    <a:cubicBezTo>
                      <a:pt x="9151" y="1077"/>
                      <a:pt x="8847" y="1182"/>
                      <a:pt x="8503" y="1453"/>
                    </a:cubicBezTo>
                    <a:cubicBezTo>
                      <a:pt x="8280" y="1626"/>
                      <a:pt x="7919" y="1737"/>
                      <a:pt x="7612" y="1737"/>
                    </a:cubicBezTo>
                    <a:cubicBezTo>
                      <a:pt x="7277" y="1737"/>
                      <a:pt x="7006" y="1605"/>
                      <a:pt x="7051" y="1280"/>
                    </a:cubicBezTo>
                    <a:cubicBezTo>
                      <a:pt x="7179" y="207"/>
                      <a:pt x="6812" y="0"/>
                      <a:pt x="62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60"/>
              <p:cNvSpPr/>
              <p:nvPr/>
            </p:nvSpPr>
            <p:spPr>
              <a:xfrm>
                <a:off x="3144425" y="1319375"/>
                <a:ext cx="2134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8538" h="3823" extrusionOk="0">
                    <a:moveTo>
                      <a:pt x="6155" y="1"/>
                    </a:moveTo>
                    <a:cubicBezTo>
                      <a:pt x="6054" y="1"/>
                      <a:pt x="5950" y="7"/>
                      <a:pt x="5842" y="20"/>
                    </a:cubicBezTo>
                    <a:cubicBezTo>
                      <a:pt x="4846" y="139"/>
                      <a:pt x="3874" y="469"/>
                      <a:pt x="2859" y="469"/>
                    </a:cubicBezTo>
                    <a:cubicBezTo>
                      <a:pt x="2396" y="469"/>
                      <a:pt x="1923" y="400"/>
                      <a:pt x="1435" y="211"/>
                    </a:cubicBezTo>
                    <a:cubicBezTo>
                      <a:pt x="1292" y="150"/>
                      <a:pt x="1133" y="113"/>
                      <a:pt x="974" y="113"/>
                    </a:cubicBezTo>
                    <a:cubicBezTo>
                      <a:pt x="501" y="113"/>
                      <a:pt x="35" y="441"/>
                      <a:pt x="35" y="1438"/>
                    </a:cubicBezTo>
                    <a:cubicBezTo>
                      <a:pt x="1" y="3771"/>
                      <a:pt x="1573" y="3580"/>
                      <a:pt x="3025" y="3822"/>
                    </a:cubicBezTo>
                    <a:cubicBezTo>
                      <a:pt x="4338" y="3753"/>
                      <a:pt x="5617" y="3408"/>
                      <a:pt x="6792" y="2837"/>
                    </a:cubicBezTo>
                    <a:cubicBezTo>
                      <a:pt x="7415" y="2526"/>
                      <a:pt x="8538" y="2474"/>
                      <a:pt x="8192" y="1541"/>
                    </a:cubicBezTo>
                    <a:cubicBezTo>
                      <a:pt x="7892" y="720"/>
                      <a:pt x="7218" y="1"/>
                      <a:pt x="6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60"/>
              <p:cNvSpPr/>
              <p:nvPr/>
            </p:nvSpPr>
            <p:spPr>
              <a:xfrm>
                <a:off x="1453000" y="2509000"/>
                <a:ext cx="263575" cy="113100"/>
              </a:xfrm>
              <a:custGeom>
                <a:avLst/>
                <a:gdLst/>
                <a:ahLst/>
                <a:cxnLst/>
                <a:rect l="l" t="t" r="r" b="b"/>
                <a:pathLst>
                  <a:path w="10543" h="4524" extrusionOk="0">
                    <a:moveTo>
                      <a:pt x="3451" y="1"/>
                    </a:moveTo>
                    <a:cubicBezTo>
                      <a:pt x="2445" y="1"/>
                      <a:pt x="1486" y="228"/>
                      <a:pt x="761" y="702"/>
                    </a:cubicBezTo>
                    <a:cubicBezTo>
                      <a:pt x="398" y="927"/>
                      <a:pt x="1" y="1186"/>
                      <a:pt x="243" y="1687"/>
                    </a:cubicBezTo>
                    <a:cubicBezTo>
                      <a:pt x="390" y="1972"/>
                      <a:pt x="609" y="2083"/>
                      <a:pt x="855" y="2083"/>
                    </a:cubicBezTo>
                    <a:cubicBezTo>
                      <a:pt x="1012" y="2083"/>
                      <a:pt x="1180" y="2038"/>
                      <a:pt x="1349" y="1964"/>
                    </a:cubicBezTo>
                    <a:cubicBezTo>
                      <a:pt x="1677" y="1828"/>
                      <a:pt x="1990" y="1776"/>
                      <a:pt x="2298" y="1776"/>
                    </a:cubicBezTo>
                    <a:cubicBezTo>
                      <a:pt x="2932" y="1776"/>
                      <a:pt x="3543" y="1997"/>
                      <a:pt x="4217" y="2171"/>
                    </a:cubicBezTo>
                    <a:cubicBezTo>
                      <a:pt x="5708" y="2540"/>
                      <a:pt x="6405" y="4523"/>
                      <a:pt x="7868" y="4523"/>
                    </a:cubicBezTo>
                    <a:cubicBezTo>
                      <a:pt x="8118" y="4523"/>
                      <a:pt x="8391" y="4465"/>
                      <a:pt x="8693" y="4332"/>
                    </a:cubicBezTo>
                    <a:cubicBezTo>
                      <a:pt x="8824" y="4337"/>
                      <a:pt x="8947" y="4340"/>
                      <a:pt x="9062" y="4340"/>
                    </a:cubicBezTo>
                    <a:cubicBezTo>
                      <a:pt x="10032" y="4340"/>
                      <a:pt x="10475" y="4144"/>
                      <a:pt x="10491" y="3727"/>
                    </a:cubicBezTo>
                    <a:cubicBezTo>
                      <a:pt x="10542" y="2897"/>
                      <a:pt x="9817" y="2724"/>
                      <a:pt x="9264" y="2517"/>
                    </a:cubicBezTo>
                    <a:cubicBezTo>
                      <a:pt x="8711" y="2292"/>
                      <a:pt x="8209" y="1964"/>
                      <a:pt x="7777" y="1567"/>
                    </a:cubicBezTo>
                    <a:cubicBezTo>
                      <a:pt x="6685" y="547"/>
                      <a:pt x="5011" y="1"/>
                      <a:pt x="3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60"/>
              <p:cNvSpPr/>
              <p:nvPr/>
            </p:nvSpPr>
            <p:spPr>
              <a:xfrm>
                <a:off x="1880725" y="1020350"/>
                <a:ext cx="162025" cy="112025"/>
              </a:xfrm>
              <a:custGeom>
                <a:avLst/>
                <a:gdLst/>
                <a:ahLst/>
                <a:cxnLst/>
                <a:rect l="l" t="t" r="r" b="b"/>
                <a:pathLst>
                  <a:path w="6481" h="4481" extrusionOk="0">
                    <a:moveTo>
                      <a:pt x="4294" y="0"/>
                    </a:moveTo>
                    <a:cubicBezTo>
                      <a:pt x="4062" y="0"/>
                      <a:pt x="3818" y="44"/>
                      <a:pt x="3560" y="144"/>
                    </a:cubicBezTo>
                    <a:cubicBezTo>
                      <a:pt x="3094" y="317"/>
                      <a:pt x="2593" y="541"/>
                      <a:pt x="2886" y="1198"/>
                    </a:cubicBezTo>
                    <a:cubicBezTo>
                      <a:pt x="3042" y="1509"/>
                      <a:pt x="3232" y="1820"/>
                      <a:pt x="3457" y="2114"/>
                    </a:cubicBezTo>
                    <a:cubicBezTo>
                      <a:pt x="3147" y="2260"/>
                      <a:pt x="2851" y="2348"/>
                      <a:pt x="2545" y="2348"/>
                    </a:cubicBezTo>
                    <a:cubicBezTo>
                      <a:pt x="2270" y="2348"/>
                      <a:pt x="1987" y="2277"/>
                      <a:pt x="1677" y="2114"/>
                    </a:cubicBezTo>
                    <a:cubicBezTo>
                      <a:pt x="1531" y="2037"/>
                      <a:pt x="1393" y="2002"/>
                      <a:pt x="1262" y="2002"/>
                    </a:cubicBezTo>
                    <a:cubicBezTo>
                      <a:pt x="867" y="2002"/>
                      <a:pt x="545" y="2320"/>
                      <a:pt x="311" y="2736"/>
                    </a:cubicBezTo>
                    <a:cubicBezTo>
                      <a:pt x="0" y="3289"/>
                      <a:pt x="467" y="3479"/>
                      <a:pt x="813" y="3807"/>
                    </a:cubicBezTo>
                    <a:cubicBezTo>
                      <a:pt x="1327" y="4309"/>
                      <a:pt x="1837" y="4480"/>
                      <a:pt x="2344" y="4480"/>
                    </a:cubicBezTo>
                    <a:cubicBezTo>
                      <a:pt x="3164" y="4480"/>
                      <a:pt x="3976" y="4032"/>
                      <a:pt x="4787" y="3807"/>
                    </a:cubicBezTo>
                    <a:lnTo>
                      <a:pt x="5081" y="3514"/>
                    </a:lnTo>
                    <a:cubicBezTo>
                      <a:pt x="5237" y="2788"/>
                      <a:pt x="5098" y="1924"/>
                      <a:pt x="6204" y="1734"/>
                    </a:cubicBezTo>
                    <a:cubicBezTo>
                      <a:pt x="6464" y="1699"/>
                      <a:pt x="6481" y="1129"/>
                      <a:pt x="6222" y="921"/>
                    </a:cubicBezTo>
                    <a:cubicBezTo>
                      <a:pt x="5644" y="436"/>
                      <a:pt x="5027" y="0"/>
                      <a:pt x="42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60"/>
              <p:cNvSpPr/>
              <p:nvPr/>
            </p:nvSpPr>
            <p:spPr>
              <a:xfrm>
                <a:off x="1688900" y="2603450"/>
                <a:ext cx="16505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958" extrusionOk="0">
                    <a:moveTo>
                      <a:pt x="2842" y="0"/>
                    </a:moveTo>
                    <a:cubicBezTo>
                      <a:pt x="2588" y="0"/>
                      <a:pt x="2332" y="28"/>
                      <a:pt x="2074" y="87"/>
                    </a:cubicBezTo>
                    <a:cubicBezTo>
                      <a:pt x="1452" y="225"/>
                      <a:pt x="1055" y="1331"/>
                      <a:pt x="225" y="1694"/>
                    </a:cubicBezTo>
                    <a:cubicBezTo>
                      <a:pt x="0" y="1798"/>
                      <a:pt x="277" y="2247"/>
                      <a:pt x="536" y="2454"/>
                    </a:cubicBezTo>
                    <a:cubicBezTo>
                      <a:pt x="957" y="2789"/>
                      <a:pt x="2162" y="2958"/>
                      <a:pt x="3373" y="2958"/>
                    </a:cubicBezTo>
                    <a:cubicBezTo>
                      <a:pt x="4599" y="2958"/>
                      <a:pt x="5830" y="2785"/>
                      <a:pt x="6256" y="2437"/>
                    </a:cubicBezTo>
                    <a:cubicBezTo>
                      <a:pt x="6395" y="2282"/>
                      <a:pt x="6515" y="2109"/>
                      <a:pt x="6602" y="1919"/>
                    </a:cubicBezTo>
                    <a:cubicBezTo>
                      <a:pt x="6481" y="1711"/>
                      <a:pt x="6429" y="1469"/>
                      <a:pt x="6291" y="1366"/>
                    </a:cubicBezTo>
                    <a:cubicBezTo>
                      <a:pt x="5231" y="636"/>
                      <a:pt x="4065" y="0"/>
                      <a:pt x="28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60"/>
              <p:cNvSpPr/>
              <p:nvPr/>
            </p:nvSpPr>
            <p:spPr>
              <a:xfrm>
                <a:off x="1922200" y="1344925"/>
                <a:ext cx="129625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2581" extrusionOk="0">
                    <a:moveTo>
                      <a:pt x="1901" y="1"/>
                    </a:moveTo>
                    <a:lnTo>
                      <a:pt x="1227" y="467"/>
                    </a:lnTo>
                    <a:cubicBezTo>
                      <a:pt x="934" y="1020"/>
                      <a:pt x="0" y="1383"/>
                      <a:pt x="415" y="2144"/>
                    </a:cubicBezTo>
                    <a:cubicBezTo>
                      <a:pt x="602" y="2475"/>
                      <a:pt x="838" y="2581"/>
                      <a:pt x="1096" y="2581"/>
                    </a:cubicBezTo>
                    <a:cubicBezTo>
                      <a:pt x="1482" y="2581"/>
                      <a:pt x="1915" y="2344"/>
                      <a:pt x="2299" y="2282"/>
                    </a:cubicBezTo>
                    <a:cubicBezTo>
                      <a:pt x="2552" y="2236"/>
                      <a:pt x="2806" y="2213"/>
                      <a:pt x="3064" y="2213"/>
                    </a:cubicBezTo>
                    <a:cubicBezTo>
                      <a:pt x="3194" y="2213"/>
                      <a:pt x="3324" y="2219"/>
                      <a:pt x="3457" y="2230"/>
                    </a:cubicBezTo>
                    <a:cubicBezTo>
                      <a:pt x="3730" y="2245"/>
                      <a:pt x="4039" y="2324"/>
                      <a:pt x="4314" y="2324"/>
                    </a:cubicBezTo>
                    <a:cubicBezTo>
                      <a:pt x="4665" y="2324"/>
                      <a:pt x="4959" y="2195"/>
                      <a:pt x="5047" y="1643"/>
                    </a:cubicBezTo>
                    <a:cubicBezTo>
                      <a:pt x="5185" y="744"/>
                      <a:pt x="4563" y="277"/>
                      <a:pt x="3768" y="122"/>
                    </a:cubicBezTo>
                    <a:cubicBezTo>
                      <a:pt x="3146" y="35"/>
                      <a:pt x="2523" y="1"/>
                      <a:pt x="1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60"/>
              <p:cNvSpPr/>
              <p:nvPr/>
            </p:nvSpPr>
            <p:spPr>
              <a:xfrm>
                <a:off x="1787825" y="1030550"/>
                <a:ext cx="94250" cy="448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793" extrusionOk="0">
                    <a:moveTo>
                      <a:pt x="2929" y="0"/>
                    </a:moveTo>
                    <a:cubicBezTo>
                      <a:pt x="2800" y="0"/>
                      <a:pt x="2676" y="17"/>
                      <a:pt x="2576" y="47"/>
                    </a:cubicBezTo>
                    <a:cubicBezTo>
                      <a:pt x="2412" y="93"/>
                      <a:pt x="2229" y="105"/>
                      <a:pt x="2039" y="105"/>
                    </a:cubicBezTo>
                    <a:cubicBezTo>
                      <a:pt x="1817" y="105"/>
                      <a:pt x="1584" y="88"/>
                      <a:pt x="1360" y="88"/>
                    </a:cubicBezTo>
                    <a:cubicBezTo>
                      <a:pt x="763" y="88"/>
                      <a:pt x="227" y="208"/>
                      <a:pt x="105" y="1084"/>
                    </a:cubicBezTo>
                    <a:cubicBezTo>
                      <a:pt x="1" y="1792"/>
                      <a:pt x="865" y="1688"/>
                      <a:pt x="1504" y="1740"/>
                    </a:cubicBezTo>
                    <a:cubicBezTo>
                      <a:pt x="2265" y="1568"/>
                      <a:pt x="3405" y="1792"/>
                      <a:pt x="3665" y="652"/>
                    </a:cubicBezTo>
                    <a:cubicBezTo>
                      <a:pt x="3769" y="167"/>
                      <a:pt x="3329" y="0"/>
                      <a:pt x="29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60"/>
              <p:cNvSpPr/>
              <p:nvPr/>
            </p:nvSpPr>
            <p:spPr>
              <a:xfrm>
                <a:off x="1870350" y="2639275"/>
                <a:ext cx="592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773" extrusionOk="0">
                    <a:moveTo>
                      <a:pt x="922" y="1"/>
                    </a:moveTo>
                    <a:cubicBezTo>
                      <a:pt x="435" y="1"/>
                      <a:pt x="1" y="156"/>
                      <a:pt x="1" y="762"/>
                    </a:cubicBezTo>
                    <a:cubicBezTo>
                      <a:pt x="1" y="1414"/>
                      <a:pt x="337" y="1773"/>
                      <a:pt x="982" y="1773"/>
                    </a:cubicBezTo>
                    <a:cubicBezTo>
                      <a:pt x="1038" y="1773"/>
                      <a:pt x="1097" y="1770"/>
                      <a:pt x="1158" y="1765"/>
                    </a:cubicBezTo>
                    <a:cubicBezTo>
                      <a:pt x="1711" y="1730"/>
                      <a:pt x="2368" y="1678"/>
                      <a:pt x="2299" y="901"/>
                    </a:cubicBezTo>
                    <a:cubicBezTo>
                      <a:pt x="2264" y="175"/>
                      <a:pt x="1642" y="2"/>
                      <a:pt x="1003" y="2"/>
                    </a:cubicBezTo>
                    <a:cubicBezTo>
                      <a:pt x="976" y="1"/>
                      <a:pt x="949" y="1"/>
                      <a:pt x="9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60"/>
              <p:cNvSpPr/>
              <p:nvPr/>
            </p:nvSpPr>
            <p:spPr>
              <a:xfrm>
                <a:off x="2264800" y="4630125"/>
                <a:ext cx="62675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569" extrusionOk="0">
                    <a:moveTo>
                      <a:pt x="1176" y="52"/>
                    </a:moveTo>
                    <a:cubicBezTo>
                      <a:pt x="675" y="87"/>
                      <a:pt x="1" y="1"/>
                      <a:pt x="1" y="813"/>
                    </a:cubicBezTo>
                    <a:cubicBezTo>
                      <a:pt x="1" y="1241"/>
                      <a:pt x="341" y="1568"/>
                      <a:pt x="742" y="1568"/>
                    </a:cubicBezTo>
                    <a:cubicBezTo>
                      <a:pt x="811" y="1568"/>
                      <a:pt x="881" y="1559"/>
                      <a:pt x="951" y="1539"/>
                    </a:cubicBezTo>
                    <a:cubicBezTo>
                      <a:pt x="1077" y="1515"/>
                      <a:pt x="1221" y="1513"/>
                      <a:pt x="1369" y="1513"/>
                    </a:cubicBezTo>
                    <a:cubicBezTo>
                      <a:pt x="1403" y="1513"/>
                      <a:pt x="1437" y="1513"/>
                      <a:pt x="1471" y="1513"/>
                    </a:cubicBezTo>
                    <a:cubicBezTo>
                      <a:pt x="1947" y="1513"/>
                      <a:pt x="2434" y="1491"/>
                      <a:pt x="2472" y="830"/>
                    </a:cubicBezTo>
                    <a:cubicBezTo>
                      <a:pt x="2506" y="52"/>
                      <a:pt x="1781" y="87"/>
                      <a:pt x="1176" y="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60"/>
              <p:cNvSpPr/>
              <p:nvPr/>
            </p:nvSpPr>
            <p:spPr>
              <a:xfrm>
                <a:off x="1604225" y="2645350"/>
                <a:ext cx="561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1531" extrusionOk="0">
                    <a:moveTo>
                      <a:pt x="1003" y="1"/>
                    </a:moveTo>
                    <a:cubicBezTo>
                      <a:pt x="536" y="35"/>
                      <a:pt x="0" y="1"/>
                      <a:pt x="17" y="554"/>
                    </a:cubicBezTo>
                    <a:cubicBezTo>
                      <a:pt x="17" y="1297"/>
                      <a:pt x="640" y="1452"/>
                      <a:pt x="1262" y="1522"/>
                    </a:cubicBezTo>
                    <a:cubicBezTo>
                      <a:pt x="1319" y="1528"/>
                      <a:pt x="1377" y="1531"/>
                      <a:pt x="1434" y="1531"/>
                    </a:cubicBezTo>
                    <a:cubicBezTo>
                      <a:pt x="1857" y="1531"/>
                      <a:pt x="2247" y="1352"/>
                      <a:pt x="2247" y="865"/>
                    </a:cubicBezTo>
                    <a:cubicBezTo>
                      <a:pt x="2247" y="18"/>
                      <a:pt x="1504" y="139"/>
                      <a:pt x="10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60"/>
              <p:cNvSpPr/>
              <p:nvPr/>
            </p:nvSpPr>
            <p:spPr>
              <a:xfrm>
                <a:off x="7045475" y="3384250"/>
                <a:ext cx="473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2142" extrusionOk="0">
                    <a:moveTo>
                      <a:pt x="416" y="1"/>
                    </a:moveTo>
                    <a:cubicBezTo>
                      <a:pt x="93" y="1"/>
                      <a:pt x="0" y="338"/>
                      <a:pt x="63" y="618"/>
                    </a:cubicBezTo>
                    <a:cubicBezTo>
                      <a:pt x="201" y="1292"/>
                      <a:pt x="339" y="2035"/>
                      <a:pt x="1203" y="2139"/>
                    </a:cubicBezTo>
                    <a:cubicBezTo>
                      <a:pt x="1224" y="2141"/>
                      <a:pt x="1245" y="2142"/>
                      <a:pt x="1265" y="2142"/>
                    </a:cubicBezTo>
                    <a:cubicBezTo>
                      <a:pt x="1645" y="2142"/>
                      <a:pt x="1895" y="1835"/>
                      <a:pt x="1895" y="1327"/>
                    </a:cubicBezTo>
                    <a:cubicBezTo>
                      <a:pt x="1670" y="705"/>
                      <a:pt x="1273" y="169"/>
                      <a:pt x="529" y="13"/>
                    </a:cubicBezTo>
                    <a:cubicBezTo>
                      <a:pt x="489" y="5"/>
                      <a:pt x="451" y="1"/>
                      <a:pt x="4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60"/>
              <p:cNvSpPr/>
              <p:nvPr/>
            </p:nvSpPr>
            <p:spPr>
              <a:xfrm>
                <a:off x="4291500" y="1250400"/>
                <a:ext cx="54900" cy="3790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1516" extrusionOk="0">
                    <a:moveTo>
                      <a:pt x="1013" y="0"/>
                    </a:moveTo>
                    <a:cubicBezTo>
                      <a:pt x="676" y="0"/>
                      <a:pt x="369" y="181"/>
                      <a:pt x="190" y="464"/>
                    </a:cubicBezTo>
                    <a:cubicBezTo>
                      <a:pt x="0" y="706"/>
                      <a:pt x="35" y="1034"/>
                      <a:pt x="259" y="1224"/>
                    </a:cubicBezTo>
                    <a:cubicBezTo>
                      <a:pt x="466" y="1444"/>
                      <a:pt x="678" y="1515"/>
                      <a:pt x="892" y="1515"/>
                    </a:cubicBezTo>
                    <a:cubicBezTo>
                      <a:pt x="1233" y="1515"/>
                      <a:pt x="1579" y="1336"/>
                      <a:pt x="1919" y="1293"/>
                    </a:cubicBezTo>
                    <a:cubicBezTo>
                      <a:pt x="2195" y="567"/>
                      <a:pt x="1901" y="153"/>
                      <a:pt x="1175" y="14"/>
                    </a:cubicBezTo>
                    <a:cubicBezTo>
                      <a:pt x="1121" y="5"/>
                      <a:pt x="1066" y="0"/>
                      <a:pt x="10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60"/>
              <p:cNvSpPr/>
              <p:nvPr/>
            </p:nvSpPr>
            <p:spPr>
              <a:xfrm>
                <a:off x="6323375" y="3314875"/>
                <a:ext cx="50125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2005" h="1493" extrusionOk="0">
                    <a:moveTo>
                      <a:pt x="754" y="1"/>
                    </a:moveTo>
                    <a:cubicBezTo>
                      <a:pt x="409" y="1"/>
                      <a:pt x="93" y="129"/>
                      <a:pt x="52" y="542"/>
                    </a:cubicBezTo>
                    <a:cubicBezTo>
                      <a:pt x="0" y="1198"/>
                      <a:pt x="536" y="1371"/>
                      <a:pt x="1106" y="1492"/>
                    </a:cubicBezTo>
                    <a:cubicBezTo>
                      <a:pt x="1504" y="1475"/>
                      <a:pt x="1988" y="1440"/>
                      <a:pt x="1988" y="905"/>
                    </a:cubicBezTo>
                    <a:cubicBezTo>
                      <a:pt x="2005" y="317"/>
                      <a:pt x="1504" y="110"/>
                      <a:pt x="1020" y="23"/>
                    </a:cubicBezTo>
                    <a:cubicBezTo>
                      <a:pt x="932" y="9"/>
                      <a:pt x="842" y="1"/>
                      <a:pt x="7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60"/>
              <p:cNvSpPr/>
              <p:nvPr/>
            </p:nvSpPr>
            <p:spPr>
              <a:xfrm>
                <a:off x="6680225" y="1890750"/>
                <a:ext cx="4607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688" extrusionOk="0">
                    <a:moveTo>
                      <a:pt x="1376" y="1"/>
                    </a:moveTo>
                    <a:cubicBezTo>
                      <a:pt x="1345" y="1"/>
                      <a:pt x="1312" y="4"/>
                      <a:pt x="1280" y="11"/>
                    </a:cubicBezTo>
                    <a:cubicBezTo>
                      <a:pt x="675" y="29"/>
                      <a:pt x="156" y="478"/>
                      <a:pt x="70" y="1083"/>
                    </a:cubicBezTo>
                    <a:cubicBezTo>
                      <a:pt x="1" y="1446"/>
                      <a:pt x="208" y="1670"/>
                      <a:pt x="675" y="1688"/>
                    </a:cubicBezTo>
                    <a:cubicBezTo>
                      <a:pt x="1193" y="1480"/>
                      <a:pt x="1643" y="1135"/>
                      <a:pt x="1781" y="513"/>
                    </a:cubicBezTo>
                    <a:cubicBezTo>
                      <a:pt x="1843" y="250"/>
                      <a:pt x="1642" y="1"/>
                      <a:pt x="1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60"/>
              <p:cNvSpPr/>
              <p:nvPr/>
            </p:nvSpPr>
            <p:spPr>
              <a:xfrm>
                <a:off x="3550975" y="1955400"/>
                <a:ext cx="53600" cy="1261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5047" extrusionOk="0">
                    <a:moveTo>
                      <a:pt x="1297" y="0"/>
                    </a:moveTo>
                    <a:cubicBezTo>
                      <a:pt x="778" y="0"/>
                      <a:pt x="260" y="363"/>
                      <a:pt x="364" y="795"/>
                    </a:cubicBezTo>
                    <a:cubicBezTo>
                      <a:pt x="640" y="1850"/>
                      <a:pt x="122" y="2731"/>
                      <a:pt x="1" y="3491"/>
                    </a:cubicBezTo>
                    <a:cubicBezTo>
                      <a:pt x="70" y="4338"/>
                      <a:pt x="1" y="5047"/>
                      <a:pt x="951" y="5047"/>
                    </a:cubicBezTo>
                    <a:cubicBezTo>
                      <a:pt x="1781" y="5047"/>
                      <a:pt x="1971" y="4476"/>
                      <a:pt x="2040" y="3785"/>
                    </a:cubicBezTo>
                    <a:cubicBezTo>
                      <a:pt x="2144" y="2748"/>
                      <a:pt x="1642" y="1746"/>
                      <a:pt x="1936" y="692"/>
                    </a:cubicBezTo>
                    <a:cubicBezTo>
                      <a:pt x="2023" y="381"/>
                      <a:pt x="1712" y="0"/>
                      <a:pt x="12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60"/>
              <p:cNvSpPr/>
              <p:nvPr/>
            </p:nvSpPr>
            <p:spPr>
              <a:xfrm>
                <a:off x="3910000" y="2161475"/>
                <a:ext cx="9377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1816" extrusionOk="0">
                    <a:moveTo>
                      <a:pt x="1383" y="1"/>
                    </a:moveTo>
                    <a:cubicBezTo>
                      <a:pt x="778" y="87"/>
                      <a:pt x="1" y="18"/>
                      <a:pt x="122" y="640"/>
                    </a:cubicBezTo>
                    <a:cubicBezTo>
                      <a:pt x="329" y="1625"/>
                      <a:pt x="1297" y="1815"/>
                      <a:pt x="2195" y="1815"/>
                    </a:cubicBezTo>
                    <a:cubicBezTo>
                      <a:pt x="2835" y="1815"/>
                      <a:pt x="3751" y="1712"/>
                      <a:pt x="3613" y="951"/>
                    </a:cubicBezTo>
                    <a:cubicBezTo>
                      <a:pt x="3466" y="240"/>
                      <a:pt x="2970" y="188"/>
                      <a:pt x="2455" y="188"/>
                    </a:cubicBezTo>
                    <a:cubicBezTo>
                      <a:pt x="2366" y="188"/>
                      <a:pt x="2276" y="189"/>
                      <a:pt x="2187" y="189"/>
                    </a:cubicBezTo>
                    <a:cubicBezTo>
                      <a:pt x="1880" y="189"/>
                      <a:pt x="1588" y="170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60"/>
              <p:cNvSpPr/>
              <p:nvPr/>
            </p:nvSpPr>
            <p:spPr>
              <a:xfrm>
                <a:off x="4125600" y="2173875"/>
                <a:ext cx="5057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2023" h="1504" extrusionOk="0">
                    <a:moveTo>
                      <a:pt x="1294" y="1"/>
                    </a:moveTo>
                    <a:cubicBezTo>
                      <a:pt x="1249" y="1"/>
                      <a:pt x="1204" y="3"/>
                      <a:pt x="1158" y="6"/>
                    </a:cubicBezTo>
                    <a:cubicBezTo>
                      <a:pt x="691" y="144"/>
                      <a:pt x="0" y="109"/>
                      <a:pt x="17" y="904"/>
                    </a:cubicBezTo>
                    <a:cubicBezTo>
                      <a:pt x="17" y="1352"/>
                      <a:pt x="364" y="1503"/>
                      <a:pt x="748" y="1503"/>
                    </a:cubicBezTo>
                    <a:cubicBezTo>
                      <a:pt x="809" y="1503"/>
                      <a:pt x="872" y="1499"/>
                      <a:pt x="933" y="1492"/>
                    </a:cubicBezTo>
                    <a:cubicBezTo>
                      <a:pt x="1486" y="1440"/>
                      <a:pt x="2022" y="1233"/>
                      <a:pt x="2022" y="593"/>
                    </a:cubicBezTo>
                    <a:cubicBezTo>
                      <a:pt x="2022" y="156"/>
                      <a:pt x="1711" y="1"/>
                      <a:pt x="12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60"/>
              <p:cNvSpPr/>
              <p:nvPr/>
            </p:nvSpPr>
            <p:spPr>
              <a:xfrm>
                <a:off x="3415775" y="2038325"/>
                <a:ext cx="44925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527" extrusionOk="0">
                    <a:moveTo>
                      <a:pt x="812" y="0"/>
                    </a:moveTo>
                    <a:cubicBezTo>
                      <a:pt x="383" y="0"/>
                      <a:pt x="1" y="211"/>
                      <a:pt x="34" y="710"/>
                    </a:cubicBezTo>
                    <a:cubicBezTo>
                      <a:pt x="34" y="1164"/>
                      <a:pt x="400" y="1527"/>
                      <a:pt x="845" y="1527"/>
                    </a:cubicBezTo>
                    <a:cubicBezTo>
                      <a:pt x="874" y="1527"/>
                      <a:pt x="903" y="1525"/>
                      <a:pt x="933" y="1522"/>
                    </a:cubicBezTo>
                    <a:cubicBezTo>
                      <a:pt x="1382" y="1522"/>
                      <a:pt x="1745" y="1315"/>
                      <a:pt x="1797" y="796"/>
                    </a:cubicBezTo>
                    <a:cubicBezTo>
                      <a:pt x="1745" y="226"/>
                      <a:pt x="1330" y="19"/>
                      <a:pt x="864" y="1"/>
                    </a:cubicBezTo>
                    <a:cubicBezTo>
                      <a:pt x="847" y="1"/>
                      <a:pt x="829" y="0"/>
                      <a:pt x="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74" name="Google Shape;1374;p60"/>
          <p:cNvSpPr/>
          <p:nvPr/>
        </p:nvSpPr>
        <p:spPr>
          <a:xfrm>
            <a:off x="1218350" y="2116819"/>
            <a:ext cx="229800" cy="229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60"/>
          <p:cNvSpPr/>
          <p:nvPr/>
        </p:nvSpPr>
        <p:spPr>
          <a:xfrm>
            <a:off x="2721300" y="2689319"/>
            <a:ext cx="229800" cy="2298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60"/>
          <p:cNvSpPr/>
          <p:nvPr/>
        </p:nvSpPr>
        <p:spPr>
          <a:xfrm>
            <a:off x="3807313" y="2001919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7" name="Google Shape;1377;p60"/>
          <p:cNvGrpSpPr/>
          <p:nvPr/>
        </p:nvGrpSpPr>
        <p:grpSpPr>
          <a:xfrm>
            <a:off x="8733992" y="152560"/>
            <a:ext cx="354243" cy="340514"/>
            <a:chOff x="230375" y="4559225"/>
            <a:chExt cx="663750" cy="638025"/>
          </a:xfrm>
        </p:grpSpPr>
        <p:sp>
          <p:nvSpPr>
            <p:cNvPr id="1378" name="Google Shape;1378;p60"/>
            <p:cNvSpPr/>
            <p:nvPr/>
          </p:nvSpPr>
          <p:spPr>
            <a:xfrm>
              <a:off x="230375" y="4559225"/>
              <a:ext cx="663750" cy="638025"/>
            </a:xfrm>
            <a:custGeom>
              <a:avLst/>
              <a:gdLst/>
              <a:ahLst/>
              <a:cxnLst/>
              <a:rect l="l" t="t" r="r" b="b"/>
              <a:pathLst>
                <a:path w="26550" h="25521" extrusionOk="0">
                  <a:moveTo>
                    <a:pt x="13213" y="1"/>
                  </a:moveTo>
                  <a:cubicBezTo>
                    <a:pt x="12608" y="1"/>
                    <a:pt x="12002" y="43"/>
                    <a:pt x="11403" y="129"/>
                  </a:cubicBezTo>
                  <a:lnTo>
                    <a:pt x="11265" y="84"/>
                  </a:lnTo>
                  <a:cubicBezTo>
                    <a:pt x="11130" y="42"/>
                    <a:pt x="10992" y="21"/>
                    <a:pt x="10855" y="21"/>
                  </a:cubicBezTo>
                  <a:cubicBezTo>
                    <a:pt x="10490" y="21"/>
                    <a:pt x="10133" y="169"/>
                    <a:pt x="9872" y="444"/>
                  </a:cubicBezTo>
                  <a:cubicBezTo>
                    <a:pt x="7039" y="1201"/>
                    <a:pt x="4556" y="2918"/>
                    <a:pt x="2847" y="5302"/>
                  </a:cubicBezTo>
                  <a:lnTo>
                    <a:pt x="2373" y="5645"/>
                  </a:lnTo>
                  <a:cubicBezTo>
                    <a:pt x="1956" y="5946"/>
                    <a:pt x="1744" y="6459"/>
                    <a:pt x="1829" y="6968"/>
                  </a:cubicBezTo>
                  <a:cubicBezTo>
                    <a:pt x="215" y="10134"/>
                    <a:pt x="1" y="13873"/>
                    <a:pt x="1243" y="17217"/>
                  </a:cubicBezTo>
                  <a:cubicBezTo>
                    <a:pt x="1080" y="17823"/>
                    <a:pt x="1353" y="18460"/>
                    <a:pt x="1904" y="18760"/>
                  </a:cubicBezTo>
                  <a:lnTo>
                    <a:pt x="1951" y="18785"/>
                  </a:lnTo>
                  <a:cubicBezTo>
                    <a:pt x="4169" y="22928"/>
                    <a:pt x="8485" y="25517"/>
                    <a:pt x="13185" y="25520"/>
                  </a:cubicBezTo>
                  <a:cubicBezTo>
                    <a:pt x="13668" y="25520"/>
                    <a:pt x="14150" y="25493"/>
                    <a:pt x="14629" y="25438"/>
                  </a:cubicBezTo>
                  <a:cubicBezTo>
                    <a:pt x="14761" y="25480"/>
                    <a:pt x="14897" y="25500"/>
                    <a:pt x="15035" y="25500"/>
                  </a:cubicBezTo>
                  <a:cubicBezTo>
                    <a:pt x="15320" y="25500"/>
                    <a:pt x="15599" y="25410"/>
                    <a:pt x="15831" y="25244"/>
                  </a:cubicBezTo>
                  <a:cubicBezTo>
                    <a:pt x="19102" y="24552"/>
                    <a:pt x="22002" y="22585"/>
                    <a:pt x="23847" y="19790"/>
                  </a:cubicBezTo>
                  <a:cubicBezTo>
                    <a:pt x="26025" y="16488"/>
                    <a:pt x="26550" y="12362"/>
                    <a:pt x="25267" y="8620"/>
                  </a:cubicBezTo>
                  <a:cubicBezTo>
                    <a:pt x="25398" y="8104"/>
                    <a:pt x="25218" y="7560"/>
                    <a:pt x="24804" y="7227"/>
                  </a:cubicBezTo>
                  <a:lnTo>
                    <a:pt x="24629" y="7086"/>
                  </a:lnTo>
                  <a:cubicBezTo>
                    <a:pt x="22476" y="2750"/>
                    <a:pt x="18054" y="4"/>
                    <a:pt x="13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60"/>
            <p:cNvSpPr/>
            <p:nvPr/>
          </p:nvSpPr>
          <p:spPr>
            <a:xfrm>
              <a:off x="275225" y="4593100"/>
              <a:ext cx="570225" cy="570225"/>
            </a:xfrm>
            <a:custGeom>
              <a:avLst/>
              <a:gdLst/>
              <a:ahLst/>
              <a:cxnLst/>
              <a:rect l="l" t="t" r="r" b="b"/>
              <a:pathLst>
                <a:path w="22809" h="22809" extrusionOk="0">
                  <a:moveTo>
                    <a:pt x="11405" y="0"/>
                  </a:moveTo>
                  <a:cubicBezTo>
                    <a:pt x="8380" y="0"/>
                    <a:pt x="5479" y="1202"/>
                    <a:pt x="3340" y="3340"/>
                  </a:cubicBezTo>
                  <a:cubicBezTo>
                    <a:pt x="1202" y="5480"/>
                    <a:pt x="0" y="8380"/>
                    <a:pt x="0" y="11405"/>
                  </a:cubicBezTo>
                  <a:cubicBezTo>
                    <a:pt x="0" y="14430"/>
                    <a:pt x="1202" y="17330"/>
                    <a:pt x="3340" y="19468"/>
                  </a:cubicBezTo>
                  <a:cubicBezTo>
                    <a:pt x="5479" y="21608"/>
                    <a:pt x="8380" y="22809"/>
                    <a:pt x="11405" y="22809"/>
                  </a:cubicBezTo>
                  <a:cubicBezTo>
                    <a:pt x="14429" y="22809"/>
                    <a:pt x="17330" y="21608"/>
                    <a:pt x="19468" y="19468"/>
                  </a:cubicBezTo>
                  <a:cubicBezTo>
                    <a:pt x="21607" y="17330"/>
                    <a:pt x="22809" y="14430"/>
                    <a:pt x="22809" y="11405"/>
                  </a:cubicBezTo>
                  <a:cubicBezTo>
                    <a:pt x="22809" y="8380"/>
                    <a:pt x="21607" y="5480"/>
                    <a:pt x="19468" y="3340"/>
                  </a:cubicBezTo>
                  <a:cubicBezTo>
                    <a:pt x="17330" y="1202"/>
                    <a:pt x="14429" y="0"/>
                    <a:pt x="114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60"/>
            <p:cNvSpPr/>
            <p:nvPr/>
          </p:nvSpPr>
          <p:spPr>
            <a:xfrm>
              <a:off x="294225" y="4593650"/>
              <a:ext cx="240425" cy="412400"/>
            </a:xfrm>
            <a:custGeom>
              <a:avLst/>
              <a:gdLst/>
              <a:ahLst/>
              <a:cxnLst/>
              <a:rect l="l" t="t" r="r" b="b"/>
              <a:pathLst>
                <a:path w="9617" h="16496" extrusionOk="0">
                  <a:moveTo>
                    <a:pt x="8302" y="0"/>
                  </a:moveTo>
                  <a:cubicBezTo>
                    <a:pt x="7804" y="1562"/>
                    <a:pt x="8152" y="3171"/>
                    <a:pt x="8490" y="4729"/>
                  </a:cubicBezTo>
                  <a:cubicBezTo>
                    <a:pt x="8679" y="5611"/>
                    <a:pt x="8877" y="6522"/>
                    <a:pt x="8914" y="7404"/>
                  </a:cubicBezTo>
                  <a:cubicBezTo>
                    <a:pt x="9024" y="10057"/>
                    <a:pt x="7473" y="12659"/>
                    <a:pt x="5227" y="13592"/>
                  </a:cubicBezTo>
                  <a:cubicBezTo>
                    <a:pt x="4718" y="13804"/>
                    <a:pt x="4189" y="13937"/>
                    <a:pt x="3628" y="14078"/>
                  </a:cubicBezTo>
                  <a:cubicBezTo>
                    <a:pt x="3249" y="14173"/>
                    <a:pt x="2857" y="14271"/>
                    <a:pt x="2475" y="14396"/>
                  </a:cubicBezTo>
                  <a:cubicBezTo>
                    <a:pt x="1268" y="14787"/>
                    <a:pt x="437" y="15391"/>
                    <a:pt x="1" y="16191"/>
                  </a:cubicBezTo>
                  <a:lnTo>
                    <a:pt x="560" y="16496"/>
                  </a:lnTo>
                  <a:cubicBezTo>
                    <a:pt x="916" y="15844"/>
                    <a:pt x="1626" y="15341"/>
                    <a:pt x="2673" y="15002"/>
                  </a:cubicBezTo>
                  <a:cubicBezTo>
                    <a:pt x="3034" y="14883"/>
                    <a:pt x="3413" y="14787"/>
                    <a:pt x="3783" y="14695"/>
                  </a:cubicBezTo>
                  <a:cubicBezTo>
                    <a:pt x="4340" y="14554"/>
                    <a:pt x="4919" y="14409"/>
                    <a:pt x="5470" y="14180"/>
                  </a:cubicBezTo>
                  <a:cubicBezTo>
                    <a:pt x="6358" y="13810"/>
                    <a:pt x="7139" y="13221"/>
                    <a:pt x="7776" y="12487"/>
                  </a:cubicBezTo>
                  <a:cubicBezTo>
                    <a:pt x="8077" y="12700"/>
                    <a:pt x="8383" y="12912"/>
                    <a:pt x="8691" y="13111"/>
                  </a:cubicBezTo>
                  <a:lnTo>
                    <a:pt x="9039" y="12579"/>
                  </a:lnTo>
                  <a:cubicBezTo>
                    <a:pt x="8748" y="12389"/>
                    <a:pt x="8460" y="12191"/>
                    <a:pt x="8174" y="11990"/>
                  </a:cubicBezTo>
                  <a:cubicBezTo>
                    <a:pt x="9132" y="10647"/>
                    <a:pt x="9616" y="9025"/>
                    <a:pt x="9550" y="7378"/>
                  </a:cubicBezTo>
                  <a:cubicBezTo>
                    <a:pt x="9511" y="6441"/>
                    <a:pt x="9308" y="5501"/>
                    <a:pt x="9110" y="4594"/>
                  </a:cubicBezTo>
                  <a:cubicBezTo>
                    <a:pt x="8778" y="3050"/>
                    <a:pt x="8461" y="1594"/>
                    <a:pt x="8907" y="193"/>
                  </a:cubicBezTo>
                  <a:lnTo>
                    <a:pt x="83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60"/>
            <p:cNvSpPr/>
            <p:nvPr/>
          </p:nvSpPr>
          <p:spPr>
            <a:xfrm>
              <a:off x="559700" y="4756325"/>
              <a:ext cx="269500" cy="406475"/>
            </a:xfrm>
            <a:custGeom>
              <a:avLst/>
              <a:gdLst/>
              <a:ahLst/>
              <a:cxnLst/>
              <a:rect l="l" t="t" r="r" b="b"/>
              <a:pathLst>
                <a:path w="10780" h="16259" extrusionOk="0">
                  <a:moveTo>
                    <a:pt x="10283" y="0"/>
                  </a:moveTo>
                  <a:cubicBezTo>
                    <a:pt x="9363" y="1144"/>
                    <a:pt x="7974" y="1686"/>
                    <a:pt x="6503" y="2258"/>
                  </a:cubicBezTo>
                  <a:cubicBezTo>
                    <a:pt x="5636" y="2596"/>
                    <a:pt x="4741" y="2946"/>
                    <a:pt x="3939" y="3431"/>
                  </a:cubicBezTo>
                  <a:cubicBezTo>
                    <a:pt x="1407" y="4961"/>
                    <a:pt x="1" y="7904"/>
                    <a:pt x="520" y="10588"/>
                  </a:cubicBezTo>
                  <a:cubicBezTo>
                    <a:pt x="633" y="11175"/>
                    <a:pt x="832" y="11738"/>
                    <a:pt x="1022" y="12280"/>
                  </a:cubicBezTo>
                  <a:cubicBezTo>
                    <a:pt x="1149" y="12638"/>
                    <a:pt x="1280" y="13009"/>
                    <a:pt x="1382" y="13375"/>
                  </a:cubicBezTo>
                  <a:cubicBezTo>
                    <a:pt x="1674" y="14435"/>
                    <a:pt x="1648" y="15305"/>
                    <a:pt x="1300" y="15962"/>
                  </a:cubicBezTo>
                  <a:lnTo>
                    <a:pt x="1864" y="16258"/>
                  </a:lnTo>
                  <a:cubicBezTo>
                    <a:pt x="2290" y="15453"/>
                    <a:pt x="2333" y="14426"/>
                    <a:pt x="1994" y="13203"/>
                  </a:cubicBezTo>
                  <a:cubicBezTo>
                    <a:pt x="1887" y="12817"/>
                    <a:pt x="1753" y="12436"/>
                    <a:pt x="1623" y="12069"/>
                  </a:cubicBezTo>
                  <a:cubicBezTo>
                    <a:pt x="1431" y="11523"/>
                    <a:pt x="1248" y="11009"/>
                    <a:pt x="1145" y="10468"/>
                  </a:cubicBezTo>
                  <a:cubicBezTo>
                    <a:pt x="684" y="8079"/>
                    <a:pt x="1997" y="5348"/>
                    <a:pt x="4268" y="3976"/>
                  </a:cubicBezTo>
                  <a:cubicBezTo>
                    <a:pt x="5024" y="3518"/>
                    <a:pt x="5892" y="3180"/>
                    <a:pt x="6734" y="2852"/>
                  </a:cubicBezTo>
                  <a:cubicBezTo>
                    <a:pt x="8219" y="2273"/>
                    <a:pt x="9753" y="1676"/>
                    <a:pt x="10779" y="398"/>
                  </a:cubicBezTo>
                  <a:lnTo>
                    <a:pt x="102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60"/>
            <p:cNvSpPr/>
            <p:nvPr/>
          </p:nvSpPr>
          <p:spPr>
            <a:xfrm>
              <a:off x="348125" y="4766600"/>
              <a:ext cx="32475" cy="33750"/>
            </a:xfrm>
            <a:custGeom>
              <a:avLst/>
              <a:gdLst/>
              <a:ahLst/>
              <a:cxnLst/>
              <a:rect l="l" t="t" r="r" b="b"/>
              <a:pathLst>
                <a:path w="1299" h="1350" extrusionOk="0">
                  <a:moveTo>
                    <a:pt x="487" y="0"/>
                  </a:moveTo>
                  <a:lnTo>
                    <a:pt x="1" y="415"/>
                  </a:lnTo>
                  <a:cubicBezTo>
                    <a:pt x="271" y="729"/>
                    <a:pt x="550" y="1045"/>
                    <a:pt x="831" y="1350"/>
                  </a:cubicBezTo>
                  <a:lnTo>
                    <a:pt x="1299" y="917"/>
                  </a:lnTo>
                  <a:cubicBezTo>
                    <a:pt x="1023" y="619"/>
                    <a:pt x="750" y="310"/>
                    <a:pt x="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60"/>
            <p:cNvSpPr/>
            <p:nvPr/>
          </p:nvSpPr>
          <p:spPr>
            <a:xfrm>
              <a:off x="309525" y="4718475"/>
              <a:ext cx="31350" cy="34300"/>
            </a:xfrm>
            <a:custGeom>
              <a:avLst/>
              <a:gdLst/>
              <a:ahLst/>
              <a:cxnLst/>
              <a:rect l="l" t="t" r="r" b="b"/>
              <a:pathLst>
                <a:path w="1254" h="1372" extrusionOk="0">
                  <a:moveTo>
                    <a:pt x="517" y="0"/>
                  </a:moveTo>
                  <a:lnTo>
                    <a:pt x="1" y="373"/>
                  </a:lnTo>
                  <a:cubicBezTo>
                    <a:pt x="244" y="711"/>
                    <a:pt x="498" y="1047"/>
                    <a:pt x="753" y="1371"/>
                  </a:cubicBezTo>
                  <a:lnTo>
                    <a:pt x="1254" y="979"/>
                  </a:lnTo>
                  <a:cubicBezTo>
                    <a:pt x="1004" y="659"/>
                    <a:pt x="755" y="330"/>
                    <a:pt x="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60"/>
            <p:cNvSpPr/>
            <p:nvPr/>
          </p:nvSpPr>
          <p:spPr>
            <a:xfrm>
              <a:off x="436400" y="4853125"/>
              <a:ext cx="34050" cy="31925"/>
            </a:xfrm>
            <a:custGeom>
              <a:avLst/>
              <a:gdLst/>
              <a:ahLst/>
              <a:cxnLst/>
              <a:rect l="l" t="t" r="r" b="b"/>
              <a:pathLst>
                <a:path w="1362" h="1277" extrusionOk="0">
                  <a:moveTo>
                    <a:pt x="413" y="0"/>
                  </a:moveTo>
                  <a:lnTo>
                    <a:pt x="1" y="486"/>
                  </a:lnTo>
                  <a:cubicBezTo>
                    <a:pt x="319" y="756"/>
                    <a:pt x="645" y="1022"/>
                    <a:pt x="971" y="1277"/>
                  </a:cubicBezTo>
                  <a:lnTo>
                    <a:pt x="1362" y="774"/>
                  </a:lnTo>
                  <a:cubicBezTo>
                    <a:pt x="1044" y="524"/>
                    <a:pt x="725" y="265"/>
                    <a:pt x="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60"/>
            <p:cNvSpPr/>
            <p:nvPr/>
          </p:nvSpPr>
          <p:spPr>
            <a:xfrm>
              <a:off x="390475" y="4811600"/>
              <a:ext cx="33400" cy="32925"/>
            </a:xfrm>
            <a:custGeom>
              <a:avLst/>
              <a:gdLst/>
              <a:ahLst/>
              <a:cxnLst/>
              <a:rect l="l" t="t" r="r" b="b"/>
              <a:pathLst>
                <a:path w="1336" h="1317" extrusionOk="0">
                  <a:moveTo>
                    <a:pt x="452" y="1"/>
                  </a:moveTo>
                  <a:lnTo>
                    <a:pt x="1" y="452"/>
                  </a:lnTo>
                  <a:cubicBezTo>
                    <a:pt x="295" y="745"/>
                    <a:pt x="598" y="1036"/>
                    <a:pt x="903" y="1317"/>
                  </a:cubicBezTo>
                  <a:lnTo>
                    <a:pt x="1335" y="849"/>
                  </a:lnTo>
                  <a:cubicBezTo>
                    <a:pt x="1036" y="573"/>
                    <a:pt x="740" y="289"/>
                    <a:pt x="4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60"/>
            <p:cNvSpPr/>
            <p:nvPr/>
          </p:nvSpPr>
          <p:spPr>
            <a:xfrm>
              <a:off x="772750" y="5005275"/>
              <a:ext cx="32450" cy="19000"/>
            </a:xfrm>
            <a:custGeom>
              <a:avLst/>
              <a:gdLst/>
              <a:ahLst/>
              <a:cxnLst/>
              <a:rect l="l" t="t" r="r" b="b"/>
              <a:pathLst>
                <a:path w="1298" h="760" extrusionOk="0">
                  <a:moveTo>
                    <a:pt x="84" y="1"/>
                  </a:moveTo>
                  <a:lnTo>
                    <a:pt x="1" y="631"/>
                  </a:lnTo>
                  <a:cubicBezTo>
                    <a:pt x="415" y="686"/>
                    <a:pt x="835" y="730"/>
                    <a:pt x="1249" y="760"/>
                  </a:cubicBezTo>
                  <a:lnTo>
                    <a:pt x="1297" y="126"/>
                  </a:lnTo>
                  <a:cubicBezTo>
                    <a:pt x="895" y="94"/>
                    <a:pt x="487" y="52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60"/>
            <p:cNvSpPr/>
            <p:nvPr/>
          </p:nvSpPr>
          <p:spPr>
            <a:xfrm>
              <a:off x="711150" y="4993975"/>
              <a:ext cx="33650" cy="22100"/>
            </a:xfrm>
            <a:custGeom>
              <a:avLst/>
              <a:gdLst/>
              <a:ahLst/>
              <a:cxnLst/>
              <a:rect l="l" t="t" r="r" b="b"/>
              <a:pathLst>
                <a:path w="1346" h="884" extrusionOk="0">
                  <a:moveTo>
                    <a:pt x="154" y="0"/>
                  </a:moveTo>
                  <a:lnTo>
                    <a:pt x="1" y="619"/>
                  </a:lnTo>
                  <a:cubicBezTo>
                    <a:pt x="407" y="717"/>
                    <a:pt x="819" y="807"/>
                    <a:pt x="1227" y="884"/>
                  </a:cubicBezTo>
                  <a:lnTo>
                    <a:pt x="1345" y="258"/>
                  </a:lnTo>
                  <a:cubicBezTo>
                    <a:pt x="949" y="183"/>
                    <a:pt x="548" y="97"/>
                    <a:pt x="1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60"/>
            <p:cNvSpPr/>
            <p:nvPr/>
          </p:nvSpPr>
          <p:spPr>
            <a:xfrm>
              <a:off x="538075" y="4924200"/>
              <a:ext cx="34800" cy="29075"/>
            </a:xfrm>
            <a:custGeom>
              <a:avLst/>
              <a:gdLst/>
              <a:ahLst/>
              <a:cxnLst/>
              <a:rect l="l" t="t" r="r" b="b"/>
              <a:pathLst>
                <a:path w="1392" h="1163" extrusionOk="0">
                  <a:moveTo>
                    <a:pt x="325" y="1"/>
                  </a:moveTo>
                  <a:lnTo>
                    <a:pt x="0" y="550"/>
                  </a:lnTo>
                  <a:cubicBezTo>
                    <a:pt x="358" y="761"/>
                    <a:pt x="726" y="968"/>
                    <a:pt x="1092" y="1162"/>
                  </a:cubicBezTo>
                  <a:lnTo>
                    <a:pt x="1391" y="602"/>
                  </a:lnTo>
                  <a:cubicBezTo>
                    <a:pt x="1034" y="410"/>
                    <a:pt x="674" y="209"/>
                    <a:pt x="3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0"/>
            <p:cNvSpPr/>
            <p:nvPr/>
          </p:nvSpPr>
          <p:spPr>
            <a:xfrm>
              <a:off x="593350" y="4952925"/>
              <a:ext cx="34750" cy="27125"/>
            </a:xfrm>
            <a:custGeom>
              <a:avLst/>
              <a:gdLst/>
              <a:ahLst/>
              <a:cxnLst/>
              <a:rect l="l" t="t" r="r" b="b"/>
              <a:pathLst>
                <a:path w="1390" h="1085" extrusionOk="0">
                  <a:moveTo>
                    <a:pt x="274" y="0"/>
                  </a:moveTo>
                  <a:lnTo>
                    <a:pt x="1" y="576"/>
                  </a:lnTo>
                  <a:cubicBezTo>
                    <a:pt x="378" y="755"/>
                    <a:pt x="763" y="927"/>
                    <a:pt x="1145" y="1085"/>
                  </a:cubicBezTo>
                  <a:lnTo>
                    <a:pt x="1390" y="496"/>
                  </a:lnTo>
                  <a:cubicBezTo>
                    <a:pt x="1017" y="341"/>
                    <a:pt x="641" y="175"/>
                    <a:pt x="2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0"/>
            <p:cNvSpPr/>
            <p:nvPr/>
          </p:nvSpPr>
          <p:spPr>
            <a:xfrm>
              <a:off x="651175" y="4976325"/>
              <a:ext cx="34375" cy="24875"/>
            </a:xfrm>
            <a:custGeom>
              <a:avLst/>
              <a:gdLst/>
              <a:ahLst/>
              <a:cxnLst/>
              <a:rect l="l" t="t" r="r" b="b"/>
              <a:pathLst>
                <a:path w="1375" h="995" extrusionOk="0">
                  <a:moveTo>
                    <a:pt x="215" y="1"/>
                  </a:moveTo>
                  <a:lnTo>
                    <a:pt x="0" y="601"/>
                  </a:lnTo>
                  <a:cubicBezTo>
                    <a:pt x="395" y="741"/>
                    <a:pt x="794" y="874"/>
                    <a:pt x="1190" y="994"/>
                  </a:cubicBezTo>
                  <a:lnTo>
                    <a:pt x="1375" y="383"/>
                  </a:lnTo>
                  <a:cubicBezTo>
                    <a:pt x="989" y="267"/>
                    <a:pt x="599" y="139"/>
                    <a:pt x="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60"/>
            <p:cNvSpPr/>
            <p:nvPr/>
          </p:nvSpPr>
          <p:spPr>
            <a:xfrm>
              <a:off x="356675" y="4620350"/>
              <a:ext cx="280300" cy="95700"/>
            </a:xfrm>
            <a:custGeom>
              <a:avLst/>
              <a:gdLst/>
              <a:ahLst/>
              <a:cxnLst/>
              <a:rect l="l" t="t" r="r" b="b"/>
              <a:pathLst>
                <a:path w="11212" h="3828" extrusionOk="0">
                  <a:moveTo>
                    <a:pt x="8054" y="0"/>
                  </a:moveTo>
                  <a:cubicBezTo>
                    <a:pt x="7583" y="0"/>
                    <a:pt x="7114" y="54"/>
                    <a:pt x="6644" y="110"/>
                  </a:cubicBezTo>
                  <a:cubicBezTo>
                    <a:pt x="6130" y="195"/>
                    <a:pt x="5617" y="296"/>
                    <a:pt x="5117" y="446"/>
                  </a:cubicBezTo>
                  <a:cubicBezTo>
                    <a:pt x="4115" y="741"/>
                    <a:pt x="3160" y="1178"/>
                    <a:pt x="2283" y="1746"/>
                  </a:cubicBezTo>
                  <a:cubicBezTo>
                    <a:pt x="1409" y="2310"/>
                    <a:pt x="627" y="3014"/>
                    <a:pt x="0" y="3827"/>
                  </a:cubicBezTo>
                  <a:cubicBezTo>
                    <a:pt x="812" y="3197"/>
                    <a:pt x="1644" y="2631"/>
                    <a:pt x="2529" y="2165"/>
                  </a:cubicBezTo>
                  <a:cubicBezTo>
                    <a:pt x="2975" y="1939"/>
                    <a:pt x="3421" y="1717"/>
                    <a:pt x="3885" y="1536"/>
                  </a:cubicBezTo>
                  <a:cubicBezTo>
                    <a:pt x="4115" y="1443"/>
                    <a:pt x="4350" y="1356"/>
                    <a:pt x="4582" y="1270"/>
                  </a:cubicBezTo>
                  <a:cubicBezTo>
                    <a:pt x="4819" y="1195"/>
                    <a:pt x="5052" y="1108"/>
                    <a:pt x="5293" y="1047"/>
                  </a:cubicBezTo>
                  <a:cubicBezTo>
                    <a:pt x="6248" y="762"/>
                    <a:pt x="7231" y="576"/>
                    <a:pt x="8223" y="491"/>
                  </a:cubicBezTo>
                  <a:cubicBezTo>
                    <a:pt x="8594" y="457"/>
                    <a:pt x="8966" y="434"/>
                    <a:pt x="9337" y="434"/>
                  </a:cubicBezTo>
                  <a:cubicBezTo>
                    <a:pt x="9965" y="434"/>
                    <a:pt x="10592" y="499"/>
                    <a:pt x="11211" y="684"/>
                  </a:cubicBezTo>
                  <a:cubicBezTo>
                    <a:pt x="10774" y="411"/>
                    <a:pt x="10270" y="245"/>
                    <a:pt x="9759" y="138"/>
                  </a:cubicBezTo>
                  <a:cubicBezTo>
                    <a:pt x="9279" y="46"/>
                    <a:pt x="8791" y="1"/>
                    <a:pt x="8304" y="1"/>
                  </a:cubicBezTo>
                  <a:cubicBezTo>
                    <a:pt x="8270" y="1"/>
                    <a:pt x="8237" y="1"/>
                    <a:pt x="8203" y="2"/>
                  </a:cubicBezTo>
                  <a:cubicBezTo>
                    <a:pt x="8153" y="1"/>
                    <a:pt x="8104" y="0"/>
                    <a:pt x="80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2" name="Google Shape;1392;p60"/>
          <p:cNvGrpSpPr/>
          <p:nvPr/>
        </p:nvGrpSpPr>
        <p:grpSpPr>
          <a:xfrm rot="-3328102">
            <a:off x="8760534" y="175885"/>
            <a:ext cx="371445" cy="1774974"/>
            <a:chOff x="6362700" y="477650"/>
            <a:chExt cx="461750" cy="2206500"/>
          </a:xfrm>
        </p:grpSpPr>
        <p:sp>
          <p:nvSpPr>
            <p:cNvPr id="1393" name="Google Shape;1393;p60"/>
            <p:cNvSpPr/>
            <p:nvPr/>
          </p:nvSpPr>
          <p:spPr>
            <a:xfrm>
              <a:off x="6362700" y="477650"/>
              <a:ext cx="461750" cy="2206500"/>
            </a:xfrm>
            <a:custGeom>
              <a:avLst/>
              <a:gdLst/>
              <a:ahLst/>
              <a:cxnLst/>
              <a:rect l="l" t="t" r="r" b="b"/>
              <a:pathLst>
                <a:path w="18470" h="88260" extrusionOk="0">
                  <a:moveTo>
                    <a:pt x="10133" y="0"/>
                  </a:moveTo>
                  <a:cubicBezTo>
                    <a:pt x="5762" y="0"/>
                    <a:pt x="2120" y="3559"/>
                    <a:pt x="2015" y="7933"/>
                  </a:cubicBezTo>
                  <a:cubicBezTo>
                    <a:pt x="2015" y="7942"/>
                    <a:pt x="1955" y="83369"/>
                    <a:pt x="1955" y="83369"/>
                  </a:cubicBezTo>
                  <a:lnTo>
                    <a:pt x="1426" y="83332"/>
                  </a:lnTo>
                  <a:cubicBezTo>
                    <a:pt x="1399" y="83331"/>
                    <a:pt x="1374" y="83331"/>
                    <a:pt x="1348" y="83331"/>
                  </a:cubicBezTo>
                  <a:cubicBezTo>
                    <a:pt x="735" y="83331"/>
                    <a:pt x="228" y="83805"/>
                    <a:pt x="186" y="84416"/>
                  </a:cubicBezTo>
                  <a:lnTo>
                    <a:pt x="43" y="86530"/>
                  </a:lnTo>
                  <a:cubicBezTo>
                    <a:pt x="0" y="87171"/>
                    <a:pt x="484" y="87727"/>
                    <a:pt x="1125" y="87770"/>
                  </a:cubicBezTo>
                  <a:lnTo>
                    <a:pt x="8285" y="88258"/>
                  </a:lnTo>
                  <a:cubicBezTo>
                    <a:pt x="8311" y="88259"/>
                    <a:pt x="8338" y="88259"/>
                    <a:pt x="8363" y="88259"/>
                  </a:cubicBezTo>
                  <a:cubicBezTo>
                    <a:pt x="8975" y="88259"/>
                    <a:pt x="9483" y="87787"/>
                    <a:pt x="9524" y="87176"/>
                  </a:cubicBezTo>
                  <a:lnTo>
                    <a:pt x="9667" y="85060"/>
                  </a:lnTo>
                  <a:cubicBezTo>
                    <a:pt x="9710" y="84419"/>
                    <a:pt x="9226" y="83865"/>
                    <a:pt x="8586" y="83820"/>
                  </a:cubicBezTo>
                  <a:lnTo>
                    <a:pt x="8280" y="83800"/>
                  </a:lnTo>
                  <a:lnTo>
                    <a:pt x="18221" y="9035"/>
                  </a:lnTo>
                  <a:cubicBezTo>
                    <a:pt x="18469" y="6810"/>
                    <a:pt x="17817" y="4639"/>
                    <a:pt x="16383" y="2920"/>
                  </a:cubicBezTo>
                  <a:cubicBezTo>
                    <a:pt x="14947" y="1201"/>
                    <a:pt x="12927" y="171"/>
                    <a:pt x="10694" y="20"/>
                  </a:cubicBezTo>
                  <a:cubicBezTo>
                    <a:pt x="10507" y="7"/>
                    <a:pt x="10319" y="0"/>
                    <a:pt x="10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60"/>
            <p:cNvSpPr/>
            <p:nvPr/>
          </p:nvSpPr>
          <p:spPr>
            <a:xfrm>
              <a:off x="6440925" y="2123350"/>
              <a:ext cx="157800" cy="98200"/>
            </a:xfrm>
            <a:custGeom>
              <a:avLst/>
              <a:gdLst/>
              <a:ahLst/>
              <a:cxnLst/>
              <a:rect l="l" t="t" r="r" b="b"/>
              <a:pathLst>
                <a:path w="6312" h="3928" extrusionOk="0">
                  <a:moveTo>
                    <a:pt x="2" y="0"/>
                  </a:moveTo>
                  <a:lnTo>
                    <a:pt x="1" y="3420"/>
                  </a:lnTo>
                  <a:cubicBezTo>
                    <a:pt x="1278" y="3758"/>
                    <a:pt x="2591" y="3928"/>
                    <a:pt x="3907" y="3928"/>
                  </a:cubicBezTo>
                  <a:cubicBezTo>
                    <a:pt x="4559" y="3928"/>
                    <a:pt x="5211" y="3886"/>
                    <a:pt x="5861" y="3802"/>
                  </a:cubicBezTo>
                  <a:lnTo>
                    <a:pt x="6312" y="413"/>
                  </a:lnTo>
                  <a:lnTo>
                    <a:pt x="6312" y="413"/>
                  </a:lnTo>
                  <a:cubicBezTo>
                    <a:pt x="5588" y="517"/>
                    <a:pt x="4860" y="569"/>
                    <a:pt x="4133" y="569"/>
                  </a:cubicBezTo>
                  <a:cubicBezTo>
                    <a:pt x="2740" y="569"/>
                    <a:pt x="1350" y="379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0"/>
            <p:cNvSpPr/>
            <p:nvPr/>
          </p:nvSpPr>
          <p:spPr>
            <a:xfrm>
              <a:off x="6440975" y="2088575"/>
              <a:ext cx="162325" cy="49000"/>
            </a:xfrm>
            <a:custGeom>
              <a:avLst/>
              <a:gdLst/>
              <a:ahLst/>
              <a:cxnLst/>
              <a:rect l="l" t="t" r="r" b="b"/>
              <a:pathLst>
                <a:path w="6493" h="1960" extrusionOk="0">
                  <a:moveTo>
                    <a:pt x="2" y="0"/>
                  </a:moveTo>
                  <a:lnTo>
                    <a:pt x="0" y="1391"/>
                  </a:lnTo>
                  <a:cubicBezTo>
                    <a:pt x="1348" y="1770"/>
                    <a:pt x="2738" y="1960"/>
                    <a:pt x="4131" y="1960"/>
                  </a:cubicBezTo>
                  <a:cubicBezTo>
                    <a:pt x="4858" y="1960"/>
                    <a:pt x="5586" y="1908"/>
                    <a:pt x="6310" y="1804"/>
                  </a:cubicBezTo>
                  <a:lnTo>
                    <a:pt x="6493" y="428"/>
                  </a:lnTo>
                  <a:lnTo>
                    <a:pt x="6493" y="428"/>
                  </a:lnTo>
                  <a:cubicBezTo>
                    <a:pt x="5741" y="540"/>
                    <a:pt x="4984" y="597"/>
                    <a:pt x="4227" y="597"/>
                  </a:cubicBezTo>
                  <a:cubicBezTo>
                    <a:pt x="2802" y="597"/>
                    <a:pt x="1380" y="397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0"/>
            <p:cNvSpPr/>
            <p:nvPr/>
          </p:nvSpPr>
          <p:spPr>
            <a:xfrm>
              <a:off x="6440925" y="2208825"/>
              <a:ext cx="146575" cy="46750"/>
            </a:xfrm>
            <a:custGeom>
              <a:avLst/>
              <a:gdLst/>
              <a:ahLst/>
              <a:cxnLst/>
              <a:rect l="l" t="t" r="r" b="b"/>
              <a:pathLst>
                <a:path w="5863" h="1870" extrusionOk="0">
                  <a:moveTo>
                    <a:pt x="1" y="1"/>
                  </a:moveTo>
                  <a:lnTo>
                    <a:pt x="1" y="1385"/>
                  </a:lnTo>
                  <a:cubicBezTo>
                    <a:pt x="1250" y="1707"/>
                    <a:pt x="2534" y="1870"/>
                    <a:pt x="3820" y="1870"/>
                  </a:cubicBezTo>
                  <a:cubicBezTo>
                    <a:pt x="4441" y="1870"/>
                    <a:pt x="5062" y="1832"/>
                    <a:pt x="5680" y="1756"/>
                  </a:cubicBezTo>
                  <a:lnTo>
                    <a:pt x="5863" y="383"/>
                  </a:lnTo>
                  <a:lnTo>
                    <a:pt x="5863" y="383"/>
                  </a:lnTo>
                  <a:cubicBezTo>
                    <a:pt x="5213" y="467"/>
                    <a:pt x="4559" y="509"/>
                    <a:pt x="3907" y="509"/>
                  </a:cubicBezTo>
                  <a:cubicBezTo>
                    <a:pt x="2591" y="509"/>
                    <a:pt x="1278" y="339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60"/>
            <p:cNvSpPr/>
            <p:nvPr/>
          </p:nvSpPr>
          <p:spPr>
            <a:xfrm>
              <a:off x="6440600" y="2243450"/>
              <a:ext cx="142275" cy="366600"/>
            </a:xfrm>
            <a:custGeom>
              <a:avLst/>
              <a:gdLst/>
              <a:ahLst/>
              <a:cxnLst/>
              <a:rect l="l" t="t" r="r" b="b"/>
              <a:pathLst>
                <a:path w="5691" h="14664" extrusionOk="0">
                  <a:moveTo>
                    <a:pt x="12" y="0"/>
                  </a:moveTo>
                  <a:lnTo>
                    <a:pt x="0" y="14406"/>
                  </a:lnTo>
                  <a:lnTo>
                    <a:pt x="3791" y="14664"/>
                  </a:lnTo>
                  <a:lnTo>
                    <a:pt x="5691" y="371"/>
                  </a:lnTo>
                  <a:lnTo>
                    <a:pt x="5691" y="371"/>
                  </a:lnTo>
                  <a:cubicBezTo>
                    <a:pt x="5073" y="447"/>
                    <a:pt x="4453" y="485"/>
                    <a:pt x="3833" y="485"/>
                  </a:cubicBezTo>
                  <a:cubicBezTo>
                    <a:pt x="2547" y="485"/>
                    <a:pt x="1263" y="32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60"/>
            <p:cNvSpPr/>
            <p:nvPr/>
          </p:nvSpPr>
          <p:spPr>
            <a:xfrm>
              <a:off x="6441100" y="506725"/>
              <a:ext cx="359250" cy="1478700"/>
            </a:xfrm>
            <a:custGeom>
              <a:avLst/>
              <a:gdLst/>
              <a:ahLst/>
              <a:cxnLst/>
              <a:rect l="l" t="t" r="r" b="b"/>
              <a:pathLst>
                <a:path w="14370" h="59148" extrusionOk="0">
                  <a:moveTo>
                    <a:pt x="6997" y="0"/>
                  </a:moveTo>
                  <a:cubicBezTo>
                    <a:pt x="3251" y="0"/>
                    <a:pt x="133" y="2994"/>
                    <a:pt x="42" y="6797"/>
                  </a:cubicBezTo>
                  <a:lnTo>
                    <a:pt x="0" y="58456"/>
                  </a:lnTo>
                  <a:cubicBezTo>
                    <a:pt x="1468" y="58916"/>
                    <a:pt x="3006" y="59147"/>
                    <a:pt x="4544" y="59147"/>
                  </a:cubicBezTo>
                  <a:cubicBezTo>
                    <a:pt x="5408" y="59147"/>
                    <a:pt x="6271" y="59074"/>
                    <a:pt x="7122" y="58928"/>
                  </a:cubicBezTo>
                  <a:lnTo>
                    <a:pt x="13929" y="7744"/>
                  </a:lnTo>
                  <a:cubicBezTo>
                    <a:pt x="14370" y="3802"/>
                    <a:pt x="11436" y="288"/>
                    <a:pt x="7478" y="17"/>
                  </a:cubicBezTo>
                  <a:cubicBezTo>
                    <a:pt x="7317" y="6"/>
                    <a:pt x="7156" y="0"/>
                    <a:pt x="6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60"/>
            <p:cNvSpPr/>
            <p:nvPr/>
          </p:nvSpPr>
          <p:spPr>
            <a:xfrm>
              <a:off x="6441025" y="2002875"/>
              <a:ext cx="173550" cy="100625"/>
            </a:xfrm>
            <a:custGeom>
              <a:avLst/>
              <a:gdLst/>
              <a:ahLst/>
              <a:cxnLst/>
              <a:rect l="l" t="t" r="r" b="b"/>
              <a:pathLst>
                <a:path w="6942" h="4025" extrusionOk="0">
                  <a:moveTo>
                    <a:pt x="2" y="1"/>
                  </a:moveTo>
                  <a:lnTo>
                    <a:pt x="0" y="3428"/>
                  </a:lnTo>
                  <a:cubicBezTo>
                    <a:pt x="1378" y="3825"/>
                    <a:pt x="2800" y="4025"/>
                    <a:pt x="4225" y="4025"/>
                  </a:cubicBezTo>
                  <a:cubicBezTo>
                    <a:pt x="4982" y="4025"/>
                    <a:pt x="5739" y="3968"/>
                    <a:pt x="6491" y="3856"/>
                  </a:cubicBezTo>
                  <a:lnTo>
                    <a:pt x="6942" y="460"/>
                  </a:lnTo>
                  <a:lnTo>
                    <a:pt x="6942" y="460"/>
                  </a:lnTo>
                  <a:cubicBezTo>
                    <a:pt x="6120" y="596"/>
                    <a:pt x="5287" y="663"/>
                    <a:pt x="4454" y="663"/>
                  </a:cubicBezTo>
                  <a:cubicBezTo>
                    <a:pt x="2947" y="663"/>
                    <a:pt x="1442" y="442"/>
                    <a:pt x="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60"/>
            <p:cNvSpPr/>
            <p:nvPr/>
          </p:nvSpPr>
          <p:spPr>
            <a:xfrm>
              <a:off x="6441050" y="1968100"/>
              <a:ext cx="178100" cy="51375"/>
            </a:xfrm>
            <a:custGeom>
              <a:avLst/>
              <a:gdLst/>
              <a:ahLst/>
              <a:cxnLst/>
              <a:rect l="l" t="t" r="r" b="b"/>
              <a:pathLst>
                <a:path w="7124" h="2055" extrusionOk="0">
                  <a:moveTo>
                    <a:pt x="2" y="1"/>
                  </a:moveTo>
                  <a:lnTo>
                    <a:pt x="1" y="1392"/>
                  </a:lnTo>
                  <a:cubicBezTo>
                    <a:pt x="1441" y="1833"/>
                    <a:pt x="2946" y="2054"/>
                    <a:pt x="4453" y="2054"/>
                  </a:cubicBezTo>
                  <a:cubicBezTo>
                    <a:pt x="5286" y="2054"/>
                    <a:pt x="6119" y="1987"/>
                    <a:pt x="6941" y="1851"/>
                  </a:cubicBezTo>
                  <a:lnTo>
                    <a:pt x="7124" y="475"/>
                  </a:lnTo>
                  <a:lnTo>
                    <a:pt x="7124" y="475"/>
                  </a:lnTo>
                  <a:cubicBezTo>
                    <a:pt x="6273" y="620"/>
                    <a:pt x="5410" y="693"/>
                    <a:pt x="4547" y="693"/>
                  </a:cubicBezTo>
                  <a:cubicBezTo>
                    <a:pt x="3009" y="693"/>
                    <a:pt x="1470" y="46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60"/>
            <p:cNvSpPr/>
            <p:nvPr/>
          </p:nvSpPr>
          <p:spPr>
            <a:xfrm>
              <a:off x="6499625" y="1457100"/>
              <a:ext cx="115200" cy="414675"/>
            </a:xfrm>
            <a:custGeom>
              <a:avLst/>
              <a:gdLst/>
              <a:ahLst/>
              <a:cxnLst/>
              <a:rect l="l" t="t" r="r" b="b"/>
              <a:pathLst>
                <a:path w="4608" h="16587" extrusionOk="0">
                  <a:moveTo>
                    <a:pt x="2750" y="0"/>
                  </a:moveTo>
                  <a:cubicBezTo>
                    <a:pt x="1616" y="0"/>
                    <a:pt x="458" y="3622"/>
                    <a:pt x="150" y="8153"/>
                  </a:cubicBezTo>
                  <a:cubicBezTo>
                    <a:pt x="1" y="10351"/>
                    <a:pt x="75" y="12476"/>
                    <a:pt x="358" y="14056"/>
                  </a:cubicBezTo>
                  <a:cubicBezTo>
                    <a:pt x="641" y="15639"/>
                    <a:pt x="1109" y="16547"/>
                    <a:pt x="1659" y="16586"/>
                  </a:cubicBezTo>
                  <a:cubicBezTo>
                    <a:pt x="1671" y="16586"/>
                    <a:pt x="1683" y="16587"/>
                    <a:pt x="1694" y="16587"/>
                  </a:cubicBezTo>
                  <a:cubicBezTo>
                    <a:pt x="2233" y="16587"/>
                    <a:pt x="2806" y="15753"/>
                    <a:pt x="3290" y="14256"/>
                  </a:cubicBezTo>
                  <a:cubicBezTo>
                    <a:pt x="3784" y="12729"/>
                    <a:pt x="4147" y="10634"/>
                    <a:pt x="4295" y="8434"/>
                  </a:cubicBezTo>
                  <a:cubicBezTo>
                    <a:pt x="4608" y="3855"/>
                    <a:pt x="3931" y="80"/>
                    <a:pt x="2786" y="2"/>
                  </a:cubicBezTo>
                  <a:cubicBezTo>
                    <a:pt x="2774" y="1"/>
                    <a:pt x="2762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60"/>
            <p:cNvSpPr/>
            <p:nvPr/>
          </p:nvSpPr>
          <p:spPr>
            <a:xfrm>
              <a:off x="6392925" y="2589600"/>
              <a:ext cx="182650" cy="65100"/>
            </a:xfrm>
            <a:custGeom>
              <a:avLst/>
              <a:gdLst/>
              <a:ahLst/>
              <a:cxnLst/>
              <a:rect l="l" t="t" r="r" b="b"/>
              <a:pathLst>
                <a:path w="7306" h="2604" extrusionOk="0">
                  <a:moveTo>
                    <a:pt x="145" y="1"/>
                  </a:moveTo>
                  <a:lnTo>
                    <a:pt x="1" y="2116"/>
                  </a:lnTo>
                  <a:lnTo>
                    <a:pt x="7160" y="2603"/>
                  </a:lnTo>
                  <a:lnTo>
                    <a:pt x="7305" y="488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60"/>
            <p:cNvSpPr/>
            <p:nvPr/>
          </p:nvSpPr>
          <p:spPr>
            <a:xfrm>
              <a:off x="6467525" y="545075"/>
              <a:ext cx="119075" cy="483375"/>
            </a:xfrm>
            <a:custGeom>
              <a:avLst/>
              <a:gdLst/>
              <a:ahLst/>
              <a:cxnLst/>
              <a:rect l="l" t="t" r="r" b="b"/>
              <a:pathLst>
                <a:path w="4763" h="19335" extrusionOk="0">
                  <a:moveTo>
                    <a:pt x="4762" y="0"/>
                  </a:moveTo>
                  <a:cubicBezTo>
                    <a:pt x="2957" y="115"/>
                    <a:pt x="1210" y="1401"/>
                    <a:pt x="501" y="3218"/>
                  </a:cubicBezTo>
                  <a:cubicBezTo>
                    <a:pt x="145" y="4122"/>
                    <a:pt x="50" y="5082"/>
                    <a:pt x="22" y="5990"/>
                  </a:cubicBezTo>
                  <a:cubicBezTo>
                    <a:pt x="0" y="6905"/>
                    <a:pt x="22" y="7779"/>
                    <a:pt x="23" y="8669"/>
                  </a:cubicBezTo>
                  <a:cubicBezTo>
                    <a:pt x="37" y="10441"/>
                    <a:pt x="67" y="12215"/>
                    <a:pt x="113" y="13990"/>
                  </a:cubicBezTo>
                  <a:cubicBezTo>
                    <a:pt x="163" y="15767"/>
                    <a:pt x="220" y="17546"/>
                    <a:pt x="364" y="19335"/>
                  </a:cubicBezTo>
                  <a:cubicBezTo>
                    <a:pt x="692" y="17569"/>
                    <a:pt x="879" y="15790"/>
                    <a:pt x="1003" y="14010"/>
                  </a:cubicBezTo>
                  <a:cubicBezTo>
                    <a:pt x="1123" y="12226"/>
                    <a:pt x="1173" y="10443"/>
                    <a:pt x="1156" y="8657"/>
                  </a:cubicBezTo>
                  <a:lnTo>
                    <a:pt x="1131" y="7320"/>
                  </a:lnTo>
                  <a:lnTo>
                    <a:pt x="1093" y="5998"/>
                  </a:lnTo>
                  <a:cubicBezTo>
                    <a:pt x="1080" y="5133"/>
                    <a:pt x="1115" y="4291"/>
                    <a:pt x="1341" y="3506"/>
                  </a:cubicBezTo>
                  <a:cubicBezTo>
                    <a:pt x="1785" y="1949"/>
                    <a:pt x="3068" y="583"/>
                    <a:pt x="4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404" name="Google Shape;1404;p60"/>
          <p:cNvCxnSpPr>
            <a:cxnSpLocks/>
          </p:cNvCxnSpPr>
          <p:nvPr/>
        </p:nvCxnSpPr>
        <p:spPr>
          <a:xfrm rot="10800000" flipH="1">
            <a:off x="1388583" y="1415715"/>
            <a:ext cx="4766100" cy="741900"/>
          </a:xfrm>
          <a:prstGeom prst="bentConnector3">
            <a:avLst>
              <a:gd name="adj1" fmla="val 2271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5" name="Google Shape;1405;p60"/>
          <p:cNvCxnSpPr>
            <a:stCxn id="1376" idx="6"/>
            <a:endCxn id="1264" idx="3"/>
          </p:cNvCxnSpPr>
          <p:nvPr/>
        </p:nvCxnSpPr>
        <p:spPr>
          <a:xfrm>
            <a:off x="4037113" y="2116819"/>
            <a:ext cx="2512154" cy="735655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60"/>
          <p:cNvCxnSpPr>
            <a:cxnSpLocks/>
            <a:stCxn id="1375" idx="6"/>
            <a:endCxn id="1263" idx="3"/>
          </p:cNvCxnSpPr>
          <p:nvPr/>
        </p:nvCxnSpPr>
        <p:spPr>
          <a:xfrm flipH="1">
            <a:off x="2926151" y="2804219"/>
            <a:ext cx="24949" cy="1199291"/>
          </a:xfrm>
          <a:prstGeom prst="bentConnector5">
            <a:avLst>
              <a:gd name="adj1" fmla="val -916269"/>
              <a:gd name="adj2" fmla="val 45410"/>
              <a:gd name="adj3" fmla="val 1016269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376;p60">
            <a:extLst>
              <a:ext uri="{FF2B5EF4-FFF2-40B4-BE49-F238E27FC236}">
                <a16:creationId xmlns:a16="http://schemas.microsoft.com/office/drawing/2014/main" id="{26C09737-3CD9-4788-B21A-94D84534E963}"/>
              </a:ext>
            </a:extLst>
          </p:cNvPr>
          <p:cNvSpPr/>
          <p:nvPr/>
        </p:nvSpPr>
        <p:spPr>
          <a:xfrm>
            <a:off x="2205531" y="2456850"/>
            <a:ext cx="229800" cy="2298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7" name="Google Shape;1405;p60">
            <a:extLst>
              <a:ext uri="{FF2B5EF4-FFF2-40B4-BE49-F238E27FC236}">
                <a16:creationId xmlns:a16="http://schemas.microsoft.com/office/drawing/2014/main" id="{93761551-CB64-4433-899E-94E7AD2EB66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53445" y="2546535"/>
            <a:ext cx="656181" cy="631308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" name="Google Shape;1263;p60">
            <a:extLst>
              <a:ext uri="{FF2B5EF4-FFF2-40B4-BE49-F238E27FC236}">
                <a16:creationId xmlns:a16="http://schemas.microsoft.com/office/drawing/2014/main" id="{2E0FD880-DD63-4E4B-9B68-2CF2E2EE6315}"/>
              </a:ext>
            </a:extLst>
          </p:cNvPr>
          <p:cNvSpPr txBox="1"/>
          <p:nvPr/>
        </p:nvSpPr>
        <p:spPr>
          <a:xfrm flipH="1">
            <a:off x="566312" y="3214652"/>
            <a:ext cx="2091981" cy="4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dirty="0">
                <a:solidFill>
                  <a:schemeClr val="accent2">
                    <a:lumMod val="25000"/>
                  </a:schemeClr>
                </a:solidFill>
                <a:latin typeface="Krona One"/>
                <a:ea typeface="Krona One"/>
                <a:cs typeface="Krona One"/>
                <a:sym typeface="Krona One"/>
              </a:rPr>
              <a:t>Resumen</a:t>
            </a:r>
            <a:endParaRPr sz="1200" b="1" dirty="0">
              <a:solidFill>
                <a:schemeClr val="accent2">
                  <a:lumMod val="25000"/>
                </a:schemeClr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sp>
        <p:nvSpPr>
          <p:cNvPr id="169" name="Google Shape;1267;p60">
            <a:extLst>
              <a:ext uri="{FF2B5EF4-FFF2-40B4-BE49-F238E27FC236}">
                <a16:creationId xmlns:a16="http://schemas.microsoft.com/office/drawing/2014/main" id="{02802D8D-4E71-4507-ABB9-199AB4167A04}"/>
              </a:ext>
            </a:extLst>
          </p:cNvPr>
          <p:cNvSpPr txBox="1"/>
          <p:nvPr/>
        </p:nvSpPr>
        <p:spPr>
          <a:xfrm flipH="1">
            <a:off x="264537" y="3788618"/>
            <a:ext cx="2413608" cy="88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bg2">
                    <a:lumMod val="10000"/>
                  </a:schemeClr>
                </a:solidFill>
                <a:latin typeface="+mj-lt"/>
                <a:ea typeface="DM Sans"/>
                <a:cs typeface="DM Sans"/>
                <a:sym typeface="DM Sans"/>
              </a:rPr>
              <a:t>Es la conclusión que se obtiene del raciocinio u argumentación desarrollada a lo largo del texto.</a:t>
            </a:r>
            <a:endParaRPr sz="1200" dirty="0">
              <a:solidFill>
                <a:schemeClr val="bg2">
                  <a:lumMod val="10000"/>
                </a:schemeClr>
              </a:solidFill>
              <a:latin typeface="+mj-lt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76409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BFA354-B0A1-4971-A154-048F8E5C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>
                <a:solidFill>
                  <a:schemeClr val="accent2">
                    <a:lumMod val="25000"/>
                  </a:schemeClr>
                </a:solidFill>
              </a:rPr>
              <a:t>Conclusión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4E8D2FD-A115-4E40-A686-9C19E468C2BA}"/>
              </a:ext>
            </a:extLst>
          </p:cNvPr>
          <p:cNvSpPr/>
          <p:nvPr/>
        </p:nvSpPr>
        <p:spPr>
          <a:xfrm>
            <a:off x="204395" y="1151068"/>
            <a:ext cx="8692179" cy="3345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dirty="0">
                <a:solidFill>
                  <a:schemeClr val="bg2">
                    <a:lumMod val="10000"/>
                  </a:schemeClr>
                </a:solidFill>
              </a:rPr>
              <a:t>EL resumen es una herramienta esencial para la comprensión y síntesis de información. Además, permite capturar las ideas principales y los datos más relevantes de un texto, discurso o estudio, manteniendo la objetividad y evitando opiniones personales. Finalmente, el resumen facilita el aprendizaje y la transmisión eficiente de conocimientos, siendo un elemento clave en el ámbito académico y profesional para resaltar lo esencial de cualquier contenido.</a:t>
            </a:r>
          </a:p>
        </p:txBody>
      </p:sp>
    </p:spTree>
    <p:extLst>
      <p:ext uri="{BB962C8B-B14F-4D97-AF65-F5344CB8AC3E}">
        <p14:creationId xmlns:p14="http://schemas.microsoft.com/office/powerpoint/2010/main" val="379945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7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2">
                    <a:lumMod val="25000"/>
                  </a:schemeClr>
                </a:solidFill>
              </a:rPr>
              <a:t>Linkografía</a:t>
            </a:r>
            <a:r>
              <a:rPr lang="en" dirty="0"/>
              <a:t> </a:t>
            </a:r>
            <a:endParaRPr dirty="0"/>
          </a:p>
        </p:txBody>
      </p:sp>
      <p:sp>
        <p:nvSpPr>
          <p:cNvPr id="1857" name="Google Shape;1857;p70"/>
          <p:cNvSpPr txBox="1">
            <a:spLocks noGrp="1"/>
          </p:cNvSpPr>
          <p:nvPr>
            <p:ph type="body" idx="1"/>
          </p:nvPr>
        </p:nvSpPr>
        <p:spPr>
          <a:xfrm>
            <a:off x="720000" y="1123062"/>
            <a:ext cx="7704000" cy="19105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hlinkClick r:id="rId3"/>
              </a:rPr>
              <a:t>https://www.ivap.euskadi.eus/contenidos/blog_post/zertarako_balio_du_laburpen_ba/es_def/Para-que-sirve-un-resumen.pdf</a:t>
            </a: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hlinkClick r:id="rId4"/>
              </a:rPr>
              <a:t>https://educacion.udp.cl/cms/wp-content/uploads/2020/05/Co%CC%81mo-elaborar-un-resumen-de-un-texto.pdf</a:t>
            </a: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s Report Writing Tips for Students by Slidesgo">
  <a:themeElements>
    <a:clrScheme name="Simple Light">
      <a:dk1>
        <a:srgbClr val="313F60"/>
      </a:dk1>
      <a:lt1>
        <a:srgbClr val="F1EFE7"/>
      </a:lt1>
      <a:dk2>
        <a:srgbClr val="E0D8C7"/>
      </a:dk2>
      <a:lt2>
        <a:srgbClr val="F7DE78"/>
      </a:lt2>
      <a:accent1>
        <a:srgbClr val="EC7951"/>
      </a:accent1>
      <a:accent2>
        <a:srgbClr val="F5A7DB"/>
      </a:accent2>
      <a:accent3>
        <a:srgbClr val="4CA1F1"/>
      </a:accent3>
      <a:accent4>
        <a:srgbClr val="FFFFFF"/>
      </a:accent4>
      <a:accent5>
        <a:srgbClr val="FFFFFF"/>
      </a:accent5>
      <a:accent6>
        <a:srgbClr val="FFFFFF"/>
      </a:accent6>
      <a:hlink>
        <a:srgbClr val="313F6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832</Words>
  <Application>Microsoft Office PowerPoint</Application>
  <PresentationFormat>Presentación en pantalla (16:9)</PresentationFormat>
  <Paragraphs>92</Paragraphs>
  <Slides>14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Nunito Light</vt:lpstr>
      <vt:lpstr>Arial</vt:lpstr>
      <vt:lpstr>Krona One</vt:lpstr>
      <vt:lpstr>Wingdings</vt:lpstr>
      <vt:lpstr>DM Sans</vt:lpstr>
      <vt:lpstr>Aria cuerpo</vt:lpstr>
      <vt:lpstr>Arial cuerpo</vt:lpstr>
      <vt:lpstr>News Report Writing Tips for Students by Slidesgo</vt:lpstr>
      <vt:lpstr>EL RESUMEN</vt:lpstr>
      <vt:lpstr>¿Qué es el resumen de un texto? </vt:lpstr>
      <vt:lpstr>Características principales de un resumen</vt:lpstr>
      <vt:lpstr>¿Para  qué sirve el resumen de  un texto en el marco de la carrera?</vt:lpstr>
      <vt:lpstr>¿Para  qué sirve el resumen de  un texto en el marco de la carrera?</vt:lpstr>
      <vt:lpstr>¿Para  qué sirve el resumen de  un texto en el marco de la carrera?</vt:lpstr>
      <vt:lpstr>¿Para  qué sirve el resumen de  un texto en el marco de la carrera?</vt:lpstr>
      <vt:lpstr>Estructura de un resumen</vt:lpstr>
      <vt:lpstr>Etapas del resumen</vt:lpstr>
      <vt:lpstr>Resumen (expositivo) </vt:lpstr>
      <vt:lpstr>Resumen (Texto narrativo) </vt:lpstr>
      <vt:lpstr>Resumen (Texto argumentativo) </vt:lpstr>
      <vt:lpstr>Conclusión </vt:lpstr>
      <vt:lpstr>Linkografía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RESUMEN</dc:title>
  <dc:creator>HP LAPTOP</dc:creator>
  <cp:lastModifiedBy>ZONA INFORMATICA</cp:lastModifiedBy>
  <cp:revision>17</cp:revision>
  <dcterms:modified xsi:type="dcterms:W3CDTF">2025-04-16T01:44:27Z</dcterms:modified>
</cp:coreProperties>
</file>