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4" r:id="rId1"/>
  </p:sldMasterIdLst>
  <p:notesMasterIdLst>
    <p:notesMasterId r:id="rId13"/>
  </p:notesMasterIdLst>
  <p:sldIdLst>
    <p:sldId id="256" r:id="rId2"/>
    <p:sldId id="262" r:id="rId3"/>
    <p:sldId id="261" r:id="rId4"/>
    <p:sldId id="271" r:id="rId5"/>
    <p:sldId id="283" r:id="rId6"/>
    <p:sldId id="257" r:id="rId7"/>
    <p:sldId id="294" r:id="rId8"/>
    <p:sldId id="295" r:id="rId9"/>
    <p:sldId id="296" r:id="rId10"/>
    <p:sldId id="297" r:id="rId11"/>
    <p:sldId id="293" r:id="rId12"/>
  </p:sldIdLst>
  <p:sldSz cx="9144000" cy="5143500" type="screen16x9"/>
  <p:notesSz cx="6858000" cy="9144000"/>
  <p:embeddedFontLst>
    <p:embeddedFont>
      <p:font typeface="DM Sans" panose="020B0604020202020204" charset="0"/>
      <p:regular r:id="rId14"/>
      <p:bold r:id="rId15"/>
      <p:italic r:id="rId16"/>
      <p:boldItalic r:id="rId17"/>
    </p:embeddedFont>
    <p:embeddedFont>
      <p:font typeface="Nunito Light" pitchFamily="2" charset="0"/>
      <p:regular r:id="rId18"/>
      <p:italic r:id="rId19"/>
    </p:embeddedFont>
    <p:embeddedFont>
      <p:font typeface="Nunito Sans" pitchFamily="2" charset="0"/>
      <p:regular r:id="rId20"/>
      <p:bold r:id="rId21"/>
      <p:italic r:id="rId22"/>
      <p:boldItalic r:id="rId23"/>
    </p:embeddedFont>
    <p:embeddedFont>
      <p:font typeface="Nunito Sans Medium" panose="020B0604020202020204" charset="0"/>
      <p:regular r:id="rId24"/>
      <p:bold r:id="rId25"/>
      <p:italic r:id="rId26"/>
      <p:boldItalic r:id="rId27"/>
    </p:embeddedFont>
    <p:embeddedFont>
      <p:font typeface="Varela Round" panose="020B0604020202020204" charset="-79"/>
      <p:regular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8B5412A-EB9E-4C21-8EA9-DF154207DBFC}">
  <a:tblStyle styleId="{58B5412A-EB9E-4C21-8EA9-DF154207DBF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4A0F79A1-6421-4154-BDD4-E8DB51E025B0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7" autoAdjust="0"/>
    <p:restoredTop sz="94660"/>
  </p:normalViewPr>
  <p:slideViewPr>
    <p:cSldViewPr snapToGrid="0">
      <p:cViewPr varScale="1">
        <p:scale>
          <a:sx n="89" d="100"/>
          <a:sy n="89" d="100"/>
        </p:scale>
        <p:origin x="86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8" name="Google Shape;2538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9" name="Google Shape;2539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0" name="Google Shape;3670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1" name="Google Shape;3671;g54dda1946d_6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9" name="Google Shape;3539;g14072739ea5_1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0" name="Google Shape;3540;g14072739ea5_1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0" name="Google Shape;4910;g54dda1946d_6_3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11" name="Google Shape;4911;g54dda1946d_6_3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5" name="Google Shape;6715;g54dda1946d_4_27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16" name="Google Shape;6716;g54dda1946d_4_27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8" name="Google Shape;2798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9" name="Google Shape;2799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0" name="Google Shape;3670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1" name="Google Shape;3671;g54dda1946d_6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327029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0" name="Google Shape;3670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1" name="Google Shape;3671;g54dda1946d_6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095403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0" name="Google Shape;3670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1" name="Google Shape;3671;g54dda1946d_6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661318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0" name="Google Shape;3670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1" name="Google Shape;3671;g54dda1946d_6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070975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9" name="Google Shape;9329;g51b1a71d38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30" name="Google Shape;9330;g51b1a71d38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120075" y="-122850"/>
            <a:ext cx="9506700" cy="5389200"/>
            <a:chOff x="-120075" y="-122850"/>
            <a:chExt cx="9506700" cy="5389200"/>
          </a:xfrm>
        </p:grpSpPr>
        <p:cxnSp>
          <p:nvCxnSpPr>
            <p:cNvPr id="10" name="Google Shape;10;p2"/>
            <p:cNvCxnSpPr/>
            <p:nvPr/>
          </p:nvCxnSpPr>
          <p:spPr>
            <a:xfrm>
              <a:off x="2021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" name="Google Shape;11;p2"/>
            <p:cNvCxnSpPr/>
            <p:nvPr/>
          </p:nvCxnSpPr>
          <p:spPr>
            <a:xfrm>
              <a:off x="4592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" name="Google Shape;12;p2"/>
            <p:cNvCxnSpPr/>
            <p:nvPr/>
          </p:nvCxnSpPr>
          <p:spPr>
            <a:xfrm>
              <a:off x="7162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" name="Google Shape;13;p2"/>
            <p:cNvCxnSpPr/>
            <p:nvPr/>
          </p:nvCxnSpPr>
          <p:spPr>
            <a:xfrm>
              <a:off x="9733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" name="Google Shape;14;p2"/>
            <p:cNvCxnSpPr/>
            <p:nvPr/>
          </p:nvCxnSpPr>
          <p:spPr>
            <a:xfrm>
              <a:off x="12303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" name="Google Shape;15;p2"/>
            <p:cNvCxnSpPr/>
            <p:nvPr/>
          </p:nvCxnSpPr>
          <p:spPr>
            <a:xfrm>
              <a:off x="14874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" name="Google Shape;16;p2"/>
            <p:cNvCxnSpPr/>
            <p:nvPr/>
          </p:nvCxnSpPr>
          <p:spPr>
            <a:xfrm>
              <a:off x="17444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20015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" name="Google Shape;18;p2"/>
            <p:cNvCxnSpPr/>
            <p:nvPr/>
          </p:nvCxnSpPr>
          <p:spPr>
            <a:xfrm>
              <a:off x="22585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" name="Google Shape;19;p2"/>
            <p:cNvCxnSpPr/>
            <p:nvPr/>
          </p:nvCxnSpPr>
          <p:spPr>
            <a:xfrm>
              <a:off x="25156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" name="Google Shape;20;p2"/>
            <p:cNvCxnSpPr/>
            <p:nvPr/>
          </p:nvCxnSpPr>
          <p:spPr>
            <a:xfrm>
              <a:off x="27726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" name="Google Shape;21;p2"/>
            <p:cNvCxnSpPr/>
            <p:nvPr/>
          </p:nvCxnSpPr>
          <p:spPr>
            <a:xfrm>
              <a:off x="30297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" name="Google Shape;22;p2"/>
            <p:cNvCxnSpPr/>
            <p:nvPr/>
          </p:nvCxnSpPr>
          <p:spPr>
            <a:xfrm>
              <a:off x="32867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" name="Google Shape;23;p2"/>
            <p:cNvCxnSpPr/>
            <p:nvPr/>
          </p:nvCxnSpPr>
          <p:spPr>
            <a:xfrm>
              <a:off x="35438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" name="Google Shape;24;p2"/>
            <p:cNvCxnSpPr/>
            <p:nvPr/>
          </p:nvCxnSpPr>
          <p:spPr>
            <a:xfrm>
              <a:off x="38008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" name="Google Shape;25;p2"/>
            <p:cNvCxnSpPr/>
            <p:nvPr/>
          </p:nvCxnSpPr>
          <p:spPr>
            <a:xfrm>
              <a:off x="40579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" name="Google Shape;26;p2"/>
            <p:cNvCxnSpPr/>
            <p:nvPr/>
          </p:nvCxnSpPr>
          <p:spPr>
            <a:xfrm>
              <a:off x="43149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" name="Google Shape;27;p2"/>
            <p:cNvCxnSpPr/>
            <p:nvPr/>
          </p:nvCxnSpPr>
          <p:spPr>
            <a:xfrm>
              <a:off x="45720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" name="Google Shape;28;p2"/>
            <p:cNvCxnSpPr/>
            <p:nvPr/>
          </p:nvCxnSpPr>
          <p:spPr>
            <a:xfrm>
              <a:off x="48290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" name="Google Shape;29;p2"/>
            <p:cNvCxnSpPr/>
            <p:nvPr/>
          </p:nvCxnSpPr>
          <p:spPr>
            <a:xfrm>
              <a:off x="50861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" name="Google Shape;30;p2"/>
            <p:cNvCxnSpPr/>
            <p:nvPr/>
          </p:nvCxnSpPr>
          <p:spPr>
            <a:xfrm>
              <a:off x="53431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" name="Google Shape;31;p2"/>
            <p:cNvCxnSpPr/>
            <p:nvPr/>
          </p:nvCxnSpPr>
          <p:spPr>
            <a:xfrm>
              <a:off x="56002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" name="Google Shape;32;p2"/>
            <p:cNvCxnSpPr/>
            <p:nvPr/>
          </p:nvCxnSpPr>
          <p:spPr>
            <a:xfrm>
              <a:off x="58572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" name="Google Shape;33;p2"/>
            <p:cNvCxnSpPr/>
            <p:nvPr/>
          </p:nvCxnSpPr>
          <p:spPr>
            <a:xfrm>
              <a:off x="61143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" name="Google Shape;34;p2"/>
            <p:cNvCxnSpPr/>
            <p:nvPr/>
          </p:nvCxnSpPr>
          <p:spPr>
            <a:xfrm>
              <a:off x="63713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" name="Google Shape;35;p2"/>
            <p:cNvCxnSpPr/>
            <p:nvPr/>
          </p:nvCxnSpPr>
          <p:spPr>
            <a:xfrm>
              <a:off x="66284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" name="Google Shape;36;p2"/>
            <p:cNvCxnSpPr/>
            <p:nvPr/>
          </p:nvCxnSpPr>
          <p:spPr>
            <a:xfrm>
              <a:off x="68854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" name="Google Shape;37;p2"/>
            <p:cNvCxnSpPr/>
            <p:nvPr/>
          </p:nvCxnSpPr>
          <p:spPr>
            <a:xfrm>
              <a:off x="71425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" name="Google Shape;38;p2"/>
            <p:cNvCxnSpPr/>
            <p:nvPr/>
          </p:nvCxnSpPr>
          <p:spPr>
            <a:xfrm>
              <a:off x="73995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" name="Google Shape;39;p2"/>
            <p:cNvCxnSpPr/>
            <p:nvPr/>
          </p:nvCxnSpPr>
          <p:spPr>
            <a:xfrm>
              <a:off x="76566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" name="Google Shape;40;p2"/>
            <p:cNvCxnSpPr/>
            <p:nvPr/>
          </p:nvCxnSpPr>
          <p:spPr>
            <a:xfrm>
              <a:off x="79136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" name="Google Shape;41;p2"/>
            <p:cNvCxnSpPr/>
            <p:nvPr/>
          </p:nvCxnSpPr>
          <p:spPr>
            <a:xfrm>
              <a:off x="81707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" name="Google Shape;42;p2"/>
            <p:cNvCxnSpPr/>
            <p:nvPr/>
          </p:nvCxnSpPr>
          <p:spPr>
            <a:xfrm>
              <a:off x="84277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" name="Google Shape;43;p2"/>
            <p:cNvCxnSpPr/>
            <p:nvPr/>
          </p:nvCxnSpPr>
          <p:spPr>
            <a:xfrm>
              <a:off x="86848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" name="Google Shape;44;p2"/>
            <p:cNvCxnSpPr/>
            <p:nvPr/>
          </p:nvCxnSpPr>
          <p:spPr>
            <a:xfrm>
              <a:off x="89418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" name="Google Shape;45;p2"/>
            <p:cNvCxnSpPr/>
            <p:nvPr/>
          </p:nvCxnSpPr>
          <p:spPr>
            <a:xfrm>
              <a:off x="-120075" y="1677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" name="Google Shape;46;p2"/>
            <p:cNvCxnSpPr/>
            <p:nvPr/>
          </p:nvCxnSpPr>
          <p:spPr>
            <a:xfrm>
              <a:off x="-120075" y="3967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7" name="Google Shape;47;p2"/>
            <p:cNvCxnSpPr/>
            <p:nvPr/>
          </p:nvCxnSpPr>
          <p:spPr>
            <a:xfrm>
              <a:off x="-120075" y="6256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8" name="Google Shape;48;p2"/>
            <p:cNvCxnSpPr/>
            <p:nvPr/>
          </p:nvCxnSpPr>
          <p:spPr>
            <a:xfrm>
              <a:off x="-120075" y="8546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9" name="Google Shape;49;p2"/>
            <p:cNvCxnSpPr/>
            <p:nvPr/>
          </p:nvCxnSpPr>
          <p:spPr>
            <a:xfrm>
              <a:off x="-120075" y="10835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0" name="Google Shape;50;p2"/>
            <p:cNvCxnSpPr/>
            <p:nvPr/>
          </p:nvCxnSpPr>
          <p:spPr>
            <a:xfrm>
              <a:off x="-120075" y="13125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1" name="Google Shape;51;p2"/>
            <p:cNvCxnSpPr/>
            <p:nvPr/>
          </p:nvCxnSpPr>
          <p:spPr>
            <a:xfrm>
              <a:off x="-120075" y="15414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2" name="Google Shape;52;p2"/>
            <p:cNvCxnSpPr/>
            <p:nvPr/>
          </p:nvCxnSpPr>
          <p:spPr>
            <a:xfrm>
              <a:off x="-120075" y="17704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" name="Google Shape;53;p2"/>
            <p:cNvCxnSpPr/>
            <p:nvPr/>
          </p:nvCxnSpPr>
          <p:spPr>
            <a:xfrm>
              <a:off x="-120075" y="19993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" name="Google Shape;54;p2"/>
            <p:cNvCxnSpPr/>
            <p:nvPr/>
          </p:nvCxnSpPr>
          <p:spPr>
            <a:xfrm>
              <a:off x="-120075" y="22283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" name="Google Shape;55;p2"/>
            <p:cNvCxnSpPr/>
            <p:nvPr/>
          </p:nvCxnSpPr>
          <p:spPr>
            <a:xfrm>
              <a:off x="-120075" y="24572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" name="Google Shape;56;p2"/>
            <p:cNvCxnSpPr/>
            <p:nvPr/>
          </p:nvCxnSpPr>
          <p:spPr>
            <a:xfrm>
              <a:off x="-120075" y="26862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" name="Google Shape;57;p2"/>
            <p:cNvCxnSpPr/>
            <p:nvPr/>
          </p:nvCxnSpPr>
          <p:spPr>
            <a:xfrm>
              <a:off x="-120075" y="29151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" name="Google Shape;58;p2"/>
            <p:cNvCxnSpPr/>
            <p:nvPr/>
          </p:nvCxnSpPr>
          <p:spPr>
            <a:xfrm>
              <a:off x="-120075" y="31441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9" name="Google Shape;59;p2"/>
            <p:cNvCxnSpPr/>
            <p:nvPr/>
          </p:nvCxnSpPr>
          <p:spPr>
            <a:xfrm>
              <a:off x="-120075" y="33730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" name="Google Shape;60;p2"/>
            <p:cNvCxnSpPr/>
            <p:nvPr/>
          </p:nvCxnSpPr>
          <p:spPr>
            <a:xfrm>
              <a:off x="-120075" y="36020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" name="Google Shape;61;p2"/>
            <p:cNvCxnSpPr/>
            <p:nvPr/>
          </p:nvCxnSpPr>
          <p:spPr>
            <a:xfrm>
              <a:off x="-120075" y="38309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2" name="Google Shape;62;p2"/>
            <p:cNvCxnSpPr/>
            <p:nvPr/>
          </p:nvCxnSpPr>
          <p:spPr>
            <a:xfrm>
              <a:off x="-120075" y="40599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3" name="Google Shape;63;p2"/>
            <p:cNvCxnSpPr/>
            <p:nvPr/>
          </p:nvCxnSpPr>
          <p:spPr>
            <a:xfrm>
              <a:off x="-120075" y="42888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" name="Google Shape;64;p2"/>
            <p:cNvCxnSpPr/>
            <p:nvPr/>
          </p:nvCxnSpPr>
          <p:spPr>
            <a:xfrm>
              <a:off x="-120075" y="45178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5" name="Google Shape;65;p2"/>
            <p:cNvCxnSpPr/>
            <p:nvPr/>
          </p:nvCxnSpPr>
          <p:spPr>
            <a:xfrm>
              <a:off x="-120075" y="47467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6" name="Google Shape;66;p2"/>
            <p:cNvCxnSpPr/>
            <p:nvPr/>
          </p:nvCxnSpPr>
          <p:spPr>
            <a:xfrm>
              <a:off x="-120075" y="49757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67" name="Google Shape;67;p2"/>
          <p:cNvSpPr txBox="1">
            <a:spLocks noGrp="1"/>
          </p:cNvSpPr>
          <p:nvPr>
            <p:ph type="ctrTitle"/>
          </p:nvPr>
        </p:nvSpPr>
        <p:spPr>
          <a:xfrm>
            <a:off x="1868375" y="1406125"/>
            <a:ext cx="5407200" cy="173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68" name="Google Shape;68;p2"/>
          <p:cNvSpPr txBox="1">
            <a:spLocks noGrp="1"/>
          </p:cNvSpPr>
          <p:nvPr>
            <p:ph type="subTitle" idx="1"/>
          </p:nvPr>
        </p:nvSpPr>
        <p:spPr>
          <a:xfrm>
            <a:off x="2317425" y="3261550"/>
            <a:ext cx="45288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69" name="Google Shape;69;p2"/>
          <p:cNvGrpSpPr/>
          <p:nvPr/>
        </p:nvGrpSpPr>
        <p:grpSpPr>
          <a:xfrm>
            <a:off x="6846234" y="4603993"/>
            <a:ext cx="243887" cy="257752"/>
            <a:chOff x="6101284" y="2743370"/>
            <a:chExt cx="117107" cy="123759"/>
          </a:xfrm>
        </p:grpSpPr>
        <p:sp>
          <p:nvSpPr>
            <p:cNvPr id="70" name="Google Shape;70;p2"/>
            <p:cNvSpPr/>
            <p:nvPr/>
          </p:nvSpPr>
          <p:spPr>
            <a:xfrm>
              <a:off x="6104944" y="2745036"/>
              <a:ext cx="112450" cy="120099"/>
            </a:xfrm>
            <a:custGeom>
              <a:avLst/>
              <a:gdLst/>
              <a:ahLst/>
              <a:cxnLst/>
              <a:rect l="l" t="t" r="r" b="b"/>
              <a:pathLst>
                <a:path w="11276" h="12043" extrusionOk="0">
                  <a:moveTo>
                    <a:pt x="3003" y="4671"/>
                  </a:moveTo>
                  <a:cubicBezTo>
                    <a:pt x="3336" y="4237"/>
                    <a:pt x="2436" y="668"/>
                    <a:pt x="3503" y="334"/>
                  </a:cubicBezTo>
                  <a:cubicBezTo>
                    <a:pt x="4604" y="1"/>
                    <a:pt x="5938" y="2869"/>
                    <a:pt x="6572" y="3069"/>
                  </a:cubicBezTo>
                  <a:cubicBezTo>
                    <a:pt x="7173" y="3303"/>
                    <a:pt x="9574" y="1635"/>
                    <a:pt x="10241" y="2402"/>
                  </a:cubicBezTo>
                  <a:cubicBezTo>
                    <a:pt x="10909" y="3203"/>
                    <a:pt x="8740" y="5304"/>
                    <a:pt x="8807" y="5738"/>
                  </a:cubicBezTo>
                  <a:cubicBezTo>
                    <a:pt x="8840" y="6205"/>
                    <a:pt x="11275" y="8507"/>
                    <a:pt x="10808" y="9174"/>
                  </a:cubicBezTo>
                  <a:cubicBezTo>
                    <a:pt x="10341" y="9841"/>
                    <a:pt x="7439" y="8540"/>
                    <a:pt x="7006" y="8573"/>
                  </a:cubicBezTo>
                  <a:cubicBezTo>
                    <a:pt x="6605" y="8674"/>
                    <a:pt x="5705" y="11809"/>
                    <a:pt x="4604" y="11909"/>
                  </a:cubicBezTo>
                  <a:cubicBezTo>
                    <a:pt x="3470" y="12043"/>
                    <a:pt x="4237" y="8840"/>
                    <a:pt x="3670" y="8173"/>
                  </a:cubicBezTo>
                  <a:cubicBezTo>
                    <a:pt x="3136" y="7506"/>
                    <a:pt x="401" y="7706"/>
                    <a:pt x="234" y="6806"/>
                  </a:cubicBezTo>
                  <a:cubicBezTo>
                    <a:pt x="1" y="5838"/>
                    <a:pt x="2669" y="5071"/>
                    <a:pt x="3003" y="467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6101284" y="2743370"/>
              <a:ext cx="117107" cy="123759"/>
            </a:xfrm>
            <a:custGeom>
              <a:avLst/>
              <a:gdLst/>
              <a:ahLst/>
              <a:cxnLst/>
              <a:rect l="l" t="t" r="r" b="b"/>
              <a:pathLst>
                <a:path w="11743" h="12410" extrusionOk="0">
                  <a:moveTo>
                    <a:pt x="3136" y="4671"/>
                  </a:moveTo>
                  <a:cubicBezTo>
                    <a:pt x="3170" y="4571"/>
                    <a:pt x="3136" y="4070"/>
                    <a:pt x="3103" y="3470"/>
                  </a:cubicBezTo>
                  <a:cubicBezTo>
                    <a:pt x="3003" y="2169"/>
                    <a:pt x="2870" y="501"/>
                    <a:pt x="3770" y="234"/>
                  </a:cubicBezTo>
                  <a:cubicBezTo>
                    <a:pt x="4637" y="1"/>
                    <a:pt x="5471" y="1135"/>
                    <a:pt x="6139" y="2036"/>
                  </a:cubicBezTo>
                  <a:cubicBezTo>
                    <a:pt x="6505" y="2536"/>
                    <a:pt x="6806" y="2970"/>
                    <a:pt x="6972" y="3003"/>
                  </a:cubicBezTo>
                  <a:lnTo>
                    <a:pt x="6972" y="3003"/>
                  </a:lnTo>
                  <a:cubicBezTo>
                    <a:pt x="7139" y="3036"/>
                    <a:pt x="7606" y="2836"/>
                    <a:pt x="8140" y="2636"/>
                  </a:cubicBezTo>
                  <a:cubicBezTo>
                    <a:pt x="9107" y="2202"/>
                    <a:pt x="10208" y="1802"/>
                    <a:pt x="10775" y="2403"/>
                  </a:cubicBezTo>
                  <a:cubicBezTo>
                    <a:pt x="11309" y="3070"/>
                    <a:pt x="10508" y="4204"/>
                    <a:pt x="9875" y="5071"/>
                  </a:cubicBezTo>
                  <a:cubicBezTo>
                    <a:pt x="9574" y="5505"/>
                    <a:pt x="9374" y="5838"/>
                    <a:pt x="9374" y="5872"/>
                  </a:cubicBezTo>
                  <a:cubicBezTo>
                    <a:pt x="9374" y="5972"/>
                    <a:pt x="9674" y="6339"/>
                    <a:pt x="10041" y="6739"/>
                  </a:cubicBezTo>
                  <a:cubicBezTo>
                    <a:pt x="10809" y="7673"/>
                    <a:pt x="11743" y="8874"/>
                    <a:pt x="11342" y="9474"/>
                  </a:cubicBezTo>
                  <a:cubicBezTo>
                    <a:pt x="10909" y="10075"/>
                    <a:pt x="9374" y="9574"/>
                    <a:pt x="8273" y="9241"/>
                  </a:cubicBezTo>
                  <a:cubicBezTo>
                    <a:pt x="7806" y="9074"/>
                    <a:pt x="7439" y="9007"/>
                    <a:pt x="7339" y="9007"/>
                  </a:cubicBezTo>
                  <a:lnTo>
                    <a:pt x="6872" y="9908"/>
                  </a:lnTo>
                  <a:cubicBezTo>
                    <a:pt x="6372" y="10909"/>
                    <a:pt x="5738" y="12243"/>
                    <a:pt x="4871" y="12343"/>
                  </a:cubicBezTo>
                  <a:cubicBezTo>
                    <a:pt x="4237" y="12410"/>
                    <a:pt x="4004" y="11909"/>
                    <a:pt x="3937" y="11209"/>
                  </a:cubicBezTo>
                  <a:cubicBezTo>
                    <a:pt x="3870" y="10842"/>
                    <a:pt x="3870" y="10408"/>
                    <a:pt x="3870" y="10008"/>
                  </a:cubicBezTo>
                  <a:cubicBezTo>
                    <a:pt x="3870" y="9341"/>
                    <a:pt x="3870" y="8674"/>
                    <a:pt x="3703" y="8474"/>
                  </a:cubicBezTo>
                  <a:cubicBezTo>
                    <a:pt x="3537" y="8240"/>
                    <a:pt x="2936" y="8140"/>
                    <a:pt x="2269" y="8007"/>
                  </a:cubicBezTo>
                  <a:cubicBezTo>
                    <a:pt x="1302" y="7840"/>
                    <a:pt x="334" y="7673"/>
                    <a:pt x="168" y="6973"/>
                  </a:cubicBezTo>
                  <a:cubicBezTo>
                    <a:pt x="1" y="6139"/>
                    <a:pt x="1268" y="5538"/>
                    <a:pt x="2202" y="5071"/>
                  </a:cubicBezTo>
                  <a:cubicBezTo>
                    <a:pt x="2703" y="4904"/>
                    <a:pt x="3103" y="4738"/>
                    <a:pt x="3136" y="4671"/>
                  </a:cubicBezTo>
                  <a:close/>
                  <a:moveTo>
                    <a:pt x="3670" y="3403"/>
                  </a:moveTo>
                  <a:cubicBezTo>
                    <a:pt x="3703" y="4171"/>
                    <a:pt x="3770" y="4738"/>
                    <a:pt x="3603" y="5004"/>
                  </a:cubicBezTo>
                  <a:lnTo>
                    <a:pt x="3603" y="5004"/>
                  </a:lnTo>
                  <a:cubicBezTo>
                    <a:pt x="3437" y="5205"/>
                    <a:pt x="3003" y="5405"/>
                    <a:pt x="2503" y="5638"/>
                  </a:cubicBezTo>
                  <a:cubicBezTo>
                    <a:pt x="1702" y="6005"/>
                    <a:pt x="701" y="6506"/>
                    <a:pt x="801" y="6872"/>
                  </a:cubicBezTo>
                  <a:cubicBezTo>
                    <a:pt x="835" y="7206"/>
                    <a:pt x="1635" y="7339"/>
                    <a:pt x="2436" y="7473"/>
                  </a:cubicBezTo>
                  <a:cubicBezTo>
                    <a:pt x="3170" y="7573"/>
                    <a:pt x="3937" y="7706"/>
                    <a:pt x="4204" y="8140"/>
                  </a:cubicBezTo>
                  <a:cubicBezTo>
                    <a:pt x="4504" y="8474"/>
                    <a:pt x="4504" y="9207"/>
                    <a:pt x="4504" y="10008"/>
                  </a:cubicBezTo>
                  <a:cubicBezTo>
                    <a:pt x="4504" y="10408"/>
                    <a:pt x="4504" y="10809"/>
                    <a:pt x="4537" y="11142"/>
                  </a:cubicBezTo>
                  <a:cubicBezTo>
                    <a:pt x="4604" y="11509"/>
                    <a:pt x="4671" y="11809"/>
                    <a:pt x="4871" y="11809"/>
                  </a:cubicBezTo>
                  <a:cubicBezTo>
                    <a:pt x="5405" y="11709"/>
                    <a:pt x="6005" y="10542"/>
                    <a:pt x="6439" y="9674"/>
                  </a:cubicBezTo>
                  <a:cubicBezTo>
                    <a:pt x="6739" y="9041"/>
                    <a:pt x="7006" y="8507"/>
                    <a:pt x="7306" y="8474"/>
                  </a:cubicBezTo>
                  <a:cubicBezTo>
                    <a:pt x="7506" y="8407"/>
                    <a:pt x="7940" y="8574"/>
                    <a:pt x="8474" y="8740"/>
                  </a:cubicBezTo>
                  <a:cubicBezTo>
                    <a:pt x="9408" y="9041"/>
                    <a:pt x="10708" y="9474"/>
                    <a:pt x="10909" y="9174"/>
                  </a:cubicBezTo>
                  <a:cubicBezTo>
                    <a:pt x="11075" y="8907"/>
                    <a:pt x="10308" y="7873"/>
                    <a:pt x="9674" y="7139"/>
                  </a:cubicBezTo>
                  <a:cubicBezTo>
                    <a:pt x="9241" y="6639"/>
                    <a:pt x="8941" y="6205"/>
                    <a:pt x="8874" y="5972"/>
                  </a:cubicBezTo>
                  <a:cubicBezTo>
                    <a:pt x="8840" y="5672"/>
                    <a:pt x="9141" y="5238"/>
                    <a:pt x="9508" y="4738"/>
                  </a:cubicBezTo>
                  <a:cubicBezTo>
                    <a:pt x="10008" y="4037"/>
                    <a:pt x="10675" y="3070"/>
                    <a:pt x="10375" y="2736"/>
                  </a:cubicBezTo>
                  <a:cubicBezTo>
                    <a:pt x="10141" y="2403"/>
                    <a:pt x="9207" y="2803"/>
                    <a:pt x="8407" y="3136"/>
                  </a:cubicBezTo>
                  <a:cubicBezTo>
                    <a:pt x="7806" y="3370"/>
                    <a:pt x="7206" y="3637"/>
                    <a:pt x="6839" y="3503"/>
                  </a:cubicBezTo>
                  <a:lnTo>
                    <a:pt x="6839" y="3503"/>
                  </a:lnTo>
                  <a:cubicBezTo>
                    <a:pt x="6505" y="3370"/>
                    <a:pt x="6139" y="2903"/>
                    <a:pt x="5772" y="2336"/>
                  </a:cubicBezTo>
                  <a:cubicBezTo>
                    <a:pt x="5171" y="1535"/>
                    <a:pt x="4471" y="568"/>
                    <a:pt x="3970" y="735"/>
                  </a:cubicBezTo>
                  <a:cubicBezTo>
                    <a:pt x="3503" y="901"/>
                    <a:pt x="3603" y="2302"/>
                    <a:pt x="3670" y="340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6147197" y="2759675"/>
              <a:ext cx="15308" cy="19965"/>
            </a:xfrm>
            <a:custGeom>
              <a:avLst/>
              <a:gdLst/>
              <a:ahLst/>
              <a:cxnLst/>
              <a:rect l="l" t="t" r="r" b="b"/>
              <a:pathLst>
                <a:path w="1535" h="2002" extrusionOk="0">
                  <a:moveTo>
                    <a:pt x="0" y="34"/>
                  </a:moveTo>
                  <a:cubicBezTo>
                    <a:pt x="500" y="601"/>
                    <a:pt x="667" y="1601"/>
                    <a:pt x="1401" y="1935"/>
                  </a:cubicBezTo>
                  <a:cubicBezTo>
                    <a:pt x="1434" y="2002"/>
                    <a:pt x="1535" y="1902"/>
                    <a:pt x="1501" y="1868"/>
                  </a:cubicBezTo>
                  <a:cubicBezTo>
                    <a:pt x="1334" y="1535"/>
                    <a:pt x="1034" y="1268"/>
                    <a:pt x="834" y="1001"/>
                  </a:cubicBezTo>
                  <a:cubicBezTo>
                    <a:pt x="601" y="601"/>
                    <a:pt x="367" y="234"/>
                    <a:pt x="0" y="34"/>
                  </a:cubicBezTo>
                  <a:cubicBezTo>
                    <a:pt x="33" y="0"/>
                    <a:pt x="0" y="0"/>
                    <a:pt x="0" y="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6163821" y="2781296"/>
              <a:ext cx="2344" cy="2004"/>
            </a:xfrm>
            <a:custGeom>
              <a:avLst/>
              <a:gdLst/>
              <a:ahLst/>
              <a:cxnLst/>
              <a:rect l="l" t="t" r="r" b="b"/>
              <a:pathLst>
                <a:path w="235" h="201" extrusionOk="0">
                  <a:moveTo>
                    <a:pt x="34" y="101"/>
                  </a:moveTo>
                  <a:cubicBezTo>
                    <a:pt x="68" y="167"/>
                    <a:pt x="101" y="201"/>
                    <a:pt x="168" y="201"/>
                  </a:cubicBezTo>
                  <a:cubicBezTo>
                    <a:pt x="201" y="201"/>
                    <a:pt x="234" y="134"/>
                    <a:pt x="201" y="101"/>
                  </a:cubicBezTo>
                  <a:lnTo>
                    <a:pt x="68" y="1"/>
                  </a:lnTo>
                  <a:cubicBezTo>
                    <a:pt x="68" y="1"/>
                    <a:pt x="1" y="67"/>
                    <a:pt x="34" y="10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6185452" y="2802258"/>
              <a:ext cx="13313" cy="18968"/>
            </a:xfrm>
            <a:custGeom>
              <a:avLst/>
              <a:gdLst/>
              <a:ahLst/>
              <a:cxnLst/>
              <a:rect l="l" t="t" r="r" b="b"/>
              <a:pathLst>
                <a:path w="1335" h="1902" extrusionOk="0">
                  <a:moveTo>
                    <a:pt x="0" y="100"/>
                  </a:moveTo>
                  <a:cubicBezTo>
                    <a:pt x="167" y="767"/>
                    <a:pt x="601" y="1501"/>
                    <a:pt x="1234" y="1835"/>
                  </a:cubicBezTo>
                  <a:cubicBezTo>
                    <a:pt x="1268" y="1901"/>
                    <a:pt x="1334" y="1835"/>
                    <a:pt x="1334" y="1801"/>
                  </a:cubicBezTo>
                  <a:cubicBezTo>
                    <a:pt x="1068" y="1134"/>
                    <a:pt x="334" y="767"/>
                    <a:pt x="67" y="100"/>
                  </a:cubicBezTo>
                  <a:cubicBezTo>
                    <a:pt x="34" y="0"/>
                    <a:pt x="0" y="67"/>
                    <a:pt x="0" y="10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6200421" y="2823539"/>
              <a:ext cx="2334" cy="3012"/>
            </a:xfrm>
            <a:custGeom>
              <a:avLst/>
              <a:gdLst/>
              <a:ahLst/>
              <a:cxnLst/>
              <a:rect l="l" t="t" r="r" b="b"/>
              <a:pathLst>
                <a:path w="234" h="302" extrusionOk="0">
                  <a:moveTo>
                    <a:pt x="34" y="101"/>
                  </a:moveTo>
                  <a:cubicBezTo>
                    <a:pt x="67" y="168"/>
                    <a:pt x="100" y="301"/>
                    <a:pt x="200" y="301"/>
                  </a:cubicBezTo>
                  <a:cubicBezTo>
                    <a:pt x="234" y="301"/>
                    <a:pt x="234" y="268"/>
                    <a:pt x="234" y="268"/>
                  </a:cubicBezTo>
                  <a:cubicBezTo>
                    <a:pt x="234" y="168"/>
                    <a:pt x="134" y="168"/>
                    <a:pt x="134" y="101"/>
                  </a:cubicBezTo>
                  <a:cubicBezTo>
                    <a:pt x="100" y="1"/>
                    <a:pt x="0" y="1"/>
                    <a:pt x="34" y="10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" name="Google Shape;139;p4"/>
          <p:cNvGrpSpPr/>
          <p:nvPr/>
        </p:nvGrpSpPr>
        <p:grpSpPr>
          <a:xfrm>
            <a:off x="-120075" y="-122850"/>
            <a:ext cx="9506700" cy="5389200"/>
            <a:chOff x="-120075" y="-122850"/>
            <a:chExt cx="9506700" cy="5389200"/>
          </a:xfrm>
        </p:grpSpPr>
        <p:cxnSp>
          <p:nvCxnSpPr>
            <p:cNvPr id="140" name="Google Shape;140;p4"/>
            <p:cNvCxnSpPr/>
            <p:nvPr/>
          </p:nvCxnSpPr>
          <p:spPr>
            <a:xfrm>
              <a:off x="2021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" name="Google Shape;141;p4"/>
            <p:cNvCxnSpPr/>
            <p:nvPr/>
          </p:nvCxnSpPr>
          <p:spPr>
            <a:xfrm>
              <a:off x="4592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2" name="Google Shape;142;p4"/>
            <p:cNvCxnSpPr/>
            <p:nvPr/>
          </p:nvCxnSpPr>
          <p:spPr>
            <a:xfrm>
              <a:off x="7162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3" name="Google Shape;143;p4"/>
            <p:cNvCxnSpPr/>
            <p:nvPr/>
          </p:nvCxnSpPr>
          <p:spPr>
            <a:xfrm>
              <a:off x="9733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4" name="Google Shape;144;p4"/>
            <p:cNvCxnSpPr/>
            <p:nvPr/>
          </p:nvCxnSpPr>
          <p:spPr>
            <a:xfrm>
              <a:off x="12303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5" name="Google Shape;145;p4"/>
            <p:cNvCxnSpPr/>
            <p:nvPr/>
          </p:nvCxnSpPr>
          <p:spPr>
            <a:xfrm>
              <a:off x="14874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6" name="Google Shape;146;p4"/>
            <p:cNvCxnSpPr/>
            <p:nvPr/>
          </p:nvCxnSpPr>
          <p:spPr>
            <a:xfrm>
              <a:off x="17444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" name="Google Shape;147;p4"/>
            <p:cNvCxnSpPr/>
            <p:nvPr/>
          </p:nvCxnSpPr>
          <p:spPr>
            <a:xfrm>
              <a:off x="20015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" name="Google Shape;148;p4"/>
            <p:cNvCxnSpPr/>
            <p:nvPr/>
          </p:nvCxnSpPr>
          <p:spPr>
            <a:xfrm>
              <a:off x="22585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" name="Google Shape;149;p4"/>
            <p:cNvCxnSpPr/>
            <p:nvPr/>
          </p:nvCxnSpPr>
          <p:spPr>
            <a:xfrm>
              <a:off x="25156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0" name="Google Shape;150;p4"/>
            <p:cNvCxnSpPr/>
            <p:nvPr/>
          </p:nvCxnSpPr>
          <p:spPr>
            <a:xfrm>
              <a:off x="27726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" name="Google Shape;151;p4"/>
            <p:cNvCxnSpPr/>
            <p:nvPr/>
          </p:nvCxnSpPr>
          <p:spPr>
            <a:xfrm>
              <a:off x="30297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" name="Google Shape;152;p4"/>
            <p:cNvCxnSpPr/>
            <p:nvPr/>
          </p:nvCxnSpPr>
          <p:spPr>
            <a:xfrm>
              <a:off x="32867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" name="Google Shape;153;p4"/>
            <p:cNvCxnSpPr/>
            <p:nvPr/>
          </p:nvCxnSpPr>
          <p:spPr>
            <a:xfrm>
              <a:off x="35438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" name="Google Shape;154;p4"/>
            <p:cNvCxnSpPr/>
            <p:nvPr/>
          </p:nvCxnSpPr>
          <p:spPr>
            <a:xfrm>
              <a:off x="38008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5" name="Google Shape;155;p4"/>
            <p:cNvCxnSpPr/>
            <p:nvPr/>
          </p:nvCxnSpPr>
          <p:spPr>
            <a:xfrm>
              <a:off x="40579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6" name="Google Shape;156;p4"/>
            <p:cNvCxnSpPr/>
            <p:nvPr/>
          </p:nvCxnSpPr>
          <p:spPr>
            <a:xfrm>
              <a:off x="43149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7" name="Google Shape;157;p4"/>
            <p:cNvCxnSpPr/>
            <p:nvPr/>
          </p:nvCxnSpPr>
          <p:spPr>
            <a:xfrm>
              <a:off x="45720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" name="Google Shape;158;p4"/>
            <p:cNvCxnSpPr/>
            <p:nvPr/>
          </p:nvCxnSpPr>
          <p:spPr>
            <a:xfrm>
              <a:off x="48290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9" name="Google Shape;159;p4"/>
            <p:cNvCxnSpPr/>
            <p:nvPr/>
          </p:nvCxnSpPr>
          <p:spPr>
            <a:xfrm>
              <a:off x="50861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0" name="Google Shape;160;p4"/>
            <p:cNvCxnSpPr/>
            <p:nvPr/>
          </p:nvCxnSpPr>
          <p:spPr>
            <a:xfrm>
              <a:off x="53431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1" name="Google Shape;161;p4"/>
            <p:cNvCxnSpPr/>
            <p:nvPr/>
          </p:nvCxnSpPr>
          <p:spPr>
            <a:xfrm>
              <a:off x="56002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2" name="Google Shape;162;p4"/>
            <p:cNvCxnSpPr/>
            <p:nvPr/>
          </p:nvCxnSpPr>
          <p:spPr>
            <a:xfrm>
              <a:off x="58572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3" name="Google Shape;163;p4"/>
            <p:cNvCxnSpPr/>
            <p:nvPr/>
          </p:nvCxnSpPr>
          <p:spPr>
            <a:xfrm>
              <a:off x="61143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4" name="Google Shape;164;p4"/>
            <p:cNvCxnSpPr/>
            <p:nvPr/>
          </p:nvCxnSpPr>
          <p:spPr>
            <a:xfrm>
              <a:off x="63713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5" name="Google Shape;165;p4"/>
            <p:cNvCxnSpPr/>
            <p:nvPr/>
          </p:nvCxnSpPr>
          <p:spPr>
            <a:xfrm>
              <a:off x="66284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6" name="Google Shape;166;p4"/>
            <p:cNvCxnSpPr/>
            <p:nvPr/>
          </p:nvCxnSpPr>
          <p:spPr>
            <a:xfrm>
              <a:off x="68854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7" name="Google Shape;167;p4"/>
            <p:cNvCxnSpPr/>
            <p:nvPr/>
          </p:nvCxnSpPr>
          <p:spPr>
            <a:xfrm>
              <a:off x="71425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8" name="Google Shape;168;p4"/>
            <p:cNvCxnSpPr/>
            <p:nvPr/>
          </p:nvCxnSpPr>
          <p:spPr>
            <a:xfrm>
              <a:off x="73995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9" name="Google Shape;169;p4"/>
            <p:cNvCxnSpPr/>
            <p:nvPr/>
          </p:nvCxnSpPr>
          <p:spPr>
            <a:xfrm>
              <a:off x="76566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0" name="Google Shape;170;p4"/>
            <p:cNvCxnSpPr/>
            <p:nvPr/>
          </p:nvCxnSpPr>
          <p:spPr>
            <a:xfrm>
              <a:off x="79136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1" name="Google Shape;171;p4"/>
            <p:cNvCxnSpPr/>
            <p:nvPr/>
          </p:nvCxnSpPr>
          <p:spPr>
            <a:xfrm>
              <a:off x="81707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2" name="Google Shape;172;p4"/>
            <p:cNvCxnSpPr/>
            <p:nvPr/>
          </p:nvCxnSpPr>
          <p:spPr>
            <a:xfrm>
              <a:off x="84277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3" name="Google Shape;173;p4"/>
            <p:cNvCxnSpPr/>
            <p:nvPr/>
          </p:nvCxnSpPr>
          <p:spPr>
            <a:xfrm>
              <a:off x="86848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4" name="Google Shape;174;p4"/>
            <p:cNvCxnSpPr/>
            <p:nvPr/>
          </p:nvCxnSpPr>
          <p:spPr>
            <a:xfrm>
              <a:off x="89418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5" name="Google Shape;175;p4"/>
            <p:cNvCxnSpPr/>
            <p:nvPr/>
          </p:nvCxnSpPr>
          <p:spPr>
            <a:xfrm>
              <a:off x="-120075" y="1677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6" name="Google Shape;176;p4"/>
            <p:cNvCxnSpPr/>
            <p:nvPr/>
          </p:nvCxnSpPr>
          <p:spPr>
            <a:xfrm>
              <a:off x="-120075" y="3967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7" name="Google Shape;177;p4"/>
            <p:cNvCxnSpPr/>
            <p:nvPr/>
          </p:nvCxnSpPr>
          <p:spPr>
            <a:xfrm>
              <a:off x="-120075" y="6256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8" name="Google Shape;178;p4"/>
            <p:cNvCxnSpPr/>
            <p:nvPr/>
          </p:nvCxnSpPr>
          <p:spPr>
            <a:xfrm>
              <a:off x="-120075" y="8546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9" name="Google Shape;179;p4"/>
            <p:cNvCxnSpPr/>
            <p:nvPr/>
          </p:nvCxnSpPr>
          <p:spPr>
            <a:xfrm>
              <a:off x="-120075" y="10835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0" name="Google Shape;180;p4"/>
            <p:cNvCxnSpPr/>
            <p:nvPr/>
          </p:nvCxnSpPr>
          <p:spPr>
            <a:xfrm>
              <a:off x="-120075" y="13125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1" name="Google Shape;181;p4"/>
            <p:cNvCxnSpPr/>
            <p:nvPr/>
          </p:nvCxnSpPr>
          <p:spPr>
            <a:xfrm>
              <a:off x="-120075" y="15414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2" name="Google Shape;182;p4"/>
            <p:cNvCxnSpPr/>
            <p:nvPr/>
          </p:nvCxnSpPr>
          <p:spPr>
            <a:xfrm>
              <a:off x="-120075" y="17704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3" name="Google Shape;183;p4"/>
            <p:cNvCxnSpPr/>
            <p:nvPr/>
          </p:nvCxnSpPr>
          <p:spPr>
            <a:xfrm>
              <a:off x="-120075" y="19993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4" name="Google Shape;184;p4"/>
            <p:cNvCxnSpPr/>
            <p:nvPr/>
          </p:nvCxnSpPr>
          <p:spPr>
            <a:xfrm>
              <a:off x="-120075" y="22283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5" name="Google Shape;185;p4"/>
            <p:cNvCxnSpPr/>
            <p:nvPr/>
          </p:nvCxnSpPr>
          <p:spPr>
            <a:xfrm>
              <a:off x="-120075" y="24572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6" name="Google Shape;186;p4"/>
            <p:cNvCxnSpPr/>
            <p:nvPr/>
          </p:nvCxnSpPr>
          <p:spPr>
            <a:xfrm>
              <a:off x="-120075" y="26862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7" name="Google Shape;187;p4"/>
            <p:cNvCxnSpPr/>
            <p:nvPr/>
          </p:nvCxnSpPr>
          <p:spPr>
            <a:xfrm>
              <a:off x="-120075" y="29151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8" name="Google Shape;188;p4"/>
            <p:cNvCxnSpPr/>
            <p:nvPr/>
          </p:nvCxnSpPr>
          <p:spPr>
            <a:xfrm>
              <a:off x="-120075" y="31441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9" name="Google Shape;189;p4"/>
            <p:cNvCxnSpPr/>
            <p:nvPr/>
          </p:nvCxnSpPr>
          <p:spPr>
            <a:xfrm>
              <a:off x="-120075" y="33730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0" name="Google Shape;190;p4"/>
            <p:cNvCxnSpPr/>
            <p:nvPr/>
          </p:nvCxnSpPr>
          <p:spPr>
            <a:xfrm>
              <a:off x="-120075" y="36020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1" name="Google Shape;191;p4"/>
            <p:cNvCxnSpPr/>
            <p:nvPr/>
          </p:nvCxnSpPr>
          <p:spPr>
            <a:xfrm>
              <a:off x="-120075" y="38309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2" name="Google Shape;192;p4"/>
            <p:cNvCxnSpPr/>
            <p:nvPr/>
          </p:nvCxnSpPr>
          <p:spPr>
            <a:xfrm>
              <a:off x="-120075" y="40599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3" name="Google Shape;193;p4"/>
            <p:cNvCxnSpPr/>
            <p:nvPr/>
          </p:nvCxnSpPr>
          <p:spPr>
            <a:xfrm>
              <a:off x="-120075" y="42888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4" name="Google Shape;194;p4"/>
            <p:cNvCxnSpPr/>
            <p:nvPr/>
          </p:nvCxnSpPr>
          <p:spPr>
            <a:xfrm>
              <a:off x="-120075" y="45178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5" name="Google Shape;195;p4"/>
            <p:cNvCxnSpPr/>
            <p:nvPr/>
          </p:nvCxnSpPr>
          <p:spPr>
            <a:xfrm>
              <a:off x="-120075" y="47467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6" name="Google Shape;196;p4"/>
            <p:cNvCxnSpPr/>
            <p:nvPr/>
          </p:nvCxnSpPr>
          <p:spPr>
            <a:xfrm>
              <a:off x="-120075" y="49757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97" name="Google Shape;197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4"/>
          <p:cNvSpPr txBox="1">
            <a:spLocks noGrp="1"/>
          </p:cNvSpPr>
          <p:nvPr>
            <p:ph type="body" idx="1"/>
          </p:nvPr>
        </p:nvSpPr>
        <p:spPr>
          <a:xfrm>
            <a:off x="720000" y="1139551"/>
            <a:ext cx="7704000" cy="43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>
                <a:latin typeface="Nunito Sans"/>
                <a:ea typeface="Nunito Sans"/>
                <a:cs typeface="Nunito Sans"/>
                <a:sym typeface="Nunito Sans"/>
              </a:defRPr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grpSp>
        <p:nvGrpSpPr>
          <p:cNvPr id="199" name="Google Shape;199;p4"/>
          <p:cNvGrpSpPr/>
          <p:nvPr/>
        </p:nvGrpSpPr>
        <p:grpSpPr>
          <a:xfrm>
            <a:off x="326770" y="1526654"/>
            <a:ext cx="8408546" cy="963615"/>
            <a:chOff x="326770" y="1526654"/>
            <a:chExt cx="8408546" cy="963615"/>
          </a:xfrm>
        </p:grpSpPr>
        <p:grpSp>
          <p:nvGrpSpPr>
            <p:cNvPr id="200" name="Google Shape;200;p4"/>
            <p:cNvGrpSpPr/>
            <p:nvPr/>
          </p:nvGrpSpPr>
          <p:grpSpPr>
            <a:xfrm>
              <a:off x="326770" y="2228163"/>
              <a:ext cx="196749" cy="262106"/>
              <a:chOff x="5455275" y="4153502"/>
              <a:chExt cx="88157" cy="117436"/>
            </a:xfrm>
          </p:grpSpPr>
          <p:sp>
            <p:nvSpPr>
              <p:cNvPr id="201" name="Google Shape;201;p4"/>
              <p:cNvSpPr/>
              <p:nvPr/>
            </p:nvSpPr>
            <p:spPr>
              <a:xfrm>
                <a:off x="5459264" y="4153831"/>
                <a:ext cx="82842" cy="113776"/>
              </a:xfrm>
              <a:custGeom>
                <a:avLst/>
                <a:gdLst/>
                <a:ahLst/>
                <a:cxnLst/>
                <a:rect l="l" t="t" r="r" b="b"/>
                <a:pathLst>
                  <a:path w="8307" h="11409" extrusionOk="0">
                    <a:moveTo>
                      <a:pt x="7039" y="9340"/>
                    </a:moveTo>
                    <a:lnTo>
                      <a:pt x="7039" y="9340"/>
                    </a:lnTo>
                    <a:lnTo>
                      <a:pt x="6572" y="11409"/>
                    </a:lnTo>
                    <a:lnTo>
                      <a:pt x="1" y="9807"/>
                    </a:lnTo>
                    <a:cubicBezTo>
                      <a:pt x="601" y="7973"/>
                      <a:pt x="2135" y="6972"/>
                      <a:pt x="3670" y="6038"/>
                    </a:cubicBezTo>
                    <a:cubicBezTo>
                      <a:pt x="4704" y="5404"/>
                      <a:pt x="5338" y="4971"/>
                      <a:pt x="5605" y="4704"/>
                    </a:cubicBezTo>
                    <a:cubicBezTo>
                      <a:pt x="6438" y="3837"/>
                      <a:pt x="6672" y="2335"/>
                      <a:pt x="5171" y="2035"/>
                    </a:cubicBezTo>
                    <a:cubicBezTo>
                      <a:pt x="4170" y="1835"/>
                      <a:pt x="3837" y="3303"/>
                      <a:pt x="3603" y="4170"/>
                    </a:cubicBezTo>
                    <a:lnTo>
                      <a:pt x="1201" y="2736"/>
                    </a:lnTo>
                    <a:cubicBezTo>
                      <a:pt x="1535" y="1702"/>
                      <a:pt x="2402" y="1035"/>
                      <a:pt x="3136" y="701"/>
                    </a:cubicBezTo>
                    <a:cubicBezTo>
                      <a:pt x="4537" y="0"/>
                      <a:pt x="6772" y="401"/>
                      <a:pt x="7673" y="1702"/>
                    </a:cubicBezTo>
                    <a:cubicBezTo>
                      <a:pt x="8140" y="2335"/>
                      <a:pt x="8306" y="3069"/>
                      <a:pt x="8140" y="3870"/>
                    </a:cubicBezTo>
                    <a:cubicBezTo>
                      <a:pt x="7806" y="5538"/>
                      <a:pt x="6472" y="6472"/>
                      <a:pt x="5104" y="7306"/>
                    </a:cubicBezTo>
                    <a:cubicBezTo>
                      <a:pt x="4504" y="7673"/>
                      <a:pt x="3670" y="8073"/>
                      <a:pt x="3203" y="864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202;p4"/>
              <p:cNvSpPr/>
              <p:nvPr/>
            </p:nvSpPr>
            <p:spPr>
              <a:xfrm>
                <a:off x="5455275" y="4153502"/>
                <a:ext cx="88157" cy="117436"/>
              </a:xfrm>
              <a:custGeom>
                <a:avLst/>
                <a:gdLst/>
                <a:ahLst/>
                <a:cxnLst/>
                <a:rect l="l" t="t" r="r" b="b"/>
                <a:pathLst>
                  <a:path w="8840" h="11776" extrusionOk="0">
                    <a:moveTo>
                      <a:pt x="7706" y="9407"/>
                    </a:moveTo>
                    <a:lnTo>
                      <a:pt x="7172" y="11775"/>
                    </a:lnTo>
                    <a:lnTo>
                      <a:pt x="0" y="10007"/>
                    </a:lnTo>
                    <a:lnTo>
                      <a:pt x="67" y="9707"/>
                    </a:lnTo>
                    <a:cubicBezTo>
                      <a:pt x="367" y="8740"/>
                      <a:pt x="934" y="8006"/>
                      <a:pt x="1601" y="7372"/>
                    </a:cubicBezTo>
                    <a:cubicBezTo>
                      <a:pt x="2269" y="6738"/>
                      <a:pt x="3069" y="6238"/>
                      <a:pt x="3870" y="5771"/>
                    </a:cubicBezTo>
                    <a:cubicBezTo>
                      <a:pt x="4370" y="5437"/>
                      <a:pt x="4770" y="5204"/>
                      <a:pt x="5104" y="5004"/>
                    </a:cubicBezTo>
                    <a:cubicBezTo>
                      <a:pt x="5404" y="4770"/>
                      <a:pt x="5604" y="4603"/>
                      <a:pt x="5738" y="4503"/>
                    </a:cubicBezTo>
                    <a:cubicBezTo>
                      <a:pt x="6038" y="4203"/>
                      <a:pt x="6238" y="3836"/>
                      <a:pt x="6271" y="3436"/>
                    </a:cubicBezTo>
                    <a:cubicBezTo>
                      <a:pt x="6338" y="3269"/>
                      <a:pt x="6338" y="3069"/>
                      <a:pt x="6271" y="2936"/>
                    </a:cubicBezTo>
                    <a:cubicBezTo>
                      <a:pt x="6238" y="2769"/>
                      <a:pt x="6205" y="2669"/>
                      <a:pt x="6071" y="2569"/>
                    </a:cubicBezTo>
                    <a:cubicBezTo>
                      <a:pt x="5938" y="2435"/>
                      <a:pt x="5738" y="2335"/>
                      <a:pt x="5437" y="2268"/>
                    </a:cubicBezTo>
                    <a:cubicBezTo>
                      <a:pt x="4737" y="2168"/>
                      <a:pt x="4403" y="3369"/>
                      <a:pt x="4203" y="4170"/>
                    </a:cubicBezTo>
                    <a:lnTo>
                      <a:pt x="4070" y="4570"/>
                    </a:lnTo>
                    <a:lnTo>
                      <a:pt x="1201" y="2869"/>
                    </a:lnTo>
                    <a:lnTo>
                      <a:pt x="1268" y="2669"/>
                    </a:lnTo>
                    <a:cubicBezTo>
                      <a:pt x="1435" y="2168"/>
                      <a:pt x="1701" y="1735"/>
                      <a:pt x="2035" y="1401"/>
                    </a:cubicBezTo>
                    <a:cubicBezTo>
                      <a:pt x="2435" y="1001"/>
                      <a:pt x="2902" y="667"/>
                      <a:pt x="3336" y="434"/>
                    </a:cubicBezTo>
                    <a:cubicBezTo>
                      <a:pt x="4103" y="67"/>
                      <a:pt x="5071" y="0"/>
                      <a:pt x="6038" y="200"/>
                    </a:cubicBezTo>
                    <a:cubicBezTo>
                      <a:pt x="6905" y="400"/>
                      <a:pt x="7739" y="867"/>
                      <a:pt x="8239" y="1535"/>
                    </a:cubicBezTo>
                    <a:lnTo>
                      <a:pt x="8239" y="1535"/>
                    </a:lnTo>
                    <a:cubicBezTo>
                      <a:pt x="8506" y="1868"/>
                      <a:pt x="8673" y="2235"/>
                      <a:pt x="8740" y="2669"/>
                    </a:cubicBezTo>
                    <a:cubicBezTo>
                      <a:pt x="8840" y="3069"/>
                      <a:pt x="8840" y="3436"/>
                      <a:pt x="8740" y="3903"/>
                    </a:cubicBezTo>
                    <a:cubicBezTo>
                      <a:pt x="8573" y="4770"/>
                      <a:pt x="8106" y="5504"/>
                      <a:pt x="7539" y="6071"/>
                    </a:cubicBezTo>
                    <a:cubicBezTo>
                      <a:pt x="6939" y="6605"/>
                      <a:pt x="6271" y="7072"/>
                      <a:pt x="5571" y="7505"/>
                    </a:cubicBezTo>
                    <a:lnTo>
                      <a:pt x="5571" y="7505"/>
                    </a:lnTo>
                    <a:cubicBezTo>
                      <a:pt x="5371" y="7606"/>
                      <a:pt x="5371" y="7606"/>
                      <a:pt x="5337" y="7672"/>
                    </a:cubicBezTo>
                    <a:cubicBezTo>
                      <a:pt x="4937" y="7906"/>
                      <a:pt x="4503" y="8173"/>
                      <a:pt x="4103" y="8439"/>
                    </a:cubicBezTo>
                    <a:lnTo>
                      <a:pt x="7706" y="9173"/>
                    </a:lnTo>
                    <a:close/>
                    <a:moveTo>
                      <a:pt x="6772" y="11108"/>
                    </a:moveTo>
                    <a:lnTo>
                      <a:pt x="7105" y="9574"/>
                    </a:lnTo>
                    <a:lnTo>
                      <a:pt x="3102" y="8773"/>
                    </a:lnTo>
                    <a:lnTo>
                      <a:pt x="3403" y="8439"/>
                    </a:lnTo>
                    <a:cubicBezTo>
                      <a:pt x="3803" y="7939"/>
                      <a:pt x="4537" y="7539"/>
                      <a:pt x="5071" y="7205"/>
                    </a:cubicBezTo>
                    <a:lnTo>
                      <a:pt x="5304" y="7038"/>
                    </a:lnTo>
                    <a:lnTo>
                      <a:pt x="5304" y="7038"/>
                    </a:lnTo>
                    <a:cubicBezTo>
                      <a:pt x="6005" y="6605"/>
                      <a:pt x="6672" y="6205"/>
                      <a:pt x="7139" y="5704"/>
                    </a:cubicBezTo>
                    <a:cubicBezTo>
                      <a:pt x="7672" y="5204"/>
                      <a:pt x="8073" y="4603"/>
                      <a:pt x="8206" y="3836"/>
                    </a:cubicBezTo>
                    <a:cubicBezTo>
                      <a:pt x="8273" y="3436"/>
                      <a:pt x="8273" y="3102"/>
                      <a:pt x="8206" y="2769"/>
                    </a:cubicBezTo>
                    <a:cubicBezTo>
                      <a:pt x="8106" y="2435"/>
                      <a:pt x="7973" y="2168"/>
                      <a:pt x="7772" y="1868"/>
                    </a:cubicBezTo>
                    <a:lnTo>
                      <a:pt x="7772" y="1868"/>
                    </a:lnTo>
                    <a:cubicBezTo>
                      <a:pt x="7372" y="1268"/>
                      <a:pt x="6638" y="901"/>
                      <a:pt x="5904" y="734"/>
                    </a:cubicBezTo>
                    <a:cubicBezTo>
                      <a:pt x="5104" y="567"/>
                      <a:pt x="4237" y="601"/>
                      <a:pt x="3569" y="934"/>
                    </a:cubicBezTo>
                    <a:cubicBezTo>
                      <a:pt x="3203" y="1101"/>
                      <a:pt x="2769" y="1401"/>
                      <a:pt x="2402" y="1768"/>
                    </a:cubicBezTo>
                    <a:cubicBezTo>
                      <a:pt x="2202" y="2035"/>
                      <a:pt x="1968" y="2302"/>
                      <a:pt x="1868" y="2602"/>
                    </a:cubicBezTo>
                    <a:lnTo>
                      <a:pt x="3736" y="3736"/>
                    </a:lnTo>
                    <a:cubicBezTo>
                      <a:pt x="4003" y="2769"/>
                      <a:pt x="4437" y="1568"/>
                      <a:pt x="5538" y="1768"/>
                    </a:cubicBezTo>
                    <a:cubicBezTo>
                      <a:pt x="5904" y="1868"/>
                      <a:pt x="6205" y="2035"/>
                      <a:pt x="6405" y="2235"/>
                    </a:cubicBezTo>
                    <a:cubicBezTo>
                      <a:pt x="6605" y="2402"/>
                      <a:pt x="6705" y="2635"/>
                      <a:pt x="6772" y="2902"/>
                    </a:cubicBezTo>
                    <a:cubicBezTo>
                      <a:pt x="6838" y="3169"/>
                      <a:pt x="6838" y="3403"/>
                      <a:pt x="6772" y="3636"/>
                    </a:cubicBezTo>
                    <a:cubicBezTo>
                      <a:pt x="6705" y="4103"/>
                      <a:pt x="6438" y="4603"/>
                      <a:pt x="6071" y="4937"/>
                    </a:cubicBezTo>
                    <a:lnTo>
                      <a:pt x="6071" y="4937"/>
                    </a:lnTo>
                    <a:cubicBezTo>
                      <a:pt x="5938" y="5070"/>
                      <a:pt x="5704" y="5271"/>
                      <a:pt x="5371" y="5471"/>
                    </a:cubicBezTo>
                    <a:cubicBezTo>
                      <a:pt x="5037" y="5704"/>
                      <a:pt x="4604" y="5971"/>
                      <a:pt x="4103" y="6305"/>
                    </a:cubicBezTo>
                    <a:cubicBezTo>
                      <a:pt x="3369" y="6772"/>
                      <a:pt x="2602" y="7272"/>
                      <a:pt x="1935" y="7872"/>
                    </a:cubicBezTo>
                    <a:cubicBezTo>
                      <a:pt x="1401" y="8373"/>
                      <a:pt x="934" y="8940"/>
                      <a:pt x="634" y="970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203;p4"/>
              <p:cNvSpPr/>
              <p:nvPr/>
            </p:nvSpPr>
            <p:spPr>
              <a:xfrm>
                <a:off x="5527456" y="4170126"/>
                <a:ext cx="7998" cy="33946"/>
              </a:xfrm>
              <a:custGeom>
                <a:avLst/>
                <a:gdLst/>
                <a:ahLst/>
                <a:cxnLst/>
                <a:rect l="l" t="t" r="r" b="b"/>
                <a:pathLst>
                  <a:path w="802" h="3404" extrusionOk="0">
                    <a:moveTo>
                      <a:pt x="34" y="34"/>
                    </a:moveTo>
                    <a:cubicBezTo>
                      <a:pt x="568" y="435"/>
                      <a:pt x="635" y="1202"/>
                      <a:pt x="534" y="1836"/>
                    </a:cubicBezTo>
                    <a:cubicBezTo>
                      <a:pt x="468" y="2369"/>
                      <a:pt x="168" y="2836"/>
                      <a:pt x="101" y="3337"/>
                    </a:cubicBezTo>
                    <a:cubicBezTo>
                      <a:pt x="101" y="3370"/>
                      <a:pt x="134" y="3403"/>
                      <a:pt x="168" y="3370"/>
                    </a:cubicBezTo>
                    <a:cubicBezTo>
                      <a:pt x="601" y="2936"/>
                      <a:pt x="768" y="2069"/>
                      <a:pt x="801" y="1535"/>
                    </a:cubicBezTo>
                    <a:cubicBezTo>
                      <a:pt x="801" y="902"/>
                      <a:pt x="635" y="335"/>
                      <a:pt x="34" y="34"/>
                    </a:cubicBezTo>
                    <a:cubicBezTo>
                      <a:pt x="34" y="1"/>
                      <a:pt x="1" y="34"/>
                      <a:pt x="34" y="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204;p4"/>
              <p:cNvSpPr/>
              <p:nvPr/>
            </p:nvSpPr>
            <p:spPr>
              <a:xfrm>
                <a:off x="5520805" y="4206725"/>
                <a:ext cx="4667" cy="4328"/>
              </a:xfrm>
              <a:custGeom>
                <a:avLst/>
                <a:gdLst/>
                <a:ahLst/>
                <a:cxnLst/>
                <a:rect l="l" t="t" r="r" b="b"/>
                <a:pathLst>
                  <a:path w="468" h="434" extrusionOk="0">
                    <a:moveTo>
                      <a:pt x="334" y="34"/>
                    </a:moveTo>
                    <a:cubicBezTo>
                      <a:pt x="301" y="100"/>
                      <a:pt x="201" y="167"/>
                      <a:pt x="167" y="200"/>
                    </a:cubicBezTo>
                    <a:cubicBezTo>
                      <a:pt x="134" y="267"/>
                      <a:pt x="34" y="334"/>
                      <a:pt x="1" y="401"/>
                    </a:cubicBezTo>
                    <a:cubicBezTo>
                      <a:pt x="1" y="434"/>
                      <a:pt x="1" y="434"/>
                      <a:pt x="34" y="434"/>
                    </a:cubicBezTo>
                    <a:cubicBezTo>
                      <a:pt x="201" y="434"/>
                      <a:pt x="334" y="200"/>
                      <a:pt x="434" y="67"/>
                    </a:cubicBezTo>
                    <a:cubicBezTo>
                      <a:pt x="468" y="67"/>
                      <a:pt x="368" y="0"/>
                      <a:pt x="334" y="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5" name="Google Shape;205;p4"/>
            <p:cNvGrpSpPr/>
            <p:nvPr/>
          </p:nvGrpSpPr>
          <p:grpSpPr>
            <a:xfrm>
              <a:off x="8574935" y="1526654"/>
              <a:ext cx="160381" cy="240583"/>
              <a:chOff x="5457270" y="3987500"/>
              <a:chExt cx="71862" cy="107793"/>
            </a:xfrm>
          </p:grpSpPr>
          <p:sp>
            <p:nvSpPr>
              <p:cNvPr id="206" name="Google Shape;206;p4"/>
              <p:cNvSpPr/>
              <p:nvPr/>
            </p:nvSpPr>
            <p:spPr>
              <a:xfrm>
                <a:off x="5460930" y="3989833"/>
                <a:ext cx="65878" cy="101131"/>
              </a:xfrm>
              <a:custGeom>
                <a:avLst/>
                <a:gdLst/>
                <a:ahLst/>
                <a:cxnLst/>
                <a:rect l="l" t="t" r="r" b="b"/>
                <a:pathLst>
                  <a:path w="6606" h="10141" extrusionOk="0">
                    <a:moveTo>
                      <a:pt x="2802" y="10141"/>
                    </a:moveTo>
                    <a:lnTo>
                      <a:pt x="0" y="9007"/>
                    </a:lnTo>
                    <a:lnTo>
                      <a:pt x="3636" y="2502"/>
                    </a:lnTo>
                    <a:cubicBezTo>
                      <a:pt x="2702" y="2836"/>
                      <a:pt x="2435" y="3103"/>
                      <a:pt x="1435" y="2969"/>
                    </a:cubicBezTo>
                    <a:lnTo>
                      <a:pt x="868" y="1001"/>
                    </a:lnTo>
                    <a:cubicBezTo>
                      <a:pt x="2102" y="1134"/>
                      <a:pt x="4303" y="901"/>
                      <a:pt x="5137" y="0"/>
                    </a:cubicBezTo>
                    <a:lnTo>
                      <a:pt x="6605" y="63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207;p4"/>
              <p:cNvSpPr/>
              <p:nvPr/>
            </p:nvSpPr>
            <p:spPr>
              <a:xfrm>
                <a:off x="5457270" y="3987500"/>
                <a:ext cx="71862" cy="107793"/>
              </a:xfrm>
              <a:custGeom>
                <a:avLst/>
                <a:gdLst/>
                <a:ahLst/>
                <a:cxnLst/>
                <a:rect l="l" t="t" r="r" b="b"/>
                <a:pathLst>
                  <a:path w="7206" h="10809" extrusionOk="0">
                    <a:moveTo>
                      <a:pt x="3069" y="10642"/>
                    </a:moveTo>
                    <a:lnTo>
                      <a:pt x="0" y="9374"/>
                    </a:lnTo>
                    <a:lnTo>
                      <a:pt x="3369" y="3303"/>
                    </a:lnTo>
                    <a:cubicBezTo>
                      <a:pt x="2869" y="3503"/>
                      <a:pt x="2502" y="3570"/>
                      <a:pt x="1702" y="3503"/>
                    </a:cubicBezTo>
                    <a:lnTo>
                      <a:pt x="1535" y="3503"/>
                    </a:lnTo>
                    <a:lnTo>
                      <a:pt x="834" y="1002"/>
                    </a:lnTo>
                    <a:lnTo>
                      <a:pt x="1201" y="1035"/>
                    </a:lnTo>
                    <a:cubicBezTo>
                      <a:pt x="1868" y="1135"/>
                      <a:pt x="2836" y="1068"/>
                      <a:pt x="3670" y="868"/>
                    </a:cubicBezTo>
                    <a:cubicBezTo>
                      <a:pt x="4337" y="701"/>
                      <a:pt x="4871" y="501"/>
                      <a:pt x="5204" y="134"/>
                    </a:cubicBezTo>
                    <a:lnTo>
                      <a:pt x="5338" y="1"/>
                    </a:lnTo>
                    <a:lnTo>
                      <a:pt x="7206" y="835"/>
                    </a:lnTo>
                    <a:cubicBezTo>
                      <a:pt x="5871" y="4170"/>
                      <a:pt x="4570" y="7473"/>
                      <a:pt x="3236" y="10809"/>
                    </a:cubicBezTo>
                    <a:close/>
                    <a:moveTo>
                      <a:pt x="734" y="9141"/>
                    </a:moveTo>
                    <a:lnTo>
                      <a:pt x="3003" y="10041"/>
                    </a:lnTo>
                    <a:lnTo>
                      <a:pt x="6538" y="1068"/>
                    </a:lnTo>
                    <a:lnTo>
                      <a:pt x="5504" y="635"/>
                    </a:lnTo>
                    <a:cubicBezTo>
                      <a:pt x="5071" y="1002"/>
                      <a:pt x="4437" y="1235"/>
                      <a:pt x="3836" y="1368"/>
                    </a:cubicBezTo>
                    <a:cubicBezTo>
                      <a:pt x="3069" y="1535"/>
                      <a:pt x="2235" y="1635"/>
                      <a:pt x="1568" y="1569"/>
                    </a:cubicBezTo>
                    <a:lnTo>
                      <a:pt x="1935" y="2970"/>
                    </a:lnTo>
                    <a:cubicBezTo>
                      <a:pt x="2569" y="3003"/>
                      <a:pt x="2869" y="2870"/>
                      <a:pt x="3369" y="2669"/>
                    </a:cubicBezTo>
                    <a:cubicBezTo>
                      <a:pt x="3536" y="2603"/>
                      <a:pt x="3703" y="2536"/>
                      <a:pt x="3870" y="2436"/>
                    </a:cubicBezTo>
                    <a:lnTo>
                      <a:pt x="4203" y="2836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208;p4"/>
              <p:cNvSpPr/>
              <p:nvPr/>
            </p:nvSpPr>
            <p:spPr>
              <a:xfrm>
                <a:off x="5502176" y="4000474"/>
                <a:ext cx="15318" cy="38264"/>
              </a:xfrm>
              <a:custGeom>
                <a:avLst/>
                <a:gdLst/>
                <a:ahLst/>
                <a:cxnLst/>
                <a:rect l="l" t="t" r="r" b="b"/>
                <a:pathLst>
                  <a:path w="1536" h="3837" extrusionOk="0">
                    <a:moveTo>
                      <a:pt x="1435" y="34"/>
                    </a:moveTo>
                    <a:cubicBezTo>
                      <a:pt x="1135" y="601"/>
                      <a:pt x="1001" y="1268"/>
                      <a:pt x="734" y="1902"/>
                    </a:cubicBezTo>
                    <a:cubicBezTo>
                      <a:pt x="501" y="2536"/>
                      <a:pt x="201" y="3103"/>
                      <a:pt x="1" y="3737"/>
                    </a:cubicBezTo>
                    <a:cubicBezTo>
                      <a:pt x="1" y="3770"/>
                      <a:pt x="34" y="3837"/>
                      <a:pt x="67" y="3770"/>
                    </a:cubicBezTo>
                    <a:cubicBezTo>
                      <a:pt x="401" y="3270"/>
                      <a:pt x="601" y="2703"/>
                      <a:pt x="868" y="2169"/>
                    </a:cubicBezTo>
                    <a:cubicBezTo>
                      <a:pt x="1168" y="1502"/>
                      <a:pt x="1302" y="768"/>
                      <a:pt x="1535" y="67"/>
                    </a:cubicBezTo>
                    <a:cubicBezTo>
                      <a:pt x="1535" y="34"/>
                      <a:pt x="1502" y="1"/>
                      <a:pt x="1435" y="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209;p4"/>
              <p:cNvSpPr/>
              <p:nvPr/>
            </p:nvSpPr>
            <p:spPr>
              <a:xfrm>
                <a:off x="5498855" y="4044383"/>
                <a:ext cx="2004" cy="3341"/>
              </a:xfrm>
              <a:custGeom>
                <a:avLst/>
                <a:gdLst/>
                <a:ahLst/>
                <a:cxnLst/>
                <a:rect l="l" t="t" r="r" b="b"/>
                <a:pathLst>
                  <a:path w="201" h="335" extrusionOk="0">
                    <a:moveTo>
                      <a:pt x="67" y="34"/>
                    </a:moveTo>
                    <a:cubicBezTo>
                      <a:pt x="33" y="134"/>
                      <a:pt x="0" y="201"/>
                      <a:pt x="0" y="301"/>
                    </a:cubicBezTo>
                    <a:cubicBezTo>
                      <a:pt x="0" y="334"/>
                      <a:pt x="33" y="334"/>
                      <a:pt x="33" y="334"/>
                    </a:cubicBezTo>
                    <a:lnTo>
                      <a:pt x="167" y="101"/>
                    </a:lnTo>
                    <a:cubicBezTo>
                      <a:pt x="200" y="34"/>
                      <a:pt x="100" y="1"/>
                      <a:pt x="67" y="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5" name="Google Shape;275;p6"/>
          <p:cNvGrpSpPr/>
          <p:nvPr/>
        </p:nvGrpSpPr>
        <p:grpSpPr>
          <a:xfrm>
            <a:off x="-120075" y="-122850"/>
            <a:ext cx="9506700" cy="5389200"/>
            <a:chOff x="-120075" y="-122850"/>
            <a:chExt cx="9506700" cy="5389200"/>
          </a:xfrm>
        </p:grpSpPr>
        <p:cxnSp>
          <p:nvCxnSpPr>
            <p:cNvPr id="276" name="Google Shape;276;p6"/>
            <p:cNvCxnSpPr/>
            <p:nvPr/>
          </p:nvCxnSpPr>
          <p:spPr>
            <a:xfrm>
              <a:off x="2021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7" name="Google Shape;277;p6"/>
            <p:cNvCxnSpPr/>
            <p:nvPr/>
          </p:nvCxnSpPr>
          <p:spPr>
            <a:xfrm>
              <a:off x="4592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8" name="Google Shape;278;p6"/>
            <p:cNvCxnSpPr/>
            <p:nvPr/>
          </p:nvCxnSpPr>
          <p:spPr>
            <a:xfrm>
              <a:off x="7162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9" name="Google Shape;279;p6"/>
            <p:cNvCxnSpPr/>
            <p:nvPr/>
          </p:nvCxnSpPr>
          <p:spPr>
            <a:xfrm>
              <a:off x="9733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0" name="Google Shape;280;p6"/>
            <p:cNvCxnSpPr/>
            <p:nvPr/>
          </p:nvCxnSpPr>
          <p:spPr>
            <a:xfrm>
              <a:off x="12303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1" name="Google Shape;281;p6"/>
            <p:cNvCxnSpPr/>
            <p:nvPr/>
          </p:nvCxnSpPr>
          <p:spPr>
            <a:xfrm>
              <a:off x="14874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2" name="Google Shape;282;p6"/>
            <p:cNvCxnSpPr/>
            <p:nvPr/>
          </p:nvCxnSpPr>
          <p:spPr>
            <a:xfrm>
              <a:off x="17444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3" name="Google Shape;283;p6"/>
            <p:cNvCxnSpPr/>
            <p:nvPr/>
          </p:nvCxnSpPr>
          <p:spPr>
            <a:xfrm>
              <a:off x="20015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4" name="Google Shape;284;p6"/>
            <p:cNvCxnSpPr/>
            <p:nvPr/>
          </p:nvCxnSpPr>
          <p:spPr>
            <a:xfrm>
              <a:off x="22585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5" name="Google Shape;285;p6"/>
            <p:cNvCxnSpPr/>
            <p:nvPr/>
          </p:nvCxnSpPr>
          <p:spPr>
            <a:xfrm>
              <a:off x="25156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6" name="Google Shape;286;p6"/>
            <p:cNvCxnSpPr/>
            <p:nvPr/>
          </p:nvCxnSpPr>
          <p:spPr>
            <a:xfrm>
              <a:off x="27726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7" name="Google Shape;287;p6"/>
            <p:cNvCxnSpPr/>
            <p:nvPr/>
          </p:nvCxnSpPr>
          <p:spPr>
            <a:xfrm>
              <a:off x="30297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8" name="Google Shape;288;p6"/>
            <p:cNvCxnSpPr/>
            <p:nvPr/>
          </p:nvCxnSpPr>
          <p:spPr>
            <a:xfrm>
              <a:off x="32867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9" name="Google Shape;289;p6"/>
            <p:cNvCxnSpPr/>
            <p:nvPr/>
          </p:nvCxnSpPr>
          <p:spPr>
            <a:xfrm>
              <a:off x="35438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0" name="Google Shape;290;p6"/>
            <p:cNvCxnSpPr/>
            <p:nvPr/>
          </p:nvCxnSpPr>
          <p:spPr>
            <a:xfrm>
              <a:off x="38008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1" name="Google Shape;291;p6"/>
            <p:cNvCxnSpPr/>
            <p:nvPr/>
          </p:nvCxnSpPr>
          <p:spPr>
            <a:xfrm>
              <a:off x="40579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2" name="Google Shape;292;p6"/>
            <p:cNvCxnSpPr/>
            <p:nvPr/>
          </p:nvCxnSpPr>
          <p:spPr>
            <a:xfrm>
              <a:off x="43149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3" name="Google Shape;293;p6"/>
            <p:cNvCxnSpPr/>
            <p:nvPr/>
          </p:nvCxnSpPr>
          <p:spPr>
            <a:xfrm>
              <a:off x="45720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4" name="Google Shape;294;p6"/>
            <p:cNvCxnSpPr/>
            <p:nvPr/>
          </p:nvCxnSpPr>
          <p:spPr>
            <a:xfrm>
              <a:off x="48290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5" name="Google Shape;295;p6"/>
            <p:cNvCxnSpPr/>
            <p:nvPr/>
          </p:nvCxnSpPr>
          <p:spPr>
            <a:xfrm>
              <a:off x="50861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6" name="Google Shape;296;p6"/>
            <p:cNvCxnSpPr/>
            <p:nvPr/>
          </p:nvCxnSpPr>
          <p:spPr>
            <a:xfrm>
              <a:off x="53431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7" name="Google Shape;297;p6"/>
            <p:cNvCxnSpPr/>
            <p:nvPr/>
          </p:nvCxnSpPr>
          <p:spPr>
            <a:xfrm>
              <a:off x="56002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8" name="Google Shape;298;p6"/>
            <p:cNvCxnSpPr/>
            <p:nvPr/>
          </p:nvCxnSpPr>
          <p:spPr>
            <a:xfrm>
              <a:off x="58572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9" name="Google Shape;299;p6"/>
            <p:cNvCxnSpPr/>
            <p:nvPr/>
          </p:nvCxnSpPr>
          <p:spPr>
            <a:xfrm>
              <a:off x="61143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0" name="Google Shape;300;p6"/>
            <p:cNvCxnSpPr/>
            <p:nvPr/>
          </p:nvCxnSpPr>
          <p:spPr>
            <a:xfrm>
              <a:off x="63713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1" name="Google Shape;301;p6"/>
            <p:cNvCxnSpPr/>
            <p:nvPr/>
          </p:nvCxnSpPr>
          <p:spPr>
            <a:xfrm>
              <a:off x="66284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2" name="Google Shape;302;p6"/>
            <p:cNvCxnSpPr/>
            <p:nvPr/>
          </p:nvCxnSpPr>
          <p:spPr>
            <a:xfrm>
              <a:off x="68854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3" name="Google Shape;303;p6"/>
            <p:cNvCxnSpPr/>
            <p:nvPr/>
          </p:nvCxnSpPr>
          <p:spPr>
            <a:xfrm>
              <a:off x="71425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4" name="Google Shape;304;p6"/>
            <p:cNvCxnSpPr/>
            <p:nvPr/>
          </p:nvCxnSpPr>
          <p:spPr>
            <a:xfrm>
              <a:off x="73995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5" name="Google Shape;305;p6"/>
            <p:cNvCxnSpPr/>
            <p:nvPr/>
          </p:nvCxnSpPr>
          <p:spPr>
            <a:xfrm>
              <a:off x="76566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6" name="Google Shape;306;p6"/>
            <p:cNvCxnSpPr/>
            <p:nvPr/>
          </p:nvCxnSpPr>
          <p:spPr>
            <a:xfrm>
              <a:off x="79136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7" name="Google Shape;307;p6"/>
            <p:cNvCxnSpPr/>
            <p:nvPr/>
          </p:nvCxnSpPr>
          <p:spPr>
            <a:xfrm>
              <a:off x="81707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8" name="Google Shape;308;p6"/>
            <p:cNvCxnSpPr/>
            <p:nvPr/>
          </p:nvCxnSpPr>
          <p:spPr>
            <a:xfrm>
              <a:off x="84277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9" name="Google Shape;309;p6"/>
            <p:cNvCxnSpPr/>
            <p:nvPr/>
          </p:nvCxnSpPr>
          <p:spPr>
            <a:xfrm>
              <a:off x="86848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0" name="Google Shape;310;p6"/>
            <p:cNvCxnSpPr/>
            <p:nvPr/>
          </p:nvCxnSpPr>
          <p:spPr>
            <a:xfrm>
              <a:off x="89418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1" name="Google Shape;311;p6"/>
            <p:cNvCxnSpPr/>
            <p:nvPr/>
          </p:nvCxnSpPr>
          <p:spPr>
            <a:xfrm>
              <a:off x="-120075" y="1677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2" name="Google Shape;312;p6"/>
            <p:cNvCxnSpPr/>
            <p:nvPr/>
          </p:nvCxnSpPr>
          <p:spPr>
            <a:xfrm>
              <a:off x="-120075" y="3967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3" name="Google Shape;313;p6"/>
            <p:cNvCxnSpPr/>
            <p:nvPr/>
          </p:nvCxnSpPr>
          <p:spPr>
            <a:xfrm>
              <a:off x="-120075" y="6256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4" name="Google Shape;314;p6"/>
            <p:cNvCxnSpPr/>
            <p:nvPr/>
          </p:nvCxnSpPr>
          <p:spPr>
            <a:xfrm>
              <a:off x="-120075" y="8546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5" name="Google Shape;315;p6"/>
            <p:cNvCxnSpPr/>
            <p:nvPr/>
          </p:nvCxnSpPr>
          <p:spPr>
            <a:xfrm>
              <a:off x="-120075" y="10835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6" name="Google Shape;316;p6"/>
            <p:cNvCxnSpPr/>
            <p:nvPr/>
          </p:nvCxnSpPr>
          <p:spPr>
            <a:xfrm>
              <a:off x="-120075" y="13125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7" name="Google Shape;317;p6"/>
            <p:cNvCxnSpPr/>
            <p:nvPr/>
          </p:nvCxnSpPr>
          <p:spPr>
            <a:xfrm>
              <a:off x="-120075" y="15414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8" name="Google Shape;318;p6"/>
            <p:cNvCxnSpPr/>
            <p:nvPr/>
          </p:nvCxnSpPr>
          <p:spPr>
            <a:xfrm>
              <a:off x="-120075" y="17704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9" name="Google Shape;319;p6"/>
            <p:cNvCxnSpPr/>
            <p:nvPr/>
          </p:nvCxnSpPr>
          <p:spPr>
            <a:xfrm>
              <a:off x="-120075" y="19993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0" name="Google Shape;320;p6"/>
            <p:cNvCxnSpPr/>
            <p:nvPr/>
          </p:nvCxnSpPr>
          <p:spPr>
            <a:xfrm>
              <a:off x="-120075" y="22283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1" name="Google Shape;321;p6"/>
            <p:cNvCxnSpPr/>
            <p:nvPr/>
          </p:nvCxnSpPr>
          <p:spPr>
            <a:xfrm>
              <a:off x="-120075" y="24572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2" name="Google Shape;322;p6"/>
            <p:cNvCxnSpPr/>
            <p:nvPr/>
          </p:nvCxnSpPr>
          <p:spPr>
            <a:xfrm>
              <a:off x="-120075" y="26862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3" name="Google Shape;323;p6"/>
            <p:cNvCxnSpPr/>
            <p:nvPr/>
          </p:nvCxnSpPr>
          <p:spPr>
            <a:xfrm>
              <a:off x="-120075" y="29151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4" name="Google Shape;324;p6"/>
            <p:cNvCxnSpPr/>
            <p:nvPr/>
          </p:nvCxnSpPr>
          <p:spPr>
            <a:xfrm>
              <a:off x="-120075" y="31441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5" name="Google Shape;325;p6"/>
            <p:cNvCxnSpPr/>
            <p:nvPr/>
          </p:nvCxnSpPr>
          <p:spPr>
            <a:xfrm>
              <a:off x="-120075" y="33730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6" name="Google Shape;326;p6"/>
            <p:cNvCxnSpPr/>
            <p:nvPr/>
          </p:nvCxnSpPr>
          <p:spPr>
            <a:xfrm>
              <a:off x="-120075" y="36020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7" name="Google Shape;327;p6"/>
            <p:cNvCxnSpPr/>
            <p:nvPr/>
          </p:nvCxnSpPr>
          <p:spPr>
            <a:xfrm>
              <a:off x="-120075" y="38309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8" name="Google Shape;328;p6"/>
            <p:cNvCxnSpPr/>
            <p:nvPr/>
          </p:nvCxnSpPr>
          <p:spPr>
            <a:xfrm>
              <a:off x="-120075" y="40599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9" name="Google Shape;329;p6"/>
            <p:cNvCxnSpPr/>
            <p:nvPr/>
          </p:nvCxnSpPr>
          <p:spPr>
            <a:xfrm>
              <a:off x="-120075" y="42888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0" name="Google Shape;330;p6"/>
            <p:cNvCxnSpPr/>
            <p:nvPr/>
          </p:nvCxnSpPr>
          <p:spPr>
            <a:xfrm>
              <a:off x="-120075" y="45178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1" name="Google Shape;331;p6"/>
            <p:cNvCxnSpPr/>
            <p:nvPr/>
          </p:nvCxnSpPr>
          <p:spPr>
            <a:xfrm>
              <a:off x="-120075" y="47467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2" name="Google Shape;332;p6"/>
            <p:cNvCxnSpPr/>
            <p:nvPr/>
          </p:nvCxnSpPr>
          <p:spPr>
            <a:xfrm>
              <a:off x="-120075" y="49757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33" name="Google Shape;333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5" name="Google Shape;335;p7"/>
          <p:cNvGrpSpPr/>
          <p:nvPr/>
        </p:nvGrpSpPr>
        <p:grpSpPr>
          <a:xfrm>
            <a:off x="-120075" y="-122850"/>
            <a:ext cx="9506700" cy="5389200"/>
            <a:chOff x="-120075" y="-122850"/>
            <a:chExt cx="9506700" cy="5389200"/>
          </a:xfrm>
        </p:grpSpPr>
        <p:cxnSp>
          <p:nvCxnSpPr>
            <p:cNvPr id="336" name="Google Shape;336;p7"/>
            <p:cNvCxnSpPr/>
            <p:nvPr/>
          </p:nvCxnSpPr>
          <p:spPr>
            <a:xfrm>
              <a:off x="2021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7" name="Google Shape;337;p7"/>
            <p:cNvCxnSpPr/>
            <p:nvPr/>
          </p:nvCxnSpPr>
          <p:spPr>
            <a:xfrm>
              <a:off x="4592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8" name="Google Shape;338;p7"/>
            <p:cNvCxnSpPr/>
            <p:nvPr/>
          </p:nvCxnSpPr>
          <p:spPr>
            <a:xfrm>
              <a:off x="7162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9" name="Google Shape;339;p7"/>
            <p:cNvCxnSpPr/>
            <p:nvPr/>
          </p:nvCxnSpPr>
          <p:spPr>
            <a:xfrm>
              <a:off x="9733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0" name="Google Shape;340;p7"/>
            <p:cNvCxnSpPr/>
            <p:nvPr/>
          </p:nvCxnSpPr>
          <p:spPr>
            <a:xfrm>
              <a:off x="12303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1" name="Google Shape;341;p7"/>
            <p:cNvCxnSpPr/>
            <p:nvPr/>
          </p:nvCxnSpPr>
          <p:spPr>
            <a:xfrm>
              <a:off x="14874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2" name="Google Shape;342;p7"/>
            <p:cNvCxnSpPr/>
            <p:nvPr/>
          </p:nvCxnSpPr>
          <p:spPr>
            <a:xfrm>
              <a:off x="17444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3" name="Google Shape;343;p7"/>
            <p:cNvCxnSpPr/>
            <p:nvPr/>
          </p:nvCxnSpPr>
          <p:spPr>
            <a:xfrm>
              <a:off x="20015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4" name="Google Shape;344;p7"/>
            <p:cNvCxnSpPr/>
            <p:nvPr/>
          </p:nvCxnSpPr>
          <p:spPr>
            <a:xfrm>
              <a:off x="22585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5" name="Google Shape;345;p7"/>
            <p:cNvCxnSpPr/>
            <p:nvPr/>
          </p:nvCxnSpPr>
          <p:spPr>
            <a:xfrm>
              <a:off x="25156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6" name="Google Shape;346;p7"/>
            <p:cNvCxnSpPr/>
            <p:nvPr/>
          </p:nvCxnSpPr>
          <p:spPr>
            <a:xfrm>
              <a:off x="27726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7" name="Google Shape;347;p7"/>
            <p:cNvCxnSpPr/>
            <p:nvPr/>
          </p:nvCxnSpPr>
          <p:spPr>
            <a:xfrm>
              <a:off x="30297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8" name="Google Shape;348;p7"/>
            <p:cNvCxnSpPr/>
            <p:nvPr/>
          </p:nvCxnSpPr>
          <p:spPr>
            <a:xfrm>
              <a:off x="32867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9" name="Google Shape;349;p7"/>
            <p:cNvCxnSpPr/>
            <p:nvPr/>
          </p:nvCxnSpPr>
          <p:spPr>
            <a:xfrm>
              <a:off x="35438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0" name="Google Shape;350;p7"/>
            <p:cNvCxnSpPr/>
            <p:nvPr/>
          </p:nvCxnSpPr>
          <p:spPr>
            <a:xfrm>
              <a:off x="38008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1" name="Google Shape;351;p7"/>
            <p:cNvCxnSpPr/>
            <p:nvPr/>
          </p:nvCxnSpPr>
          <p:spPr>
            <a:xfrm>
              <a:off x="40579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2" name="Google Shape;352;p7"/>
            <p:cNvCxnSpPr/>
            <p:nvPr/>
          </p:nvCxnSpPr>
          <p:spPr>
            <a:xfrm>
              <a:off x="43149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3" name="Google Shape;353;p7"/>
            <p:cNvCxnSpPr/>
            <p:nvPr/>
          </p:nvCxnSpPr>
          <p:spPr>
            <a:xfrm>
              <a:off x="45720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4" name="Google Shape;354;p7"/>
            <p:cNvCxnSpPr/>
            <p:nvPr/>
          </p:nvCxnSpPr>
          <p:spPr>
            <a:xfrm>
              <a:off x="48290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5" name="Google Shape;355;p7"/>
            <p:cNvCxnSpPr/>
            <p:nvPr/>
          </p:nvCxnSpPr>
          <p:spPr>
            <a:xfrm>
              <a:off x="50861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6" name="Google Shape;356;p7"/>
            <p:cNvCxnSpPr/>
            <p:nvPr/>
          </p:nvCxnSpPr>
          <p:spPr>
            <a:xfrm>
              <a:off x="53431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7" name="Google Shape;357;p7"/>
            <p:cNvCxnSpPr/>
            <p:nvPr/>
          </p:nvCxnSpPr>
          <p:spPr>
            <a:xfrm>
              <a:off x="56002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8" name="Google Shape;358;p7"/>
            <p:cNvCxnSpPr/>
            <p:nvPr/>
          </p:nvCxnSpPr>
          <p:spPr>
            <a:xfrm>
              <a:off x="58572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9" name="Google Shape;359;p7"/>
            <p:cNvCxnSpPr/>
            <p:nvPr/>
          </p:nvCxnSpPr>
          <p:spPr>
            <a:xfrm>
              <a:off x="61143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0" name="Google Shape;360;p7"/>
            <p:cNvCxnSpPr/>
            <p:nvPr/>
          </p:nvCxnSpPr>
          <p:spPr>
            <a:xfrm>
              <a:off x="63713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1" name="Google Shape;361;p7"/>
            <p:cNvCxnSpPr/>
            <p:nvPr/>
          </p:nvCxnSpPr>
          <p:spPr>
            <a:xfrm>
              <a:off x="66284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2" name="Google Shape;362;p7"/>
            <p:cNvCxnSpPr/>
            <p:nvPr/>
          </p:nvCxnSpPr>
          <p:spPr>
            <a:xfrm>
              <a:off x="68854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3" name="Google Shape;363;p7"/>
            <p:cNvCxnSpPr/>
            <p:nvPr/>
          </p:nvCxnSpPr>
          <p:spPr>
            <a:xfrm>
              <a:off x="71425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4" name="Google Shape;364;p7"/>
            <p:cNvCxnSpPr/>
            <p:nvPr/>
          </p:nvCxnSpPr>
          <p:spPr>
            <a:xfrm>
              <a:off x="73995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5" name="Google Shape;365;p7"/>
            <p:cNvCxnSpPr/>
            <p:nvPr/>
          </p:nvCxnSpPr>
          <p:spPr>
            <a:xfrm>
              <a:off x="76566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6" name="Google Shape;366;p7"/>
            <p:cNvCxnSpPr/>
            <p:nvPr/>
          </p:nvCxnSpPr>
          <p:spPr>
            <a:xfrm>
              <a:off x="79136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7" name="Google Shape;367;p7"/>
            <p:cNvCxnSpPr/>
            <p:nvPr/>
          </p:nvCxnSpPr>
          <p:spPr>
            <a:xfrm>
              <a:off x="81707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8" name="Google Shape;368;p7"/>
            <p:cNvCxnSpPr/>
            <p:nvPr/>
          </p:nvCxnSpPr>
          <p:spPr>
            <a:xfrm>
              <a:off x="84277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9" name="Google Shape;369;p7"/>
            <p:cNvCxnSpPr/>
            <p:nvPr/>
          </p:nvCxnSpPr>
          <p:spPr>
            <a:xfrm>
              <a:off x="86848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0" name="Google Shape;370;p7"/>
            <p:cNvCxnSpPr/>
            <p:nvPr/>
          </p:nvCxnSpPr>
          <p:spPr>
            <a:xfrm>
              <a:off x="89418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1" name="Google Shape;371;p7"/>
            <p:cNvCxnSpPr/>
            <p:nvPr/>
          </p:nvCxnSpPr>
          <p:spPr>
            <a:xfrm>
              <a:off x="-120075" y="1677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2" name="Google Shape;372;p7"/>
            <p:cNvCxnSpPr/>
            <p:nvPr/>
          </p:nvCxnSpPr>
          <p:spPr>
            <a:xfrm>
              <a:off x="-120075" y="3967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3" name="Google Shape;373;p7"/>
            <p:cNvCxnSpPr/>
            <p:nvPr/>
          </p:nvCxnSpPr>
          <p:spPr>
            <a:xfrm>
              <a:off x="-120075" y="6256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4" name="Google Shape;374;p7"/>
            <p:cNvCxnSpPr/>
            <p:nvPr/>
          </p:nvCxnSpPr>
          <p:spPr>
            <a:xfrm>
              <a:off x="-120075" y="8546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5" name="Google Shape;375;p7"/>
            <p:cNvCxnSpPr/>
            <p:nvPr/>
          </p:nvCxnSpPr>
          <p:spPr>
            <a:xfrm>
              <a:off x="-120075" y="10835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6" name="Google Shape;376;p7"/>
            <p:cNvCxnSpPr/>
            <p:nvPr/>
          </p:nvCxnSpPr>
          <p:spPr>
            <a:xfrm>
              <a:off x="-120075" y="13125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7" name="Google Shape;377;p7"/>
            <p:cNvCxnSpPr/>
            <p:nvPr/>
          </p:nvCxnSpPr>
          <p:spPr>
            <a:xfrm>
              <a:off x="-120075" y="15414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8" name="Google Shape;378;p7"/>
            <p:cNvCxnSpPr/>
            <p:nvPr/>
          </p:nvCxnSpPr>
          <p:spPr>
            <a:xfrm>
              <a:off x="-120075" y="17704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9" name="Google Shape;379;p7"/>
            <p:cNvCxnSpPr/>
            <p:nvPr/>
          </p:nvCxnSpPr>
          <p:spPr>
            <a:xfrm>
              <a:off x="-120075" y="19993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0" name="Google Shape;380;p7"/>
            <p:cNvCxnSpPr/>
            <p:nvPr/>
          </p:nvCxnSpPr>
          <p:spPr>
            <a:xfrm>
              <a:off x="-120075" y="22283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1" name="Google Shape;381;p7"/>
            <p:cNvCxnSpPr/>
            <p:nvPr/>
          </p:nvCxnSpPr>
          <p:spPr>
            <a:xfrm>
              <a:off x="-120075" y="24572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2" name="Google Shape;382;p7"/>
            <p:cNvCxnSpPr/>
            <p:nvPr/>
          </p:nvCxnSpPr>
          <p:spPr>
            <a:xfrm>
              <a:off x="-120075" y="26862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3" name="Google Shape;383;p7"/>
            <p:cNvCxnSpPr/>
            <p:nvPr/>
          </p:nvCxnSpPr>
          <p:spPr>
            <a:xfrm>
              <a:off x="-120075" y="29151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4" name="Google Shape;384;p7"/>
            <p:cNvCxnSpPr/>
            <p:nvPr/>
          </p:nvCxnSpPr>
          <p:spPr>
            <a:xfrm>
              <a:off x="-120075" y="31441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5" name="Google Shape;385;p7"/>
            <p:cNvCxnSpPr/>
            <p:nvPr/>
          </p:nvCxnSpPr>
          <p:spPr>
            <a:xfrm>
              <a:off x="-120075" y="33730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6" name="Google Shape;386;p7"/>
            <p:cNvCxnSpPr/>
            <p:nvPr/>
          </p:nvCxnSpPr>
          <p:spPr>
            <a:xfrm>
              <a:off x="-120075" y="36020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7" name="Google Shape;387;p7"/>
            <p:cNvCxnSpPr/>
            <p:nvPr/>
          </p:nvCxnSpPr>
          <p:spPr>
            <a:xfrm>
              <a:off x="-120075" y="38309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8" name="Google Shape;388;p7"/>
            <p:cNvCxnSpPr/>
            <p:nvPr/>
          </p:nvCxnSpPr>
          <p:spPr>
            <a:xfrm>
              <a:off x="-120075" y="40599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9" name="Google Shape;389;p7"/>
            <p:cNvCxnSpPr/>
            <p:nvPr/>
          </p:nvCxnSpPr>
          <p:spPr>
            <a:xfrm>
              <a:off x="-120075" y="42888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0" name="Google Shape;390;p7"/>
            <p:cNvCxnSpPr/>
            <p:nvPr/>
          </p:nvCxnSpPr>
          <p:spPr>
            <a:xfrm>
              <a:off x="-120075" y="45178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1" name="Google Shape;391;p7"/>
            <p:cNvCxnSpPr/>
            <p:nvPr/>
          </p:nvCxnSpPr>
          <p:spPr>
            <a:xfrm>
              <a:off x="-120075" y="47467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2" name="Google Shape;392;p7"/>
            <p:cNvCxnSpPr/>
            <p:nvPr/>
          </p:nvCxnSpPr>
          <p:spPr>
            <a:xfrm>
              <a:off x="-120075" y="49757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93" name="Google Shape;393;p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94" name="Google Shape;394;p7"/>
          <p:cNvSpPr txBox="1">
            <a:spLocks noGrp="1"/>
          </p:cNvSpPr>
          <p:nvPr>
            <p:ph type="subTitle" idx="1"/>
          </p:nvPr>
        </p:nvSpPr>
        <p:spPr>
          <a:xfrm>
            <a:off x="720000" y="1700300"/>
            <a:ext cx="4294800" cy="22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grpSp>
        <p:nvGrpSpPr>
          <p:cNvPr id="395" name="Google Shape;395;p7"/>
          <p:cNvGrpSpPr/>
          <p:nvPr/>
        </p:nvGrpSpPr>
        <p:grpSpPr>
          <a:xfrm>
            <a:off x="260870" y="253707"/>
            <a:ext cx="466715" cy="688225"/>
            <a:chOff x="260870" y="253707"/>
            <a:chExt cx="466715" cy="688225"/>
          </a:xfrm>
        </p:grpSpPr>
        <p:grpSp>
          <p:nvGrpSpPr>
            <p:cNvPr id="396" name="Google Shape;396;p7"/>
            <p:cNvGrpSpPr/>
            <p:nvPr/>
          </p:nvGrpSpPr>
          <p:grpSpPr>
            <a:xfrm>
              <a:off x="260870" y="679826"/>
              <a:ext cx="196749" cy="262106"/>
              <a:chOff x="5455275" y="4153502"/>
              <a:chExt cx="88157" cy="117436"/>
            </a:xfrm>
          </p:grpSpPr>
          <p:sp>
            <p:nvSpPr>
              <p:cNvPr id="397" name="Google Shape;397;p7"/>
              <p:cNvSpPr/>
              <p:nvPr/>
            </p:nvSpPr>
            <p:spPr>
              <a:xfrm>
                <a:off x="5459264" y="4153831"/>
                <a:ext cx="82842" cy="113776"/>
              </a:xfrm>
              <a:custGeom>
                <a:avLst/>
                <a:gdLst/>
                <a:ahLst/>
                <a:cxnLst/>
                <a:rect l="l" t="t" r="r" b="b"/>
                <a:pathLst>
                  <a:path w="8307" h="11409" extrusionOk="0">
                    <a:moveTo>
                      <a:pt x="7039" y="9340"/>
                    </a:moveTo>
                    <a:lnTo>
                      <a:pt x="7039" y="9340"/>
                    </a:lnTo>
                    <a:lnTo>
                      <a:pt x="6572" y="11409"/>
                    </a:lnTo>
                    <a:lnTo>
                      <a:pt x="1" y="9807"/>
                    </a:lnTo>
                    <a:cubicBezTo>
                      <a:pt x="601" y="7973"/>
                      <a:pt x="2135" y="6972"/>
                      <a:pt x="3670" y="6038"/>
                    </a:cubicBezTo>
                    <a:cubicBezTo>
                      <a:pt x="4704" y="5404"/>
                      <a:pt x="5338" y="4971"/>
                      <a:pt x="5605" y="4704"/>
                    </a:cubicBezTo>
                    <a:cubicBezTo>
                      <a:pt x="6438" y="3837"/>
                      <a:pt x="6672" y="2335"/>
                      <a:pt x="5171" y="2035"/>
                    </a:cubicBezTo>
                    <a:cubicBezTo>
                      <a:pt x="4170" y="1835"/>
                      <a:pt x="3837" y="3303"/>
                      <a:pt x="3603" y="4170"/>
                    </a:cubicBezTo>
                    <a:lnTo>
                      <a:pt x="1201" y="2736"/>
                    </a:lnTo>
                    <a:cubicBezTo>
                      <a:pt x="1535" y="1702"/>
                      <a:pt x="2402" y="1035"/>
                      <a:pt x="3136" y="701"/>
                    </a:cubicBezTo>
                    <a:cubicBezTo>
                      <a:pt x="4537" y="0"/>
                      <a:pt x="6772" y="401"/>
                      <a:pt x="7673" y="1702"/>
                    </a:cubicBezTo>
                    <a:cubicBezTo>
                      <a:pt x="8140" y="2335"/>
                      <a:pt x="8306" y="3069"/>
                      <a:pt x="8140" y="3870"/>
                    </a:cubicBezTo>
                    <a:cubicBezTo>
                      <a:pt x="7806" y="5538"/>
                      <a:pt x="6472" y="6472"/>
                      <a:pt x="5104" y="7306"/>
                    </a:cubicBezTo>
                    <a:cubicBezTo>
                      <a:pt x="4504" y="7673"/>
                      <a:pt x="3670" y="8073"/>
                      <a:pt x="3203" y="864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" name="Google Shape;398;p7"/>
              <p:cNvSpPr/>
              <p:nvPr/>
            </p:nvSpPr>
            <p:spPr>
              <a:xfrm>
                <a:off x="5455275" y="4153502"/>
                <a:ext cx="88157" cy="117436"/>
              </a:xfrm>
              <a:custGeom>
                <a:avLst/>
                <a:gdLst/>
                <a:ahLst/>
                <a:cxnLst/>
                <a:rect l="l" t="t" r="r" b="b"/>
                <a:pathLst>
                  <a:path w="8840" h="11776" extrusionOk="0">
                    <a:moveTo>
                      <a:pt x="7706" y="9407"/>
                    </a:moveTo>
                    <a:lnTo>
                      <a:pt x="7172" y="11775"/>
                    </a:lnTo>
                    <a:lnTo>
                      <a:pt x="0" y="10007"/>
                    </a:lnTo>
                    <a:lnTo>
                      <a:pt x="67" y="9707"/>
                    </a:lnTo>
                    <a:cubicBezTo>
                      <a:pt x="367" y="8740"/>
                      <a:pt x="934" y="8006"/>
                      <a:pt x="1601" y="7372"/>
                    </a:cubicBezTo>
                    <a:cubicBezTo>
                      <a:pt x="2269" y="6738"/>
                      <a:pt x="3069" y="6238"/>
                      <a:pt x="3870" y="5771"/>
                    </a:cubicBezTo>
                    <a:cubicBezTo>
                      <a:pt x="4370" y="5437"/>
                      <a:pt x="4770" y="5204"/>
                      <a:pt x="5104" y="5004"/>
                    </a:cubicBezTo>
                    <a:cubicBezTo>
                      <a:pt x="5404" y="4770"/>
                      <a:pt x="5604" y="4603"/>
                      <a:pt x="5738" y="4503"/>
                    </a:cubicBezTo>
                    <a:cubicBezTo>
                      <a:pt x="6038" y="4203"/>
                      <a:pt x="6238" y="3836"/>
                      <a:pt x="6271" y="3436"/>
                    </a:cubicBezTo>
                    <a:cubicBezTo>
                      <a:pt x="6338" y="3269"/>
                      <a:pt x="6338" y="3069"/>
                      <a:pt x="6271" y="2936"/>
                    </a:cubicBezTo>
                    <a:cubicBezTo>
                      <a:pt x="6238" y="2769"/>
                      <a:pt x="6205" y="2669"/>
                      <a:pt x="6071" y="2569"/>
                    </a:cubicBezTo>
                    <a:cubicBezTo>
                      <a:pt x="5938" y="2435"/>
                      <a:pt x="5738" y="2335"/>
                      <a:pt x="5437" y="2268"/>
                    </a:cubicBezTo>
                    <a:cubicBezTo>
                      <a:pt x="4737" y="2168"/>
                      <a:pt x="4403" y="3369"/>
                      <a:pt x="4203" y="4170"/>
                    </a:cubicBezTo>
                    <a:lnTo>
                      <a:pt x="4070" y="4570"/>
                    </a:lnTo>
                    <a:lnTo>
                      <a:pt x="1201" y="2869"/>
                    </a:lnTo>
                    <a:lnTo>
                      <a:pt x="1268" y="2669"/>
                    </a:lnTo>
                    <a:cubicBezTo>
                      <a:pt x="1435" y="2168"/>
                      <a:pt x="1701" y="1735"/>
                      <a:pt x="2035" y="1401"/>
                    </a:cubicBezTo>
                    <a:cubicBezTo>
                      <a:pt x="2435" y="1001"/>
                      <a:pt x="2902" y="667"/>
                      <a:pt x="3336" y="434"/>
                    </a:cubicBezTo>
                    <a:cubicBezTo>
                      <a:pt x="4103" y="67"/>
                      <a:pt x="5071" y="0"/>
                      <a:pt x="6038" y="200"/>
                    </a:cubicBezTo>
                    <a:cubicBezTo>
                      <a:pt x="6905" y="400"/>
                      <a:pt x="7739" y="867"/>
                      <a:pt x="8239" y="1535"/>
                    </a:cubicBezTo>
                    <a:lnTo>
                      <a:pt x="8239" y="1535"/>
                    </a:lnTo>
                    <a:cubicBezTo>
                      <a:pt x="8506" y="1868"/>
                      <a:pt x="8673" y="2235"/>
                      <a:pt x="8740" y="2669"/>
                    </a:cubicBezTo>
                    <a:cubicBezTo>
                      <a:pt x="8840" y="3069"/>
                      <a:pt x="8840" y="3436"/>
                      <a:pt x="8740" y="3903"/>
                    </a:cubicBezTo>
                    <a:cubicBezTo>
                      <a:pt x="8573" y="4770"/>
                      <a:pt x="8106" y="5504"/>
                      <a:pt x="7539" y="6071"/>
                    </a:cubicBezTo>
                    <a:cubicBezTo>
                      <a:pt x="6939" y="6605"/>
                      <a:pt x="6271" y="7072"/>
                      <a:pt x="5571" y="7505"/>
                    </a:cubicBezTo>
                    <a:lnTo>
                      <a:pt x="5571" y="7505"/>
                    </a:lnTo>
                    <a:cubicBezTo>
                      <a:pt x="5371" y="7606"/>
                      <a:pt x="5371" y="7606"/>
                      <a:pt x="5337" y="7672"/>
                    </a:cubicBezTo>
                    <a:cubicBezTo>
                      <a:pt x="4937" y="7906"/>
                      <a:pt x="4503" y="8173"/>
                      <a:pt x="4103" y="8439"/>
                    </a:cubicBezTo>
                    <a:lnTo>
                      <a:pt x="7706" y="9173"/>
                    </a:lnTo>
                    <a:close/>
                    <a:moveTo>
                      <a:pt x="6772" y="11108"/>
                    </a:moveTo>
                    <a:lnTo>
                      <a:pt x="7105" y="9574"/>
                    </a:lnTo>
                    <a:lnTo>
                      <a:pt x="3102" y="8773"/>
                    </a:lnTo>
                    <a:lnTo>
                      <a:pt x="3403" y="8439"/>
                    </a:lnTo>
                    <a:cubicBezTo>
                      <a:pt x="3803" y="7939"/>
                      <a:pt x="4537" y="7539"/>
                      <a:pt x="5071" y="7205"/>
                    </a:cubicBezTo>
                    <a:lnTo>
                      <a:pt x="5304" y="7038"/>
                    </a:lnTo>
                    <a:lnTo>
                      <a:pt x="5304" y="7038"/>
                    </a:lnTo>
                    <a:cubicBezTo>
                      <a:pt x="6005" y="6605"/>
                      <a:pt x="6672" y="6205"/>
                      <a:pt x="7139" y="5704"/>
                    </a:cubicBezTo>
                    <a:cubicBezTo>
                      <a:pt x="7672" y="5204"/>
                      <a:pt x="8073" y="4603"/>
                      <a:pt x="8206" y="3836"/>
                    </a:cubicBezTo>
                    <a:cubicBezTo>
                      <a:pt x="8273" y="3436"/>
                      <a:pt x="8273" y="3102"/>
                      <a:pt x="8206" y="2769"/>
                    </a:cubicBezTo>
                    <a:cubicBezTo>
                      <a:pt x="8106" y="2435"/>
                      <a:pt x="7973" y="2168"/>
                      <a:pt x="7772" y="1868"/>
                    </a:cubicBezTo>
                    <a:lnTo>
                      <a:pt x="7772" y="1868"/>
                    </a:lnTo>
                    <a:cubicBezTo>
                      <a:pt x="7372" y="1268"/>
                      <a:pt x="6638" y="901"/>
                      <a:pt x="5904" y="734"/>
                    </a:cubicBezTo>
                    <a:cubicBezTo>
                      <a:pt x="5104" y="567"/>
                      <a:pt x="4237" y="601"/>
                      <a:pt x="3569" y="934"/>
                    </a:cubicBezTo>
                    <a:cubicBezTo>
                      <a:pt x="3203" y="1101"/>
                      <a:pt x="2769" y="1401"/>
                      <a:pt x="2402" y="1768"/>
                    </a:cubicBezTo>
                    <a:cubicBezTo>
                      <a:pt x="2202" y="2035"/>
                      <a:pt x="1968" y="2302"/>
                      <a:pt x="1868" y="2602"/>
                    </a:cubicBezTo>
                    <a:lnTo>
                      <a:pt x="3736" y="3736"/>
                    </a:lnTo>
                    <a:cubicBezTo>
                      <a:pt x="4003" y="2769"/>
                      <a:pt x="4437" y="1568"/>
                      <a:pt x="5538" y="1768"/>
                    </a:cubicBezTo>
                    <a:cubicBezTo>
                      <a:pt x="5904" y="1868"/>
                      <a:pt x="6205" y="2035"/>
                      <a:pt x="6405" y="2235"/>
                    </a:cubicBezTo>
                    <a:cubicBezTo>
                      <a:pt x="6605" y="2402"/>
                      <a:pt x="6705" y="2635"/>
                      <a:pt x="6772" y="2902"/>
                    </a:cubicBezTo>
                    <a:cubicBezTo>
                      <a:pt x="6838" y="3169"/>
                      <a:pt x="6838" y="3403"/>
                      <a:pt x="6772" y="3636"/>
                    </a:cubicBezTo>
                    <a:cubicBezTo>
                      <a:pt x="6705" y="4103"/>
                      <a:pt x="6438" y="4603"/>
                      <a:pt x="6071" y="4937"/>
                    </a:cubicBezTo>
                    <a:lnTo>
                      <a:pt x="6071" y="4937"/>
                    </a:lnTo>
                    <a:cubicBezTo>
                      <a:pt x="5938" y="5070"/>
                      <a:pt x="5704" y="5271"/>
                      <a:pt x="5371" y="5471"/>
                    </a:cubicBezTo>
                    <a:cubicBezTo>
                      <a:pt x="5037" y="5704"/>
                      <a:pt x="4604" y="5971"/>
                      <a:pt x="4103" y="6305"/>
                    </a:cubicBezTo>
                    <a:cubicBezTo>
                      <a:pt x="3369" y="6772"/>
                      <a:pt x="2602" y="7272"/>
                      <a:pt x="1935" y="7872"/>
                    </a:cubicBezTo>
                    <a:cubicBezTo>
                      <a:pt x="1401" y="8373"/>
                      <a:pt x="934" y="8940"/>
                      <a:pt x="634" y="970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9" name="Google Shape;399;p7"/>
              <p:cNvSpPr/>
              <p:nvPr/>
            </p:nvSpPr>
            <p:spPr>
              <a:xfrm>
                <a:off x="5527456" y="4170126"/>
                <a:ext cx="7998" cy="33946"/>
              </a:xfrm>
              <a:custGeom>
                <a:avLst/>
                <a:gdLst/>
                <a:ahLst/>
                <a:cxnLst/>
                <a:rect l="l" t="t" r="r" b="b"/>
                <a:pathLst>
                  <a:path w="802" h="3404" extrusionOk="0">
                    <a:moveTo>
                      <a:pt x="34" y="34"/>
                    </a:moveTo>
                    <a:cubicBezTo>
                      <a:pt x="568" y="435"/>
                      <a:pt x="635" y="1202"/>
                      <a:pt x="534" y="1836"/>
                    </a:cubicBezTo>
                    <a:cubicBezTo>
                      <a:pt x="468" y="2369"/>
                      <a:pt x="168" y="2836"/>
                      <a:pt x="101" y="3337"/>
                    </a:cubicBezTo>
                    <a:cubicBezTo>
                      <a:pt x="101" y="3370"/>
                      <a:pt x="134" y="3403"/>
                      <a:pt x="168" y="3370"/>
                    </a:cubicBezTo>
                    <a:cubicBezTo>
                      <a:pt x="601" y="2936"/>
                      <a:pt x="768" y="2069"/>
                      <a:pt x="801" y="1535"/>
                    </a:cubicBezTo>
                    <a:cubicBezTo>
                      <a:pt x="801" y="902"/>
                      <a:pt x="635" y="335"/>
                      <a:pt x="34" y="34"/>
                    </a:cubicBezTo>
                    <a:cubicBezTo>
                      <a:pt x="34" y="1"/>
                      <a:pt x="1" y="34"/>
                      <a:pt x="34" y="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0" name="Google Shape;400;p7"/>
              <p:cNvSpPr/>
              <p:nvPr/>
            </p:nvSpPr>
            <p:spPr>
              <a:xfrm>
                <a:off x="5520805" y="4206725"/>
                <a:ext cx="4667" cy="4328"/>
              </a:xfrm>
              <a:custGeom>
                <a:avLst/>
                <a:gdLst/>
                <a:ahLst/>
                <a:cxnLst/>
                <a:rect l="l" t="t" r="r" b="b"/>
                <a:pathLst>
                  <a:path w="468" h="434" extrusionOk="0">
                    <a:moveTo>
                      <a:pt x="334" y="34"/>
                    </a:moveTo>
                    <a:cubicBezTo>
                      <a:pt x="301" y="100"/>
                      <a:pt x="201" y="167"/>
                      <a:pt x="167" y="200"/>
                    </a:cubicBezTo>
                    <a:cubicBezTo>
                      <a:pt x="134" y="267"/>
                      <a:pt x="34" y="334"/>
                      <a:pt x="1" y="401"/>
                    </a:cubicBezTo>
                    <a:cubicBezTo>
                      <a:pt x="1" y="434"/>
                      <a:pt x="1" y="434"/>
                      <a:pt x="34" y="434"/>
                    </a:cubicBezTo>
                    <a:cubicBezTo>
                      <a:pt x="201" y="434"/>
                      <a:pt x="334" y="200"/>
                      <a:pt x="434" y="67"/>
                    </a:cubicBezTo>
                    <a:cubicBezTo>
                      <a:pt x="468" y="67"/>
                      <a:pt x="368" y="0"/>
                      <a:pt x="334" y="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01" name="Google Shape;401;p7"/>
            <p:cNvGrpSpPr/>
            <p:nvPr/>
          </p:nvGrpSpPr>
          <p:grpSpPr>
            <a:xfrm rot="-2700000">
              <a:off x="505626" y="275180"/>
              <a:ext cx="160389" cy="240584"/>
              <a:chOff x="5457270" y="3987500"/>
              <a:chExt cx="71862" cy="107793"/>
            </a:xfrm>
          </p:grpSpPr>
          <p:sp>
            <p:nvSpPr>
              <p:cNvPr id="402" name="Google Shape;402;p7"/>
              <p:cNvSpPr/>
              <p:nvPr/>
            </p:nvSpPr>
            <p:spPr>
              <a:xfrm>
                <a:off x="5460930" y="3989833"/>
                <a:ext cx="65878" cy="101131"/>
              </a:xfrm>
              <a:custGeom>
                <a:avLst/>
                <a:gdLst/>
                <a:ahLst/>
                <a:cxnLst/>
                <a:rect l="l" t="t" r="r" b="b"/>
                <a:pathLst>
                  <a:path w="6606" h="10141" extrusionOk="0">
                    <a:moveTo>
                      <a:pt x="2802" y="10141"/>
                    </a:moveTo>
                    <a:lnTo>
                      <a:pt x="0" y="9007"/>
                    </a:lnTo>
                    <a:lnTo>
                      <a:pt x="3636" y="2502"/>
                    </a:lnTo>
                    <a:cubicBezTo>
                      <a:pt x="2702" y="2836"/>
                      <a:pt x="2435" y="3103"/>
                      <a:pt x="1435" y="2969"/>
                    </a:cubicBezTo>
                    <a:lnTo>
                      <a:pt x="868" y="1001"/>
                    </a:lnTo>
                    <a:cubicBezTo>
                      <a:pt x="2102" y="1134"/>
                      <a:pt x="4303" y="901"/>
                      <a:pt x="5137" y="0"/>
                    </a:cubicBezTo>
                    <a:lnTo>
                      <a:pt x="6605" y="63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" name="Google Shape;403;p7"/>
              <p:cNvSpPr/>
              <p:nvPr/>
            </p:nvSpPr>
            <p:spPr>
              <a:xfrm>
                <a:off x="5457270" y="3987500"/>
                <a:ext cx="71862" cy="107793"/>
              </a:xfrm>
              <a:custGeom>
                <a:avLst/>
                <a:gdLst/>
                <a:ahLst/>
                <a:cxnLst/>
                <a:rect l="l" t="t" r="r" b="b"/>
                <a:pathLst>
                  <a:path w="7206" h="10809" extrusionOk="0">
                    <a:moveTo>
                      <a:pt x="3069" y="10642"/>
                    </a:moveTo>
                    <a:lnTo>
                      <a:pt x="0" y="9374"/>
                    </a:lnTo>
                    <a:lnTo>
                      <a:pt x="3369" y="3303"/>
                    </a:lnTo>
                    <a:cubicBezTo>
                      <a:pt x="2869" y="3503"/>
                      <a:pt x="2502" y="3570"/>
                      <a:pt x="1702" y="3503"/>
                    </a:cubicBezTo>
                    <a:lnTo>
                      <a:pt x="1535" y="3503"/>
                    </a:lnTo>
                    <a:lnTo>
                      <a:pt x="834" y="1002"/>
                    </a:lnTo>
                    <a:lnTo>
                      <a:pt x="1201" y="1035"/>
                    </a:lnTo>
                    <a:cubicBezTo>
                      <a:pt x="1868" y="1135"/>
                      <a:pt x="2836" y="1068"/>
                      <a:pt x="3670" y="868"/>
                    </a:cubicBezTo>
                    <a:cubicBezTo>
                      <a:pt x="4337" y="701"/>
                      <a:pt x="4871" y="501"/>
                      <a:pt x="5204" y="134"/>
                    </a:cubicBezTo>
                    <a:lnTo>
                      <a:pt x="5338" y="1"/>
                    </a:lnTo>
                    <a:lnTo>
                      <a:pt x="7206" y="835"/>
                    </a:lnTo>
                    <a:cubicBezTo>
                      <a:pt x="5871" y="4170"/>
                      <a:pt x="4570" y="7473"/>
                      <a:pt x="3236" y="10809"/>
                    </a:cubicBezTo>
                    <a:close/>
                    <a:moveTo>
                      <a:pt x="734" y="9141"/>
                    </a:moveTo>
                    <a:lnTo>
                      <a:pt x="3003" y="10041"/>
                    </a:lnTo>
                    <a:lnTo>
                      <a:pt x="6538" y="1068"/>
                    </a:lnTo>
                    <a:lnTo>
                      <a:pt x="5504" y="635"/>
                    </a:lnTo>
                    <a:cubicBezTo>
                      <a:pt x="5071" y="1002"/>
                      <a:pt x="4437" y="1235"/>
                      <a:pt x="3836" y="1368"/>
                    </a:cubicBezTo>
                    <a:cubicBezTo>
                      <a:pt x="3069" y="1535"/>
                      <a:pt x="2235" y="1635"/>
                      <a:pt x="1568" y="1569"/>
                    </a:cubicBezTo>
                    <a:lnTo>
                      <a:pt x="1935" y="2970"/>
                    </a:lnTo>
                    <a:cubicBezTo>
                      <a:pt x="2569" y="3003"/>
                      <a:pt x="2869" y="2870"/>
                      <a:pt x="3369" y="2669"/>
                    </a:cubicBezTo>
                    <a:cubicBezTo>
                      <a:pt x="3536" y="2603"/>
                      <a:pt x="3703" y="2536"/>
                      <a:pt x="3870" y="2436"/>
                    </a:cubicBezTo>
                    <a:lnTo>
                      <a:pt x="4203" y="2836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" name="Google Shape;404;p7"/>
              <p:cNvSpPr/>
              <p:nvPr/>
            </p:nvSpPr>
            <p:spPr>
              <a:xfrm>
                <a:off x="5502176" y="4000474"/>
                <a:ext cx="15318" cy="38264"/>
              </a:xfrm>
              <a:custGeom>
                <a:avLst/>
                <a:gdLst/>
                <a:ahLst/>
                <a:cxnLst/>
                <a:rect l="l" t="t" r="r" b="b"/>
                <a:pathLst>
                  <a:path w="1536" h="3837" extrusionOk="0">
                    <a:moveTo>
                      <a:pt x="1435" y="34"/>
                    </a:moveTo>
                    <a:cubicBezTo>
                      <a:pt x="1135" y="601"/>
                      <a:pt x="1001" y="1268"/>
                      <a:pt x="734" y="1902"/>
                    </a:cubicBezTo>
                    <a:cubicBezTo>
                      <a:pt x="501" y="2536"/>
                      <a:pt x="201" y="3103"/>
                      <a:pt x="1" y="3737"/>
                    </a:cubicBezTo>
                    <a:cubicBezTo>
                      <a:pt x="1" y="3770"/>
                      <a:pt x="34" y="3837"/>
                      <a:pt x="67" y="3770"/>
                    </a:cubicBezTo>
                    <a:cubicBezTo>
                      <a:pt x="401" y="3270"/>
                      <a:pt x="601" y="2703"/>
                      <a:pt x="868" y="2169"/>
                    </a:cubicBezTo>
                    <a:cubicBezTo>
                      <a:pt x="1168" y="1502"/>
                      <a:pt x="1302" y="768"/>
                      <a:pt x="1535" y="67"/>
                    </a:cubicBezTo>
                    <a:cubicBezTo>
                      <a:pt x="1535" y="34"/>
                      <a:pt x="1502" y="1"/>
                      <a:pt x="1435" y="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" name="Google Shape;405;p7"/>
              <p:cNvSpPr/>
              <p:nvPr/>
            </p:nvSpPr>
            <p:spPr>
              <a:xfrm>
                <a:off x="5498855" y="4044383"/>
                <a:ext cx="2004" cy="3341"/>
              </a:xfrm>
              <a:custGeom>
                <a:avLst/>
                <a:gdLst/>
                <a:ahLst/>
                <a:cxnLst/>
                <a:rect l="l" t="t" r="r" b="b"/>
                <a:pathLst>
                  <a:path w="201" h="335" extrusionOk="0">
                    <a:moveTo>
                      <a:pt x="67" y="34"/>
                    </a:moveTo>
                    <a:cubicBezTo>
                      <a:pt x="33" y="134"/>
                      <a:pt x="0" y="201"/>
                      <a:pt x="0" y="301"/>
                    </a:cubicBezTo>
                    <a:cubicBezTo>
                      <a:pt x="0" y="334"/>
                      <a:pt x="33" y="334"/>
                      <a:pt x="33" y="334"/>
                    </a:cubicBezTo>
                    <a:lnTo>
                      <a:pt x="167" y="101"/>
                    </a:lnTo>
                    <a:cubicBezTo>
                      <a:pt x="200" y="34"/>
                      <a:pt x="100" y="1"/>
                      <a:pt x="67" y="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10"/>
          <p:cNvSpPr>
            <a:spLocks noGrp="1"/>
          </p:cNvSpPr>
          <p:nvPr>
            <p:ph type="pic" idx="2"/>
          </p:nvPr>
        </p:nvSpPr>
        <p:spPr>
          <a:xfrm>
            <a:off x="-25" y="-13725"/>
            <a:ext cx="9144000" cy="5157300"/>
          </a:xfrm>
          <a:prstGeom prst="rect">
            <a:avLst/>
          </a:prstGeom>
          <a:noFill/>
          <a:ln>
            <a:noFill/>
          </a:ln>
        </p:spPr>
      </p:sp>
      <p:sp>
        <p:nvSpPr>
          <p:cNvPr id="529" name="Google Shape;529;p10"/>
          <p:cNvSpPr txBox="1">
            <a:spLocks noGrp="1"/>
          </p:cNvSpPr>
          <p:nvPr>
            <p:ph type="title"/>
          </p:nvPr>
        </p:nvSpPr>
        <p:spPr>
          <a:xfrm>
            <a:off x="2710775" y="1477125"/>
            <a:ext cx="3722400" cy="2175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CUSTOM_4_1_1_1_1">
    <p:spTree>
      <p:nvGrpSpPr>
        <p:cNvPr id="1" name="Shape 1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9" name="Google Shape;1319;p22"/>
          <p:cNvGrpSpPr/>
          <p:nvPr/>
        </p:nvGrpSpPr>
        <p:grpSpPr>
          <a:xfrm>
            <a:off x="-120075" y="-122850"/>
            <a:ext cx="9506700" cy="5389200"/>
            <a:chOff x="-120075" y="-122850"/>
            <a:chExt cx="9506700" cy="5389200"/>
          </a:xfrm>
        </p:grpSpPr>
        <p:cxnSp>
          <p:nvCxnSpPr>
            <p:cNvPr id="1320" name="Google Shape;1320;p22"/>
            <p:cNvCxnSpPr/>
            <p:nvPr/>
          </p:nvCxnSpPr>
          <p:spPr>
            <a:xfrm>
              <a:off x="2021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1" name="Google Shape;1321;p22"/>
            <p:cNvCxnSpPr/>
            <p:nvPr/>
          </p:nvCxnSpPr>
          <p:spPr>
            <a:xfrm>
              <a:off x="4592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2" name="Google Shape;1322;p22"/>
            <p:cNvCxnSpPr/>
            <p:nvPr/>
          </p:nvCxnSpPr>
          <p:spPr>
            <a:xfrm>
              <a:off x="7162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3" name="Google Shape;1323;p22"/>
            <p:cNvCxnSpPr/>
            <p:nvPr/>
          </p:nvCxnSpPr>
          <p:spPr>
            <a:xfrm>
              <a:off x="9733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4" name="Google Shape;1324;p22"/>
            <p:cNvCxnSpPr/>
            <p:nvPr/>
          </p:nvCxnSpPr>
          <p:spPr>
            <a:xfrm>
              <a:off x="12303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5" name="Google Shape;1325;p22"/>
            <p:cNvCxnSpPr/>
            <p:nvPr/>
          </p:nvCxnSpPr>
          <p:spPr>
            <a:xfrm>
              <a:off x="14874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6" name="Google Shape;1326;p22"/>
            <p:cNvCxnSpPr/>
            <p:nvPr/>
          </p:nvCxnSpPr>
          <p:spPr>
            <a:xfrm>
              <a:off x="17444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7" name="Google Shape;1327;p22"/>
            <p:cNvCxnSpPr/>
            <p:nvPr/>
          </p:nvCxnSpPr>
          <p:spPr>
            <a:xfrm>
              <a:off x="20015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8" name="Google Shape;1328;p22"/>
            <p:cNvCxnSpPr/>
            <p:nvPr/>
          </p:nvCxnSpPr>
          <p:spPr>
            <a:xfrm>
              <a:off x="22585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9" name="Google Shape;1329;p22"/>
            <p:cNvCxnSpPr/>
            <p:nvPr/>
          </p:nvCxnSpPr>
          <p:spPr>
            <a:xfrm>
              <a:off x="25156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30" name="Google Shape;1330;p22"/>
            <p:cNvCxnSpPr/>
            <p:nvPr/>
          </p:nvCxnSpPr>
          <p:spPr>
            <a:xfrm>
              <a:off x="27726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31" name="Google Shape;1331;p22"/>
            <p:cNvCxnSpPr/>
            <p:nvPr/>
          </p:nvCxnSpPr>
          <p:spPr>
            <a:xfrm>
              <a:off x="30297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32" name="Google Shape;1332;p22"/>
            <p:cNvCxnSpPr/>
            <p:nvPr/>
          </p:nvCxnSpPr>
          <p:spPr>
            <a:xfrm>
              <a:off x="32867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33" name="Google Shape;1333;p22"/>
            <p:cNvCxnSpPr/>
            <p:nvPr/>
          </p:nvCxnSpPr>
          <p:spPr>
            <a:xfrm>
              <a:off x="35438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34" name="Google Shape;1334;p22"/>
            <p:cNvCxnSpPr/>
            <p:nvPr/>
          </p:nvCxnSpPr>
          <p:spPr>
            <a:xfrm>
              <a:off x="38008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35" name="Google Shape;1335;p22"/>
            <p:cNvCxnSpPr/>
            <p:nvPr/>
          </p:nvCxnSpPr>
          <p:spPr>
            <a:xfrm>
              <a:off x="40579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36" name="Google Shape;1336;p22"/>
            <p:cNvCxnSpPr/>
            <p:nvPr/>
          </p:nvCxnSpPr>
          <p:spPr>
            <a:xfrm>
              <a:off x="43149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37" name="Google Shape;1337;p22"/>
            <p:cNvCxnSpPr/>
            <p:nvPr/>
          </p:nvCxnSpPr>
          <p:spPr>
            <a:xfrm>
              <a:off x="45720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38" name="Google Shape;1338;p22"/>
            <p:cNvCxnSpPr/>
            <p:nvPr/>
          </p:nvCxnSpPr>
          <p:spPr>
            <a:xfrm>
              <a:off x="48290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39" name="Google Shape;1339;p22"/>
            <p:cNvCxnSpPr/>
            <p:nvPr/>
          </p:nvCxnSpPr>
          <p:spPr>
            <a:xfrm>
              <a:off x="50861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0" name="Google Shape;1340;p22"/>
            <p:cNvCxnSpPr/>
            <p:nvPr/>
          </p:nvCxnSpPr>
          <p:spPr>
            <a:xfrm>
              <a:off x="53431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1" name="Google Shape;1341;p22"/>
            <p:cNvCxnSpPr/>
            <p:nvPr/>
          </p:nvCxnSpPr>
          <p:spPr>
            <a:xfrm>
              <a:off x="56002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2" name="Google Shape;1342;p22"/>
            <p:cNvCxnSpPr/>
            <p:nvPr/>
          </p:nvCxnSpPr>
          <p:spPr>
            <a:xfrm>
              <a:off x="58572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3" name="Google Shape;1343;p22"/>
            <p:cNvCxnSpPr/>
            <p:nvPr/>
          </p:nvCxnSpPr>
          <p:spPr>
            <a:xfrm>
              <a:off x="61143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4" name="Google Shape;1344;p22"/>
            <p:cNvCxnSpPr/>
            <p:nvPr/>
          </p:nvCxnSpPr>
          <p:spPr>
            <a:xfrm>
              <a:off x="63713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5" name="Google Shape;1345;p22"/>
            <p:cNvCxnSpPr/>
            <p:nvPr/>
          </p:nvCxnSpPr>
          <p:spPr>
            <a:xfrm>
              <a:off x="66284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6" name="Google Shape;1346;p22"/>
            <p:cNvCxnSpPr/>
            <p:nvPr/>
          </p:nvCxnSpPr>
          <p:spPr>
            <a:xfrm>
              <a:off x="68854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7" name="Google Shape;1347;p22"/>
            <p:cNvCxnSpPr/>
            <p:nvPr/>
          </p:nvCxnSpPr>
          <p:spPr>
            <a:xfrm>
              <a:off x="71425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8" name="Google Shape;1348;p22"/>
            <p:cNvCxnSpPr/>
            <p:nvPr/>
          </p:nvCxnSpPr>
          <p:spPr>
            <a:xfrm>
              <a:off x="73995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9" name="Google Shape;1349;p22"/>
            <p:cNvCxnSpPr/>
            <p:nvPr/>
          </p:nvCxnSpPr>
          <p:spPr>
            <a:xfrm>
              <a:off x="76566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0" name="Google Shape;1350;p22"/>
            <p:cNvCxnSpPr/>
            <p:nvPr/>
          </p:nvCxnSpPr>
          <p:spPr>
            <a:xfrm>
              <a:off x="79136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1" name="Google Shape;1351;p22"/>
            <p:cNvCxnSpPr/>
            <p:nvPr/>
          </p:nvCxnSpPr>
          <p:spPr>
            <a:xfrm>
              <a:off x="81707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2" name="Google Shape;1352;p22"/>
            <p:cNvCxnSpPr/>
            <p:nvPr/>
          </p:nvCxnSpPr>
          <p:spPr>
            <a:xfrm>
              <a:off x="84277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3" name="Google Shape;1353;p22"/>
            <p:cNvCxnSpPr/>
            <p:nvPr/>
          </p:nvCxnSpPr>
          <p:spPr>
            <a:xfrm>
              <a:off x="86848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4" name="Google Shape;1354;p22"/>
            <p:cNvCxnSpPr/>
            <p:nvPr/>
          </p:nvCxnSpPr>
          <p:spPr>
            <a:xfrm>
              <a:off x="89418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5" name="Google Shape;1355;p22"/>
            <p:cNvCxnSpPr/>
            <p:nvPr/>
          </p:nvCxnSpPr>
          <p:spPr>
            <a:xfrm>
              <a:off x="-120075" y="1677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6" name="Google Shape;1356;p22"/>
            <p:cNvCxnSpPr/>
            <p:nvPr/>
          </p:nvCxnSpPr>
          <p:spPr>
            <a:xfrm>
              <a:off x="-120075" y="3967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7" name="Google Shape;1357;p22"/>
            <p:cNvCxnSpPr/>
            <p:nvPr/>
          </p:nvCxnSpPr>
          <p:spPr>
            <a:xfrm>
              <a:off x="-120075" y="6256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8" name="Google Shape;1358;p22"/>
            <p:cNvCxnSpPr/>
            <p:nvPr/>
          </p:nvCxnSpPr>
          <p:spPr>
            <a:xfrm>
              <a:off x="-120075" y="8546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9" name="Google Shape;1359;p22"/>
            <p:cNvCxnSpPr/>
            <p:nvPr/>
          </p:nvCxnSpPr>
          <p:spPr>
            <a:xfrm>
              <a:off x="-120075" y="10835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0" name="Google Shape;1360;p22"/>
            <p:cNvCxnSpPr/>
            <p:nvPr/>
          </p:nvCxnSpPr>
          <p:spPr>
            <a:xfrm>
              <a:off x="-120075" y="13125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1" name="Google Shape;1361;p22"/>
            <p:cNvCxnSpPr/>
            <p:nvPr/>
          </p:nvCxnSpPr>
          <p:spPr>
            <a:xfrm>
              <a:off x="-120075" y="15414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2" name="Google Shape;1362;p22"/>
            <p:cNvCxnSpPr/>
            <p:nvPr/>
          </p:nvCxnSpPr>
          <p:spPr>
            <a:xfrm>
              <a:off x="-120075" y="17704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3" name="Google Shape;1363;p22"/>
            <p:cNvCxnSpPr/>
            <p:nvPr/>
          </p:nvCxnSpPr>
          <p:spPr>
            <a:xfrm>
              <a:off x="-120075" y="19993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4" name="Google Shape;1364;p22"/>
            <p:cNvCxnSpPr/>
            <p:nvPr/>
          </p:nvCxnSpPr>
          <p:spPr>
            <a:xfrm>
              <a:off x="-120075" y="22283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5" name="Google Shape;1365;p22"/>
            <p:cNvCxnSpPr/>
            <p:nvPr/>
          </p:nvCxnSpPr>
          <p:spPr>
            <a:xfrm>
              <a:off x="-120075" y="24572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6" name="Google Shape;1366;p22"/>
            <p:cNvCxnSpPr/>
            <p:nvPr/>
          </p:nvCxnSpPr>
          <p:spPr>
            <a:xfrm>
              <a:off x="-120075" y="26862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7" name="Google Shape;1367;p22"/>
            <p:cNvCxnSpPr/>
            <p:nvPr/>
          </p:nvCxnSpPr>
          <p:spPr>
            <a:xfrm>
              <a:off x="-120075" y="29151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8" name="Google Shape;1368;p22"/>
            <p:cNvCxnSpPr/>
            <p:nvPr/>
          </p:nvCxnSpPr>
          <p:spPr>
            <a:xfrm>
              <a:off x="-120075" y="31441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9" name="Google Shape;1369;p22"/>
            <p:cNvCxnSpPr/>
            <p:nvPr/>
          </p:nvCxnSpPr>
          <p:spPr>
            <a:xfrm>
              <a:off x="-120075" y="33730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0" name="Google Shape;1370;p22"/>
            <p:cNvCxnSpPr/>
            <p:nvPr/>
          </p:nvCxnSpPr>
          <p:spPr>
            <a:xfrm>
              <a:off x="-120075" y="36020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1" name="Google Shape;1371;p22"/>
            <p:cNvCxnSpPr/>
            <p:nvPr/>
          </p:nvCxnSpPr>
          <p:spPr>
            <a:xfrm>
              <a:off x="-120075" y="38309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2" name="Google Shape;1372;p22"/>
            <p:cNvCxnSpPr/>
            <p:nvPr/>
          </p:nvCxnSpPr>
          <p:spPr>
            <a:xfrm>
              <a:off x="-120075" y="40599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3" name="Google Shape;1373;p22"/>
            <p:cNvCxnSpPr/>
            <p:nvPr/>
          </p:nvCxnSpPr>
          <p:spPr>
            <a:xfrm>
              <a:off x="-120075" y="42888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4" name="Google Shape;1374;p22"/>
            <p:cNvCxnSpPr/>
            <p:nvPr/>
          </p:nvCxnSpPr>
          <p:spPr>
            <a:xfrm>
              <a:off x="-120075" y="45178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5" name="Google Shape;1375;p22"/>
            <p:cNvCxnSpPr/>
            <p:nvPr/>
          </p:nvCxnSpPr>
          <p:spPr>
            <a:xfrm>
              <a:off x="-120075" y="47467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6" name="Google Shape;1376;p22"/>
            <p:cNvCxnSpPr/>
            <p:nvPr/>
          </p:nvCxnSpPr>
          <p:spPr>
            <a:xfrm>
              <a:off x="-120075" y="49757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377" name="Google Shape;1377;p2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378" name="Google Shape;1378;p22"/>
          <p:cNvSpPr txBox="1">
            <a:spLocks noGrp="1"/>
          </p:cNvSpPr>
          <p:nvPr>
            <p:ph type="body" idx="1"/>
          </p:nvPr>
        </p:nvSpPr>
        <p:spPr>
          <a:xfrm>
            <a:off x="720000" y="1139554"/>
            <a:ext cx="3852000" cy="346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>
                <a:latin typeface="Nunito Sans"/>
                <a:ea typeface="Nunito Sans"/>
                <a:cs typeface="Nunito Sans"/>
                <a:sym typeface="Nunito Sans"/>
              </a:defRPr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1379" name="Google Shape;1379;p22"/>
          <p:cNvSpPr txBox="1">
            <a:spLocks noGrp="1"/>
          </p:cNvSpPr>
          <p:nvPr>
            <p:ph type="body" idx="2"/>
          </p:nvPr>
        </p:nvSpPr>
        <p:spPr>
          <a:xfrm>
            <a:off x="4885500" y="1936325"/>
            <a:ext cx="3545100" cy="266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>
                <a:latin typeface="Nunito Sans"/>
                <a:ea typeface="Nunito Sans"/>
                <a:cs typeface="Nunito Sans"/>
                <a:sym typeface="Nunito Sans"/>
              </a:defRPr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grpSp>
        <p:nvGrpSpPr>
          <p:cNvPr id="1380" name="Google Shape;1380;p22"/>
          <p:cNvGrpSpPr/>
          <p:nvPr/>
        </p:nvGrpSpPr>
        <p:grpSpPr>
          <a:xfrm>
            <a:off x="322383" y="225576"/>
            <a:ext cx="781699" cy="408658"/>
            <a:chOff x="5088033" y="4341901"/>
            <a:chExt cx="781699" cy="408658"/>
          </a:xfrm>
        </p:grpSpPr>
        <p:grpSp>
          <p:nvGrpSpPr>
            <p:cNvPr id="1381" name="Google Shape;1381;p22"/>
            <p:cNvGrpSpPr/>
            <p:nvPr/>
          </p:nvGrpSpPr>
          <p:grpSpPr>
            <a:xfrm>
              <a:off x="5672983" y="4341901"/>
              <a:ext cx="196749" cy="262106"/>
              <a:chOff x="5455275" y="4153502"/>
              <a:chExt cx="88157" cy="117436"/>
            </a:xfrm>
          </p:grpSpPr>
          <p:sp>
            <p:nvSpPr>
              <p:cNvPr id="1382" name="Google Shape;1382;p22"/>
              <p:cNvSpPr/>
              <p:nvPr/>
            </p:nvSpPr>
            <p:spPr>
              <a:xfrm>
                <a:off x="5459264" y="4153831"/>
                <a:ext cx="82842" cy="113776"/>
              </a:xfrm>
              <a:custGeom>
                <a:avLst/>
                <a:gdLst/>
                <a:ahLst/>
                <a:cxnLst/>
                <a:rect l="l" t="t" r="r" b="b"/>
                <a:pathLst>
                  <a:path w="8307" h="11409" extrusionOk="0">
                    <a:moveTo>
                      <a:pt x="7039" y="9340"/>
                    </a:moveTo>
                    <a:lnTo>
                      <a:pt x="7039" y="9340"/>
                    </a:lnTo>
                    <a:lnTo>
                      <a:pt x="6572" y="11409"/>
                    </a:lnTo>
                    <a:lnTo>
                      <a:pt x="1" y="9807"/>
                    </a:lnTo>
                    <a:cubicBezTo>
                      <a:pt x="601" y="7973"/>
                      <a:pt x="2135" y="6972"/>
                      <a:pt x="3670" y="6038"/>
                    </a:cubicBezTo>
                    <a:cubicBezTo>
                      <a:pt x="4704" y="5404"/>
                      <a:pt x="5338" y="4971"/>
                      <a:pt x="5605" y="4704"/>
                    </a:cubicBezTo>
                    <a:cubicBezTo>
                      <a:pt x="6438" y="3837"/>
                      <a:pt x="6672" y="2335"/>
                      <a:pt x="5171" y="2035"/>
                    </a:cubicBezTo>
                    <a:cubicBezTo>
                      <a:pt x="4170" y="1835"/>
                      <a:pt x="3837" y="3303"/>
                      <a:pt x="3603" y="4170"/>
                    </a:cubicBezTo>
                    <a:lnTo>
                      <a:pt x="1201" y="2736"/>
                    </a:lnTo>
                    <a:cubicBezTo>
                      <a:pt x="1535" y="1702"/>
                      <a:pt x="2402" y="1035"/>
                      <a:pt x="3136" y="701"/>
                    </a:cubicBezTo>
                    <a:cubicBezTo>
                      <a:pt x="4537" y="0"/>
                      <a:pt x="6772" y="401"/>
                      <a:pt x="7673" y="1702"/>
                    </a:cubicBezTo>
                    <a:cubicBezTo>
                      <a:pt x="8140" y="2335"/>
                      <a:pt x="8306" y="3069"/>
                      <a:pt x="8140" y="3870"/>
                    </a:cubicBezTo>
                    <a:cubicBezTo>
                      <a:pt x="7806" y="5538"/>
                      <a:pt x="6472" y="6472"/>
                      <a:pt x="5104" y="7306"/>
                    </a:cubicBezTo>
                    <a:cubicBezTo>
                      <a:pt x="4504" y="7673"/>
                      <a:pt x="3670" y="8073"/>
                      <a:pt x="3203" y="864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3" name="Google Shape;1383;p22"/>
              <p:cNvSpPr/>
              <p:nvPr/>
            </p:nvSpPr>
            <p:spPr>
              <a:xfrm>
                <a:off x="5455275" y="4153502"/>
                <a:ext cx="88157" cy="117436"/>
              </a:xfrm>
              <a:custGeom>
                <a:avLst/>
                <a:gdLst/>
                <a:ahLst/>
                <a:cxnLst/>
                <a:rect l="l" t="t" r="r" b="b"/>
                <a:pathLst>
                  <a:path w="8840" h="11776" extrusionOk="0">
                    <a:moveTo>
                      <a:pt x="7706" y="9407"/>
                    </a:moveTo>
                    <a:lnTo>
                      <a:pt x="7172" y="11775"/>
                    </a:lnTo>
                    <a:lnTo>
                      <a:pt x="0" y="10007"/>
                    </a:lnTo>
                    <a:lnTo>
                      <a:pt x="67" y="9707"/>
                    </a:lnTo>
                    <a:cubicBezTo>
                      <a:pt x="367" y="8740"/>
                      <a:pt x="934" y="8006"/>
                      <a:pt x="1601" y="7372"/>
                    </a:cubicBezTo>
                    <a:cubicBezTo>
                      <a:pt x="2269" y="6738"/>
                      <a:pt x="3069" y="6238"/>
                      <a:pt x="3870" y="5771"/>
                    </a:cubicBezTo>
                    <a:cubicBezTo>
                      <a:pt x="4370" y="5437"/>
                      <a:pt x="4770" y="5204"/>
                      <a:pt x="5104" y="5004"/>
                    </a:cubicBezTo>
                    <a:cubicBezTo>
                      <a:pt x="5404" y="4770"/>
                      <a:pt x="5604" y="4603"/>
                      <a:pt x="5738" y="4503"/>
                    </a:cubicBezTo>
                    <a:cubicBezTo>
                      <a:pt x="6038" y="4203"/>
                      <a:pt x="6238" y="3836"/>
                      <a:pt x="6271" y="3436"/>
                    </a:cubicBezTo>
                    <a:cubicBezTo>
                      <a:pt x="6338" y="3269"/>
                      <a:pt x="6338" y="3069"/>
                      <a:pt x="6271" y="2936"/>
                    </a:cubicBezTo>
                    <a:cubicBezTo>
                      <a:pt x="6238" y="2769"/>
                      <a:pt x="6205" y="2669"/>
                      <a:pt x="6071" y="2569"/>
                    </a:cubicBezTo>
                    <a:cubicBezTo>
                      <a:pt x="5938" y="2435"/>
                      <a:pt x="5738" y="2335"/>
                      <a:pt x="5437" y="2268"/>
                    </a:cubicBezTo>
                    <a:cubicBezTo>
                      <a:pt x="4737" y="2168"/>
                      <a:pt x="4403" y="3369"/>
                      <a:pt x="4203" y="4170"/>
                    </a:cubicBezTo>
                    <a:lnTo>
                      <a:pt x="4070" y="4570"/>
                    </a:lnTo>
                    <a:lnTo>
                      <a:pt x="1201" y="2869"/>
                    </a:lnTo>
                    <a:lnTo>
                      <a:pt x="1268" y="2669"/>
                    </a:lnTo>
                    <a:cubicBezTo>
                      <a:pt x="1435" y="2168"/>
                      <a:pt x="1701" y="1735"/>
                      <a:pt x="2035" y="1401"/>
                    </a:cubicBezTo>
                    <a:cubicBezTo>
                      <a:pt x="2435" y="1001"/>
                      <a:pt x="2902" y="667"/>
                      <a:pt x="3336" y="434"/>
                    </a:cubicBezTo>
                    <a:cubicBezTo>
                      <a:pt x="4103" y="67"/>
                      <a:pt x="5071" y="0"/>
                      <a:pt x="6038" y="200"/>
                    </a:cubicBezTo>
                    <a:cubicBezTo>
                      <a:pt x="6905" y="400"/>
                      <a:pt x="7739" y="867"/>
                      <a:pt x="8239" y="1535"/>
                    </a:cubicBezTo>
                    <a:lnTo>
                      <a:pt x="8239" y="1535"/>
                    </a:lnTo>
                    <a:cubicBezTo>
                      <a:pt x="8506" y="1868"/>
                      <a:pt x="8673" y="2235"/>
                      <a:pt x="8740" y="2669"/>
                    </a:cubicBezTo>
                    <a:cubicBezTo>
                      <a:pt x="8840" y="3069"/>
                      <a:pt x="8840" y="3436"/>
                      <a:pt x="8740" y="3903"/>
                    </a:cubicBezTo>
                    <a:cubicBezTo>
                      <a:pt x="8573" y="4770"/>
                      <a:pt x="8106" y="5504"/>
                      <a:pt x="7539" y="6071"/>
                    </a:cubicBezTo>
                    <a:cubicBezTo>
                      <a:pt x="6939" y="6605"/>
                      <a:pt x="6271" y="7072"/>
                      <a:pt x="5571" y="7505"/>
                    </a:cubicBezTo>
                    <a:lnTo>
                      <a:pt x="5571" y="7505"/>
                    </a:lnTo>
                    <a:cubicBezTo>
                      <a:pt x="5371" y="7606"/>
                      <a:pt x="5371" y="7606"/>
                      <a:pt x="5337" y="7672"/>
                    </a:cubicBezTo>
                    <a:cubicBezTo>
                      <a:pt x="4937" y="7906"/>
                      <a:pt x="4503" y="8173"/>
                      <a:pt x="4103" y="8439"/>
                    </a:cubicBezTo>
                    <a:lnTo>
                      <a:pt x="7706" y="9173"/>
                    </a:lnTo>
                    <a:close/>
                    <a:moveTo>
                      <a:pt x="6772" y="11108"/>
                    </a:moveTo>
                    <a:lnTo>
                      <a:pt x="7105" y="9574"/>
                    </a:lnTo>
                    <a:lnTo>
                      <a:pt x="3102" y="8773"/>
                    </a:lnTo>
                    <a:lnTo>
                      <a:pt x="3403" y="8439"/>
                    </a:lnTo>
                    <a:cubicBezTo>
                      <a:pt x="3803" y="7939"/>
                      <a:pt x="4537" y="7539"/>
                      <a:pt x="5071" y="7205"/>
                    </a:cubicBezTo>
                    <a:lnTo>
                      <a:pt x="5304" y="7038"/>
                    </a:lnTo>
                    <a:lnTo>
                      <a:pt x="5304" y="7038"/>
                    </a:lnTo>
                    <a:cubicBezTo>
                      <a:pt x="6005" y="6605"/>
                      <a:pt x="6672" y="6205"/>
                      <a:pt x="7139" y="5704"/>
                    </a:cubicBezTo>
                    <a:cubicBezTo>
                      <a:pt x="7672" y="5204"/>
                      <a:pt x="8073" y="4603"/>
                      <a:pt x="8206" y="3836"/>
                    </a:cubicBezTo>
                    <a:cubicBezTo>
                      <a:pt x="8273" y="3436"/>
                      <a:pt x="8273" y="3102"/>
                      <a:pt x="8206" y="2769"/>
                    </a:cubicBezTo>
                    <a:cubicBezTo>
                      <a:pt x="8106" y="2435"/>
                      <a:pt x="7973" y="2168"/>
                      <a:pt x="7772" y="1868"/>
                    </a:cubicBezTo>
                    <a:lnTo>
                      <a:pt x="7772" y="1868"/>
                    </a:lnTo>
                    <a:cubicBezTo>
                      <a:pt x="7372" y="1268"/>
                      <a:pt x="6638" y="901"/>
                      <a:pt x="5904" y="734"/>
                    </a:cubicBezTo>
                    <a:cubicBezTo>
                      <a:pt x="5104" y="567"/>
                      <a:pt x="4237" y="601"/>
                      <a:pt x="3569" y="934"/>
                    </a:cubicBezTo>
                    <a:cubicBezTo>
                      <a:pt x="3203" y="1101"/>
                      <a:pt x="2769" y="1401"/>
                      <a:pt x="2402" y="1768"/>
                    </a:cubicBezTo>
                    <a:cubicBezTo>
                      <a:pt x="2202" y="2035"/>
                      <a:pt x="1968" y="2302"/>
                      <a:pt x="1868" y="2602"/>
                    </a:cubicBezTo>
                    <a:lnTo>
                      <a:pt x="3736" y="3736"/>
                    </a:lnTo>
                    <a:cubicBezTo>
                      <a:pt x="4003" y="2769"/>
                      <a:pt x="4437" y="1568"/>
                      <a:pt x="5538" y="1768"/>
                    </a:cubicBezTo>
                    <a:cubicBezTo>
                      <a:pt x="5904" y="1868"/>
                      <a:pt x="6205" y="2035"/>
                      <a:pt x="6405" y="2235"/>
                    </a:cubicBezTo>
                    <a:cubicBezTo>
                      <a:pt x="6605" y="2402"/>
                      <a:pt x="6705" y="2635"/>
                      <a:pt x="6772" y="2902"/>
                    </a:cubicBezTo>
                    <a:cubicBezTo>
                      <a:pt x="6838" y="3169"/>
                      <a:pt x="6838" y="3403"/>
                      <a:pt x="6772" y="3636"/>
                    </a:cubicBezTo>
                    <a:cubicBezTo>
                      <a:pt x="6705" y="4103"/>
                      <a:pt x="6438" y="4603"/>
                      <a:pt x="6071" y="4937"/>
                    </a:cubicBezTo>
                    <a:lnTo>
                      <a:pt x="6071" y="4937"/>
                    </a:lnTo>
                    <a:cubicBezTo>
                      <a:pt x="5938" y="5070"/>
                      <a:pt x="5704" y="5271"/>
                      <a:pt x="5371" y="5471"/>
                    </a:cubicBezTo>
                    <a:cubicBezTo>
                      <a:pt x="5037" y="5704"/>
                      <a:pt x="4604" y="5971"/>
                      <a:pt x="4103" y="6305"/>
                    </a:cubicBezTo>
                    <a:cubicBezTo>
                      <a:pt x="3369" y="6772"/>
                      <a:pt x="2602" y="7272"/>
                      <a:pt x="1935" y="7872"/>
                    </a:cubicBezTo>
                    <a:cubicBezTo>
                      <a:pt x="1401" y="8373"/>
                      <a:pt x="934" y="8940"/>
                      <a:pt x="634" y="970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4" name="Google Shape;1384;p22"/>
              <p:cNvSpPr/>
              <p:nvPr/>
            </p:nvSpPr>
            <p:spPr>
              <a:xfrm>
                <a:off x="5527456" y="4170126"/>
                <a:ext cx="7998" cy="33946"/>
              </a:xfrm>
              <a:custGeom>
                <a:avLst/>
                <a:gdLst/>
                <a:ahLst/>
                <a:cxnLst/>
                <a:rect l="l" t="t" r="r" b="b"/>
                <a:pathLst>
                  <a:path w="802" h="3404" extrusionOk="0">
                    <a:moveTo>
                      <a:pt x="34" y="34"/>
                    </a:moveTo>
                    <a:cubicBezTo>
                      <a:pt x="568" y="435"/>
                      <a:pt x="635" y="1202"/>
                      <a:pt x="534" y="1836"/>
                    </a:cubicBezTo>
                    <a:cubicBezTo>
                      <a:pt x="468" y="2369"/>
                      <a:pt x="168" y="2836"/>
                      <a:pt x="101" y="3337"/>
                    </a:cubicBezTo>
                    <a:cubicBezTo>
                      <a:pt x="101" y="3370"/>
                      <a:pt x="134" y="3403"/>
                      <a:pt x="168" y="3370"/>
                    </a:cubicBezTo>
                    <a:cubicBezTo>
                      <a:pt x="601" y="2936"/>
                      <a:pt x="768" y="2069"/>
                      <a:pt x="801" y="1535"/>
                    </a:cubicBezTo>
                    <a:cubicBezTo>
                      <a:pt x="801" y="902"/>
                      <a:pt x="635" y="335"/>
                      <a:pt x="34" y="34"/>
                    </a:cubicBezTo>
                    <a:cubicBezTo>
                      <a:pt x="34" y="1"/>
                      <a:pt x="1" y="34"/>
                      <a:pt x="34" y="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5" name="Google Shape;1385;p22"/>
              <p:cNvSpPr/>
              <p:nvPr/>
            </p:nvSpPr>
            <p:spPr>
              <a:xfrm>
                <a:off x="5520805" y="4206725"/>
                <a:ext cx="4667" cy="4328"/>
              </a:xfrm>
              <a:custGeom>
                <a:avLst/>
                <a:gdLst/>
                <a:ahLst/>
                <a:cxnLst/>
                <a:rect l="l" t="t" r="r" b="b"/>
                <a:pathLst>
                  <a:path w="468" h="434" extrusionOk="0">
                    <a:moveTo>
                      <a:pt x="334" y="34"/>
                    </a:moveTo>
                    <a:cubicBezTo>
                      <a:pt x="301" y="100"/>
                      <a:pt x="201" y="167"/>
                      <a:pt x="167" y="200"/>
                    </a:cubicBezTo>
                    <a:cubicBezTo>
                      <a:pt x="134" y="267"/>
                      <a:pt x="34" y="334"/>
                      <a:pt x="1" y="401"/>
                    </a:cubicBezTo>
                    <a:cubicBezTo>
                      <a:pt x="1" y="434"/>
                      <a:pt x="1" y="434"/>
                      <a:pt x="34" y="434"/>
                    </a:cubicBezTo>
                    <a:cubicBezTo>
                      <a:pt x="201" y="434"/>
                      <a:pt x="334" y="200"/>
                      <a:pt x="434" y="67"/>
                    </a:cubicBezTo>
                    <a:cubicBezTo>
                      <a:pt x="468" y="67"/>
                      <a:pt x="368" y="0"/>
                      <a:pt x="334" y="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86" name="Google Shape;1386;p22"/>
            <p:cNvGrpSpPr/>
            <p:nvPr/>
          </p:nvGrpSpPr>
          <p:grpSpPr>
            <a:xfrm rot="1450027">
              <a:off x="5131642" y="4479993"/>
              <a:ext cx="163342" cy="247999"/>
              <a:chOff x="5572702" y="3981516"/>
              <a:chExt cx="73188" cy="111114"/>
            </a:xfrm>
          </p:grpSpPr>
          <p:sp>
            <p:nvSpPr>
              <p:cNvPr id="1387" name="Google Shape;1387;p22"/>
              <p:cNvSpPr/>
              <p:nvPr/>
            </p:nvSpPr>
            <p:spPr>
              <a:xfrm>
                <a:off x="5575693" y="3984179"/>
                <a:ext cx="67205" cy="105788"/>
              </a:xfrm>
              <a:custGeom>
                <a:avLst/>
                <a:gdLst/>
                <a:ahLst/>
                <a:cxnLst/>
                <a:rect l="l" t="t" r="r" b="b"/>
                <a:pathLst>
                  <a:path w="6739" h="10608" extrusionOk="0">
                    <a:moveTo>
                      <a:pt x="1" y="7706"/>
                    </a:moveTo>
                    <a:lnTo>
                      <a:pt x="1" y="7706"/>
                    </a:lnTo>
                    <a:lnTo>
                      <a:pt x="2302" y="7005"/>
                    </a:lnTo>
                    <a:cubicBezTo>
                      <a:pt x="2269" y="7672"/>
                      <a:pt x="2469" y="8973"/>
                      <a:pt x="3336" y="8973"/>
                    </a:cubicBezTo>
                    <a:cubicBezTo>
                      <a:pt x="3770" y="8973"/>
                      <a:pt x="4070" y="8807"/>
                      <a:pt x="4337" y="8506"/>
                    </a:cubicBezTo>
                    <a:cubicBezTo>
                      <a:pt x="5371" y="7339"/>
                      <a:pt x="4137" y="5171"/>
                      <a:pt x="1969" y="5738"/>
                    </a:cubicBezTo>
                    <a:lnTo>
                      <a:pt x="2702" y="4203"/>
                    </a:lnTo>
                    <a:cubicBezTo>
                      <a:pt x="3570" y="4237"/>
                      <a:pt x="4337" y="3836"/>
                      <a:pt x="4337" y="2869"/>
                    </a:cubicBezTo>
                    <a:cubicBezTo>
                      <a:pt x="4337" y="2202"/>
                      <a:pt x="3903" y="1735"/>
                      <a:pt x="3203" y="1735"/>
                    </a:cubicBezTo>
                    <a:cubicBezTo>
                      <a:pt x="2069" y="1735"/>
                      <a:pt x="2035" y="2902"/>
                      <a:pt x="1902" y="3836"/>
                    </a:cubicBezTo>
                    <a:lnTo>
                      <a:pt x="134" y="2836"/>
                    </a:lnTo>
                    <a:cubicBezTo>
                      <a:pt x="134" y="1168"/>
                      <a:pt x="1335" y="0"/>
                      <a:pt x="3169" y="0"/>
                    </a:cubicBezTo>
                    <a:cubicBezTo>
                      <a:pt x="4704" y="0"/>
                      <a:pt x="6305" y="1168"/>
                      <a:pt x="6305" y="2769"/>
                    </a:cubicBezTo>
                    <a:cubicBezTo>
                      <a:pt x="6305" y="3703"/>
                      <a:pt x="5805" y="4403"/>
                      <a:pt x="4837" y="4970"/>
                    </a:cubicBezTo>
                    <a:cubicBezTo>
                      <a:pt x="6038" y="5204"/>
                      <a:pt x="6739" y="6171"/>
                      <a:pt x="6739" y="7372"/>
                    </a:cubicBezTo>
                    <a:cubicBezTo>
                      <a:pt x="6739" y="9307"/>
                      <a:pt x="5171" y="10608"/>
                      <a:pt x="3336" y="10608"/>
                    </a:cubicBezTo>
                    <a:cubicBezTo>
                      <a:pt x="1568" y="10574"/>
                      <a:pt x="201" y="9507"/>
                      <a:pt x="1" y="770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8" name="Google Shape;1388;p22"/>
              <p:cNvSpPr/>
              <p:nvPr/>
            </p:nvSpPr>
            <p:spPr>
              <a:xfrm>
                <a:off x="5572702" y="3981516"/>
                <a:ext cx="73188" cy="111114"/>
              </a:xfrm>
              <a:custGeom>
                <a:avLst/>
                <a:gdLst/>
                <a:ahLst/>
                <a:cxnLst/>
                <a:rect l="l" t="t" r="r" b="b"/>
                <a:pathLst>
                  <a:path w="7339" h="11142" extrusionOk="0">
                    <a:moveTo>
                      <a:pt x="200" y="7673"/>
                    </a:moveTo>
                    <a:lnTo>
                      <a:pt x="2869" y="6839"/>
                    </a:lnTo>
                    <a:lnTo>
                      <a:pt x="2836" y="7272"/>
                    </a:lnTo>
                    <a:lnTo>
                      <a:pt x="2836" y="7439"/>
                    </a:lnTo>
                    <a:cubicBezTo>
                      <a:pt x="2836" y="7739"/>
                      <a:pt x="2869" y="8140"/>
                      <a:pt x="3036" y="8440"/>
                    </a:cubicBezTo>
                    <a:cubicBezTo>
                      <a:pt x="3169" y="8673"/>
                      <a:pt x="3336" y="8907"/>
                      <a:pt x="3603" y="8940"/>
                    </a:cubicBezTo>
                    <a:lnTo>
                      <a:pt x="3636" y="8940"/>
                    </a:lnTo>
                    <a:cubicBezTo>
                      <a:pt x="3803" y="8940"/>
                      <a:pt x="3936" y="8907"/>
                      <a:pt x="4103" y="8840"/>
                    </a:cubicBezTo>
                    <a:cubicBezTo>
                      <a:pt x="4203" y="8807"/>
                      <a:pt x="4337" y="8673"/>
                      <a:pt x="4470" y="8573"/>
                    </a:cubicBezTo>
                    <a:cubicBezTo>
                      <a:pt x="4670" y="8306"/>
                      <a:pt x="4770" y="8006"/>
                      <a:pt x="4770" y="7739"/>
                    </a:cubicBezTo>
                    <a:cubicBezTo>
                      <a:pt x="4770" y="7439"/>
                      <a:pt x="4670" y="7172"/>
                      <a:pt x="4504" y="6939"/>
                    </a:cubicBezTo>
                    <a:cubicBezTo>
                      <a:pt x="4337" y="6672"/>
                      <a:pt x="4137" y="6472"/>
                      <a:pt x="3836" y="6338"/>
                    </a:cubicBezTo>
                    <a:cubicBezTo>
                      <a:pt x="3469" y="6171"/>
                      <a:pt x="2969" y="6105"/>
                      <a:pt x="2369" y="6272"/>
                    </a:cubicBezTo>
                    <a:lnTo>
                      <a:pt x="1802" y="6438"/>
                    </a:lnTo>
                    <a:lnTo>
                      <a:pt x="2869" y="4170"/>
                    </a:lnTo>
                    <a:lnTo>
                      <a:pt x="3036" y="4170"/>
                    </a:lnTo>
                    <a:lnTo>
                      <a:pt x="3136" y="4170"/>
                    </a:lnTo>
                    <a:cubicBezTo>
                      <a:pt x="3503" y="4170"/>
                      <a:pt x="3803" y="4103"/>
                      <a:pt x="4070" y="3937"/>
                    </a:cubicBezTo>
                    <a:cubicBezTo>
                      <a:pt x="4270" y="3770"/>
                      <a:pt x="4370" y="3503"/>
                      <a:pt x="4437" y="3169"/>
                    </a:cubicBezTo>
                    <a:lnTo>
                      <a:pt x="4437" y="3136"/>
                    </a:lnTo>
                    <a:cubicBezTo>
                      <a:pt x="4437" y="2902"/>
                      <a:pt x="4337" y="2636"/>
                      <a:pt x="4237" y="2502"/>
                    </a:cubicBezTo>
                    <a:cubicBezTo>
                      <a:pt x="4103" y="2402"/>
                      <a:pt x="3836" y="2302"/>
                      <a:pt x="3603" y="2302"/>
                    </a:cubicBezTo>
                    <a:cubicBezTo>
                      <a:pt x="2769" y="2302"/>
                      <a:pt x="2669" y="3169"/>
                      <a:pt x="2602" y="3937"/>
                    </a:cubicBezTo>
                    <a:lnTo>
                      <a:pt x="2569" y="4137"/>
                    </a:lnTo>
                    <a:lnTo>
                      <a:pt x="2502" y="4570"/>
                    </a:lnTo>
                    <a:lnTo>
                      <a:pt x="200" y="3269"/>
                    </a:lnTo>
                    <a:lnTo>
                      <a:pt x="200" y="3103"/>
                    </a:lnTo>
                    <a:cubicBezTo>
                      <a:pt x="200" y="2169"/>
                      <a:pt x="534" y="1435"/>
                      <a:pt x="1134" y="901"/>
                    </a:cubicBezTo>
                    <a:cubicBezTo>
                      <a:pt x="1735" y="334"/>
                      <a:pt x="2569" y="0"/>
                      <a:pt x="3503" y="0"/>
                    </a:cubicBezTo>
                    <a:lnTo>
                      <a:pt x="3503" y="0"/>
                    </a:lnTo>
                    <a:lnTo>
                      <a:pt x="3503" y="0"/>
                    </a:lnTo>
                    <a:cubicBezTo>
                      <a:pt x="4403" y="0"/>
                      <a:pt x="5271" y="334"/>
                      <a:pt x="5905" y="934"/>
                    </a:cubicBezTo>
                    <a:cubicBezTo>
                      <a:pt x="6472" y="1468"/>
                      <a:pt x="6905" y="2235"/>
                      <a:pt x="6905" y="3069"/>
                    </a:cubicBezTo>
                    <a:cubicBezTo>
                      <a:pt x="6905" y="3570"/>
                      <a:pt x="6772" y="4003"/>
                      <a:pt x="6472" y="4437"/>
                    </a:cubicBezTo>
                    <a:cubicBezTo>
                      <a:pt x="6305" y="4670"/>
                      <a:pt x="6071" y="4937"/>
                      <a:pt x="5771" y="5137"/>
                    </a:cubicBezTo>
                    <a:cubicBezTo>
                      <a:pt x="6171" y="5304"/>
                      <a:pt x="6505" y="5571"/>
                      <a:pt x="6772" y="5905"/>
                    </a:cubicBezTo>
                    <a:cubicBezTo>
                      <a:pt x="7139" y="6338"/>
                      <a:pt x="7339" y="6972"/>
                      <a:pt x="7339" y="7639"/>
                    </a:cubicBezTo>
                    <a:cubicBezTo>
                      <a:pt x="7339" y="8640"/>
                      <a:pt x="6939" y="9507"/>
                      <a:pt x="6305" y="10141"/>
                    </a:cubicBezTo>
                    <a:cubicBezTo>
                      <a:pt x="5638" y="10775"/>
                      <a:pt x="4670" y="11142"/>
                      <a:pt x="3670" y="11142"/>
                    </a:cubicBezTo>
                    <a:cubicBezTo>
                      <a:pt x="2736" y="11142"/>
                      <a:pt x="1835" y="10841"/>
                      <a:pt x="1235" y="10274"/>
                    </a:cubicBezTo>
                    <a:cubicBezTo>
                      <a:pt x="601" y="9741"/>
                      <a:pt x="167" y="8940"/>
                      <a:pt x="67" y="7973"/>
                    </a:cubicBezTo>
                    <a:lnTo>
                      <a:pt x="0" y="7773"/>
                    </a:lnTo>
                    <a:close/>
                    <a:moveTo>
                      <a:pt x="2335" y="7606"/>
                    </a:moveTo>
                    <a:lnTo>
                      <a:pt x="634" y="8140"/>
                    </a:lnTo>
                    <a:cubicBezTo>
                      <a:pt x="768" y="8840"/>
                      <a:pt x="1101" y="9440"/>
                      <a:pt x="1568" y="9841"/>
                    </a:cubicBezTo>
                    <a:cubicBezTo>
                      <a:pt x="2102" y="10308"/>
                      <a:pt x="2836" y="10575"/>
                      <a:pt x="3670" y="10575"/>
                    </a:cubicBezTo>
                    <a:cubicBezTo>
                      <a:pt x="4570" y="10575"/>
                      <a:pt x="5337" y="10241"/>
                      <a:pt x="5938" y="9674"/>
                    </a:cubicBezTo>
                    <a:cubicBezTo>
                      <a:pt x="6472" y="9174"/>
                      <a:pt x="6805" y="8440"/>
                      <a:pt x="6805" y="7606"/>
                    </a:cubicBezTo>
                    <a:cubicBezTo>
                      <a:pt x="6805" y="7072"/>
                      <a:pt x="6638" y="6572"/>
                      <a:pt x="6338" y="6171"/>
                    </a:cubicBezTo>
                    <a:cubicBezTo>
                      <a:pt x="6038" y="5805"/>
                      <a:pt x="5638" y="5571"/>
                      <a:pt x="5104" y="5438"/>
                    </a:cubicBezTo>
                    <a:lnTo>
                      <a:pt x="5004" y="4937"/>
                    </a:lnTo>
                    <a:cubicBezTo>
                      <a:pt x="5471" y="4670"/>
                      <a:pt x="5804" y="4404"/>
                      <a:pt x="6005" y="4103"/>
                    </a:cubicBezTo>
                    <a:cubicBezTo>
                      <a:pt x="6205" y="3770"/>
                      <a:pt x="6338" y="3436"/>
                      <a:pt x="6338" y="3069"/>
                    </a:cubicBezTo>
                    <a:cubicBezTo>
                      <a:pt x="6338" y="2335"/>
                      <a:pt x="6005" y="1768"/>
                      <a:pt x="5504" y="1301"/>
                    </a:cubicBezTo>
                    <a:cubicBezTo>
                      <a:pt x="4971" y="801"/>
                      <a:pt x="4203" y="501"/>
                      <a:pt x="3469" y="501"/>
                    </a:cubicBezTo>
                    <a:lnTo>
                      <a:pt x="3469" y="501"/>
                    </a:lnTo>
                    <a:lnTo>
                      <a:pt x="3469" y="501"/>
                    </a:lnTo>
                    <a:cubicBezTo>
                      <a:pt x="2636" y="501"/>
                      <a:pt x="1935" y="768"/>
                      <a:pt x="1435" y="1235"/>
                    </a:cubicBezTo>
                    <a:cubicBezTo>
                      <a:pt x="968" y="1635"/>
                      <a:pt x="701" y="2235"/>
                      <a:pt x="667" y="2936"/>
                    </a:cubicBezTo>
                    <a:lnTo>
                      <a:pt x="1968" y="3636"/>
                    </a:lnTo>
                    <a:cubicBezTo>
                      <a:pt x="2102" y="2736"/>
                      <a:pt x="2269" y="1735"/>
                      <a:pt x="3469" y="1735"/>
                    </a:cubicBezTo>
                    <a:cubicBezTo>
                      <a:pt x="3903" y="1735"/>
                      <a:pt x="4237" y="1835"/>
                      <a:pt x="4470" y="2102"/>
                    </a:cubicBezTo>
                    <a:cubicBezTo>
                      <a:pt x="4737" y="2335"/>
                      <a:pt x="4837" y="2669"/>
                      <a:pt x="4837" y="3103"/>
                    </a:cubicBezTo>
                    <a:lnTo>
                      <a:pt x="4837" y="3136"/>
                    </a:lnTo>
                    <a:cubicBezTo>
                      <a:pt x="4837" y="3670"/>
                      <a:pt x="4604" y="4070"/>
                      <a:pt x="4270" y="4303"/>
                    </a:cubicBezTo>
                    <a:cubicBezTo>
                      <a:pt x="3970" y="4504"/>
                      <a:pt x="3536" y="4637"/>
                      <a:pt x="3136" y="4637"/>
                    </a:cubicBezTo>
                    <a:lnTo>
                      <a:pt x="2669" y="5571"/>
                    </a:lnTo>
                    <a:cubicBezTo>
                      <a:pt x="3169" y="5504"/>
                      <a:pt x="3603" y="5604"/>
                      <a:pt x="3970" y="5771"/>
                    </a:cubicBezTo>
                    <a:cubicBezTo>
                      <a:pt x="4337" y="5938"/>
                      <a:pt x="4670" y="6238"/>
                      <a:pt x="4904" y="6572"/>
                    </a:cubicBezTo>
                    <a:cubicBezTo>
                      <a:pt x="5104" y="6905"/>
                      <a:pt x="5204" y="7272"/>
                      <a:pt x="5204" y="7639"/>
                    </a:cubicBezTo>
                    <a:cubicBezTo>
                      <a:pt x="5204" y="8073"/>
                      <a:pt x="5104" y="8473"/>
                      <a:pt x="4804" y="8840"/>
                    </a:cubicBezTo>
                    <a:cubicBezTo>
                      <a:pt x="4637" y="9007"/>
                      <a:pt x="4470" y="9174"/>
                      <a:pt x="4270" y="9274"/>
                    </a:cubicBezTo>
                    <a:cubicBezTo>
                      <a:pt x="4070" y="9340"/>
                      <a:pt x="3836" y="9407"/>
                      <a:pt x="3603" y="9407"/>
                    </a:cubicBezTo>
                    <a:lnTo>
                      <a:pt x="3503" y="9407"/>
                    </a:lnTo>
                    <a:cubicBezTo>
                      <a:pt x="3002" y="9340"/>
                      <a:pt x="2702" y="9007"/>
                      <a:pt x="2502" y="8573"/>
                    </a:cubicBezTo>
                    <a:cubicBezTo>
                      <a:pt x="2435" y="8340"/>
                      <a:pt x="2335" y="7939"/>
                      <a:pt x="2335" y="76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9" name="Google Shape;1389;p22"/>
              <p:cNvSpPr/>
              <p:nvPr/>
            </p:nvSpPr>
            <p:spPr>
              <a:xfrm>
                <a:off x="5622265" y="3994490"/>
                <a:ext cx="11987" cy="21630"/>
              </a:xfrm>
              <a:custGeom>
                <a:avLst/>
                <a:gdLst/>
                <a:ahLst/>
                <a:cxnLst/>
                <a:rect l="l" t="t" r="r" b="b"/>
                <a:pathLst>
                  <a:path w="1202" h="2169" extrusionOk="0">
                    <a:moveTo>
                      <a:pt x="1" y="34"/>
                    </a:moveTo>
                    <a:cubicBezTo>
                      <a:pt x="301" y="334"/>
                      <a:pt x="601" y="667"/>
                      <a:pt x="768" y="1101"/>
                    </a:cubicBezTo>
                    <a:cubicBezTo>
                      <a:pt x="834" y="1301"/>
                      <a:pt x="868" y="1501"/>
                      <a:pt x="868" y="1702"/>
                    </a:cubicBezTo>
                    <a:cubicBezTo>
                      <a:pt x="868" y="1868"/>
                      <a:pt x="834" y="2002"/>
                      <a:pt x="868" y="2135"/>
                    </a:cubicBezTo>
                    <a:cubicBezTo>
                      <a:pt x="868" y="2169"/>
                      <a:pt x="968" y="2169"/>
                      <a:pt x="968" y="2169"/>
                    </a:cubicBezTo>
                    <a:cubicBezTo>
                      <a:pt x="1201" y="1935"/>
                      <a:pt x="1068" y="1435"/>
                      <a:pt x="968" y="1134"/>
                    </a:cubicBezTo>
                    <a:cubicBezTo>
                      <a:pt x="801" y="667"/>
                      <a:pt x="468" y="267"/>
                      <a:pt x="1" y="34"/>
                    </a:cubicBezTo>
                    <a:cubicBezTo>
                      <a:pt x="34" y="0"/>
                      <a:pt x="1" y="34"/>
                      <a:pt x="1" y="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0" name="Google Shape;1390;p22"/>
              <p:cNvSpPr/>
              <p:nvPr/>
            </p:nvSpPr>
            <p:spPr>
              <a:xfrm>
                <a:off x="5627919" y="4018773"/>
                <a:ext cx="2344" cy="2673"/>
              </a:xfrm>
              <a:custGeom>
                <a:avLst/>
                <a:gdLst/>
                <a:ahLst/>
                <a:cxnLst/>
                <a:rect l="l" t="t" r="r" b="b"/>
                <a:pathLst>
                  <a:path w="235" h="268" extrusionOk="0">
                    <a:moveTo>
                      <a:pt x="101" y="34"/>
                    </a:moveTo>
                    <a:cubicBezTo>
                      <a:pt x="67" y="67"/>
                      <a:pt x="67" y="100"/>
                      <a:pt x="1" y="201"/>
                    </a:cubicBezTo>
                    <a:cubicBezTo>
                      <a:pt x="1" y="234"/>
                      <a:pt x="67" y="267"/>
                      <a:pt x="101" y="234"/>
                    </a:cubicBezTo>
                    <a:cubicBezTo>
                      <a:pt x="134" y="201"/>
                      <a:pt x="201" y="134"/>
                      <a:pt x="201" y="100"/>
                    </a:cubicBezTo>
                    <a:cubicBezTo>
                      <a:pt x="234" y="34"/>
                      <a:pt x="134" y="0"/>
                      <a:pt x="101" y="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1" name="Google Shape;1391;p22"/>
              <p:cNvSpPr/>
              <p:nvPr/>
            </p:nvSpPr>
            <p:spPr>
              <a:xfrm>
                <a:off x="5629256" y="4041391"/>
                <a:ext cx="8985" cy="17970"/>
              </a:xfrm>
              <a:custGeom>
                <a:avLst/>
                <a:gdLst/>
                <a:ahLst/>
                <a:cxnLst/>
                <a:rect l="l" t="t" r="r" b="b"/>
                <a:pathLst>
                  <a:path w="901" h="1802" extrusionOk="0">
                    <a:moveTo>
                      <a:pt x="0" y="67"/>
                    </a:moveTo>
                    <a:cubicBezTo>
                      <a:pt x="267" y="268"/>
                      <a:pt x="434" y="601"/>
                      <a:pt x="500" y="901"/>
                    </a:cubicBezTo>
                    <a:cubicBezTo>
                      <a:pt x="600" y="1168"/>
                      <a:pt x="500" y="1468"/>
                      <a:pt x="600" y="1769"/>
                    </a:cubicBezTo>
                    <a:cubicBezTo>
                      <a:pt x="600" y="1802"/>
                      <a:pt x="667" y="1802"/>
                      <a:pt x="734" y="1769"/>
                    </a:cubicBezTo>
                    <a:cubicBezTo>
                      <a:pt x="901" y="1468"/>
                      <a:pt x="801" y="1068"/>
                      <a:pt x="734" y="768"/>
                    </a:cubicBezTo>
                    <a:cubicBezTo>
                      <a:pt x="600" y="434"/>
                      <a:pt x="300" y="234"/>
                      <a:pt x="0" y="67"/>
                    </a:cubicBezTo>
                    <a:cubicBezTo>
                      <a:pt x="0" y="1"/>
                      <a:pt x="0" y="67"/>
                      <a:pt x="0" y="6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2" name="Google Shape;1392;p22"/>
              <p:cNvSpPr/>
              <p:nvPr/>
            </p:nvSpPr>
            <p:spPr>
              <a:xfrm>
                <a:off x="5634910" y="4063679"/>
                <a:ext cx="668" cy="1675"/>
              </a:xfrm>
              <a:custGeom>
                <a:avLst/>
                <a:gdLst/>
                <a:ahLst/>
                <a:cxnLst/>
                <a:rect l="l" t="t" r="r" b="b"/>
                <a:pathLst>
                  <a:path w="67" h="168" extrusionOk="0">
                    <a:moveTo>
                      <a:pt x="0" y="34"/>
                    </a:moveTo>
                    <a:lnTo>
                      <a:pt x="0" y="101"/>
                    </a:lnTo>
                    <a:cubicBezTo>
                      <a:pt x="0" y="101"/>
                      <a:pt x="0" y="167"/>
                      <a:pt x="33" y="167"/>
                    </a:cubicBezTo>
                    <a:cubicBezTo>
                      <a:pt x="67" y="101"/>
                      <a:pt x="67" y="67"/>
                      <a:pt x="67" y="34"/>
                    </a:cubicBezTo>
                    <a:cubicBezTo>
                      <a:pt x="33" y="1"/>
                      <a:pt x="0" y="1"/>
                      <a:pt x="0" y="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_AND_TWO_COLUMNS_1_1">
    <p:spTree>
      <p:nvGrpSpPr>
        <p:cNvPr id="1" name="Shape 1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1" name="Google Shape;1531;p25"/>
          <p:cNvGrpSpPr/>
          <p:nvPr/>
        </p:nvGrpSpPr>
        <p:grpSpPr>
          <a:xfrm>
            <a:off x="-120075" y="-122850"/>
            <a:ext cx="9506700" cy="5389200"/>
            <a:chOff x="-120075" y="-122850"/>
            <a:chExt cx="9506700" cy="5389200"/>
          </a:xfrm>
        </p:grpSpPr>
        <p:cxnSp>
          <p:nvCxnSpPr>
            <p:cNvPr id="1532" name="Google Shape;1532;p25"/>
            <p:cNvCxnSpPr/>
            <p:nvPr/>
          </p:nvCxnSpPr>
          <p:spPr>
            <a:xfrm>
              <a:off x="2021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3" name="Google Shape;1533;p25"/>
            <p:cNvCxnSpPr/>
            <p:nvPr/>
          </p:nvCxnSpPr>
          <p:spPr>
            <a:xfrm>
              <a:off x="4592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4" name="Google Shape;1534;p25"/>
            <p:cNvCxnSpPr/>
            <p:nvPr/>
          </p:nvCxnSpPr>
          <p:spPr>
            <a:xfrm>
              <a:off x="7162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5" name="Google Shape;1535;p25"/>
            <p:cNvCxnSpPr/>
            <p:nvPr/>
          </p:nvCxnSpPr>
          <p:spPr>
            <a:xfrm>
              <a:off x="9733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6" name="Google Shape;1536;p25"/>
            <p:cNvCxnSpPr/>
            <p:nvPr/>
          </p:nvCxnSpPr>
          <p:spPr>
            <a:xfrm>
              <a:off x="12303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7" name="Google Shape;1537;p25"/>
            <p:cNvCxnSpPr/>
            <p:nvPr/>
          </p:nvCxnSpPr>
          <p:spPr>
            <a:xfrm>
              <a:off x="14874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8" name="Google Shape;1538;p25"/>
            <p:cNvCxnSpPr/>
            <p:nvPr/>
          </p:nvCxnSpPr>
          <p:spPr>
            <a:xfrm>
              <a:off x="17444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9" name="Google Shape;1539;p25"/>
            <p:cNvCxnSpPr/>
            <p:nvPr/>
          </p:nvCxnSpPr>
          <p:spPr>
            <a:xfrm>
              <a:off x="20015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0" name="Google Shape;1540;p25"/>
            <p:cNvCxnSpPr/>
            <p:nvPr/>
          </p:nvCxnSpPr>
          <p:spPr>
            <a:xfrm>
              <a:off x="22585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1" name="Google Shape;1541;p25"/>
            <p:cNvCxnSpPr/>
            <p:nvPr/>
          </p:nvCxnSpPr>
          <p:spPr>
            <a:xfrm>
              <a:off x="25156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2" name="Google Shape;1542;p25"/>
            <p:cNvCxnSpPr/>
            <p:nvPr/>
          </p:nvCxnSpPr>
          <p:spPr>
            <a:xfrm>
              <a:off x="27726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3" name="Google Shape;1543;p25"/>
            <p:cNvCxnSpPr/>
            <p:nvPr/>
          </p:nvCxnSpPr>
          <p:spPr>
            <a:xfrm>
              <a:off x="30297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4" name="Google Shape;1544;p25"/>
            <p:cNvCxnSpPr/>
            <p:nvPr/>
          </p:nvCxnSpPr>
          <p:spPr>
            <a:xfrm>
              <a:off x="32867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5" name="Google Shape;1545;p25"/>
            <p:cNvCxnSpPr/>
            <p:nvPr/>
          </p:nvCxnSpPr>
          <p:spPr>
            <a:xfrm>
              <a:off x="35438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6" name="Google Shape;1546;p25"/>
            <p:cNvCxnSpPr/>
            <p:nvPr/>
          </p:nvCxnSpPr>
          <p:spPr>
            <a:xfrm>
              <a:off x="38008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7" name="Google Shape;1547;p25"/>
            <p:cNvCxnSpPr/>
            <p:nvPr/>
          </p:nvCxnSpPr>
          <p:spPr>
            <a:xfrm>
              <a:off x="40579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8" name="Google Shape;1548;p25"/>
            <p:cNvCxnSpPr/>
            <p:nvPr/>
          </p:nvCxnSpPr>
          <p:spPr>
            <a:xfrm>
              <a:off x="43149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9" name="Google Shape;1549;p25"/>
            <p:cNvCxnSpPr/>
            <p:nvPr/>
          </p:nvCxnSpPr>
          <p:spPr>
            <a:xfrm>
              <a:off x="45720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50" name="Google Shape;1550;p25"/>
            <p:cNvCxnSpPr/>
            <p:nvPr/>
          </p:nvCxnSpPr>
          <p:spPr>
            <a:xfrm>
              <a:off x="48290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51" name="Google Shape;1551;p25"/>
            <p:cNvCxnSpPr/>
            <p:nvPr/>
          </p:nvCxnSpPr>
          <p:spPr>
            <a:xfrm>
              <a:off x="50861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52" name="Google Shape;1552;p25"/>
            <p:cNvCxnSpPr/>
            <p:nvPr/>
          </p:nvCxnSpPr>
          <p:spPr>
            <a:xfrm>
              <a:off x="53431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53" name="Google Shape;1553;p25"/>
            <p:cNvCxnSpPr/>
            <p:nvPr/>
          </p:nvCxnSpPr>
          <p:spPr>
            <a:xfrm>
              <a:off x="56002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54" name="Google Shape;1554;p25"/>
            <p:cNvCxnSpPr/>
            <p:nvPr/>
          </p:nvCxnSpPr>
          <p:spPr>
            <a:xfrm>
              <a:off x="58572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55" name="Google Shape;1555;p25"/>
            <p:cNvCxnSpPr/>
            <p:nvPr/>
          </p:nvCxnSpPr>
          <p:spPr>
            <a:xfrm>
              <a:off x="61143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56" name="Google Shape;1556;p25"/>
            <p:cNvCxnSpPr/>
            <p:nvPr/>
          </p:nvCxnSpPr>
          <p:spPr>
            <a:xfrm>
              <a:off x="63713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57" name="Google Shape;1557;p25"/>
            <p:cNvCxnSpPr/>
            <p:nvPr/>
          </p:nvCxnSpPr>
          <p:spPr>
            <a:xfrm>
              <a:off x="66284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58" name="Google Shape;1558;p25"/>
            <p:cNvCxnSpPr/>
            <p:nvPr/>
          </p:nvCxnSpPr>
          <p:spPr>
            <a:xfrm>
              <a:off x="68854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59" name="Google Shape;1559;p25"/>
            <p:cNvCxnSpPr/>
            <p:nvPr/>
          </p:nvCxnSpPr>
          <p:spPr>
            <a:xfrm>
              <a:off x="71425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60" name="Google Shape;1560;p25"/>
            <p:cNvCxnSpPr/>
            <p:nvPr/>
          </p:nvCxnSpPr>
          <p:spPr>
            <a:xfrm>
              <a:off x="73995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61" name="Google Shape;1561;p25"/>
            <p:cNvCxnSpPr/>
            <p:nvPr/>
          </p:nvCxnSpPr>
          <p:spPr>
            <a:xfrm>
              <a:off x="76566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62" name="Google Shape;1562;p25"/>
            <p:cNvCxnSpPr/>
            <p:nvPr/>
          </p:nvCxnSpPr>
          <p:spPr>
            <a:xfrm>
              <a:off x="79136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63" name="Google Shape;1563;p25"/>
            <p:cNvCxnSpPr/>
            <p:nvPr/>
          </p:nvCxnSpPr>
          <p:spPr>
            <a:xfrm>
              <a:off x="81707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64" name="Google Shape;1564;p25"/>
            <p:cNvCxnSpPr/>
            <p:nvPr/>
          </p:nvCxnSpPr>
          <p:spPr>
            <a:xfrm>
              <a:off x="84277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65" name="Google Shape;1565;p25"/>
            <p:cNvCxnSpPr/>
            <p:nvPr/>
          </p:nvCxnSpPr>
          <p:spPr>
            <a:xfrm>
              <a:off x="86848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66" name="Google Shape;1566;p25"/>
            <p:cNvCxnSpPr/>
            <p:nvPr/>
          </p:nvCxnSpPr>
          <p:spPr>
            <a:xfrm>
              <a:off x="89418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67" name="Google Shape;1567;p25"/>
            <p:cNvCxnSpPr/>
            <p:nvPr/>
          </p:nvCxnSpPr>
          <p:spPr>
            <a:xfrm>
              <a:off x="-120075" y="1677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68" name="Google Shape;1568;p25"/>
            <p:cNvCxnSpPr/>
            <p:nvPr/>
          </p:nvCxnSpPr>
          <p:spPr>
            <a:xfrm>
              <a:off x="-120075" y="3967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69" name="Google Shape;1569;p25"/>
            <p:cNvCxnSpPr/>
            <p:nvPr/>
          </p:nvCxnSpPr>
          <p:spPr>
            <a:xfrm>
              <a:off x="-120075" y="6256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70" name="Google Shape;1570;p25"/>
            <p:cNvCxnSpPr/>
            <p:nvPr/>
          </p:nvCxnSpPr>
          <p:spPr>
            <a:xfrm>
              <a:off x="-120075" y="8546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71" name="Google Shape;1571;p25"/>
            <p:cNvCxnSpPr/>
            <p:nvPr/>
          </p:nvCxnSpPr>
          <p:spPr>
            <a:xfrm>
              <a:off x="-120075" y="10835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72" name="Google Shape;1572;p25"/>
            <p:cNvCxnSpPr/>
            <p:nvPr/>
          </p:nvCxnSpPr>
          <p:spPr>
            <a:xfrm>
              <a:off x="-120075" y="13125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73" name="Google Shape;1573;p25"/>
            <p:cNvCxnSpPr/>
            <p:nvPr/>
          </p:nvCxnSpPr>
          <p:spPr>
            <a:xfrm>
              <a:off x="-120075" y="15414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74" name="Google Shape;1574;p25"/>
            <p:cNvCxnSpPr/>
            <p:nvPr/>
          </p:nvCxnSpPr>
          <p:spPr>
            <a:xfrm>
              <a:off x="-120075" y="17704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75" name="Google Shape;1575;p25"/>
            <p:cNvCxnSpPr/>
            <p:nvPr/>
          </p:nvCxnSpPr>
          <p:spPr>
            <a:xfrm>
              <a:off x="-120075" y="19993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76" name="Google Shape;1576;p25"/>
            <p:cNvCxnSpPr/>
            <p:nvPr/>
          </p:nvCxnSpPr>
          <p:spPr>
            <a:xfrm>
              <a:off x="-120075" y="22283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77" name="Google Shape;1577;p25"/>
            <p:cNvCxnSpPr/>
            <p:nvPr/>
          </p:nvCxnSpPr>
          <p:spPr>
            <a:xfrm>
              <a:off x="-120075" y="24572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78" name="Google Shape;1578;p25"/>
            <p:cNvCxnSpPr/>
            <p:nvPr/>
          </p:nvCxnSpPr>
          <p:spPr>
            <a:xfrm>
              <a:off x="-120075" y="26862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79" name="Google Shape;1579;p25"/>
            <p:cNvCxnSpPr/>
            <p:nvPr/>
          </p:nvCxnSpPr>
          <p:spPr>
            <a:xfrm>
              <a:off x="-120075" y="29151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0" name="Google Shape;1580;p25"/>
            <p:cNvCxnSpPr/>
            <p:nvPr/>
          </p:nvCxnSpPr>
          <p:spPr>
            <a:xfrm>
              <a:off x="-120075" y="31441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1" name="Google Shape;1581;p25"/>
            <p:cNvCxnSpPr/>
            <p:nvPr/>
          </p:nvCxnSpPr>
          <p:spPr>
            <a:xfrm>
              <a:off x="-120075" y="33730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2" name="Google Shape;1582;p25"/>
            <p:cNvCxnSpPr/>
            <p:nvPr/>
          </p:nvCxnSpPr>
          <p:spPr>
            <a:xfrm>
              <a:off x="-120075" y="36020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3" name="Google Shape;1583;p25"/>
            <p:cNvCxnSpPr/>
            <p:nvPr/>
          </p:nvCxnSpPr>
          <p:spPr>
            <a:xfrm>
              <a:off x="-120075" y="38309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4" name="Google Shape;1584;p25"/>
            <p:cNvCxnSpPr/>
            <p:nvPr/>
          </p:nvCxnSpPr>
          <p:spPr>
            <a:xfrm>
              <a:off x="-120075" y="40599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5" name="Google Shape;1585;p25"/>
            <p:cNvCxnSpPr/>
            <p:nvPr/>
          </p:nvCxnSpPr>
          <p:spPr>
            <a:xfrm>
              <a:off x="-120075" y="42888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6" name="Google Shape;1586;p25"/>
            <p:cNvCxnSpPr/>
            <p:nvPr/>
          </p:nvCxnSpPr>
          <p:spPr>
            <a:xfrm>
              <a:off x="-120075" y="45178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7" name="Google Shape;1587;p25"/>
            <p:cNvCxnSpPr/>
            <p:nvPr/>
          </p:nvCxnSpPr>
          <p:spPr>
            <a:xfrm>
              <a:off x="-120075" y="47467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8" name="Google Shape;1588;p25"/>
            <p:cNvCxnSpPr/>
            <p:nvPr/>
          </p:nvCxnSpPr>
          <p:spPr>
            <a:xfrm>
              <a:off x="-120075" y="49757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589" name="Google Shape;1589;p2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590" name="Google Shape;1590;p25"/>
          <p:cNvSpPr txBox="1">
            <a:spLocks noGrp="1"/>
          </p:cNvSpPr>
          <p:nvPr>
            <p:ph type="subTitle" idx="1"/>
          </p:nvPr>
        </p:nvSpPr>
        <p:spPr>
          <a:xfrm>
            <a:off x="4832078" y="1667625"/>
            <a:ext cx="3254100" cy="204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1" name="Google Shape;1591;p25"/>
          <p:cNvSpPr txBox="1">
            <a:spLocks noGrp="1"/>
          </p:cNvSpPr>
          <p:nvPr>
            <p:ph type="subTitle" idx="2"/>
          </p:nvPr>
        </p:nvSpPr>
        <p:spPr>
          <a:xfrm>
            <a:off x="1057900" y="1667625"/>
            <a:ext cx="3254100" cy="204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592" name="Google Shape;1592;p25"/>
          <p:cNvGrpSpPr/>
          <p:nvPr/>
        </p:nvGrpSpPr>
        <p:grpSpPr>
          <a:xfrm flipH="1">
            <a:off x="8308430" y="3687601"/>
            <a:ext cx="244694" cy="431922"/>
            <a:chOff x="5897705" y="3739005"/>
            <a:chExt cx="103465" cy="182646"/>
          </a:xfrm>
        </p:grpSpPr>
        <p:sp>
          <p:nvSpPr>
            <p:cNvPr id="1593" name="Google Shape;1593;p25"/>
            <p:cNvSpPr/>
            <p:nvPr/>
          </p:nvSpPr>
          <p:spPr>
            <a:xfrm>
              <a:off x="5903360" y="3739005"/>
              <a:ext cx="91159" cy="182646"/>
            </a:xfrm>
            <a:custGeom>
              <a:avLst/>
              <a:gdLst/>
              <a:ahLst/>
              <a:cxnLst/>
              <a:rect l="l" t="t" r="r" b="b"/>
              <a:pathLst>
                <a:path w="9141" h="18315" extrusionOk="0">
                  <a:moveTo>
                    <a:pt x="1201" y="2002"/>
                  </a:moveTo>
                  <a:cubicBezTo>
                    <a:pt x="1535" y="1469"/>
                    <a:pt x="2035" y="1035"/>
                    <a:pt x="2636" y="668"/>
                  </a:cubicBezTo>
                  <a:cubicBezTo>
                    <a:pt x="3536" y="134"/>
                    <a:pt x="4670" y="1"/>
                    <a:pt x="5671" y="301"/>
                  </a:cubicBezTo>
                  <a:cubicBezTo>
                    <a:pt x="6705" y="601"/>
                    <a:pt x="7539" y="1269"/>
                    <a:pt x="8106" y="2169"/>
                  </a:cubicBezTo>
                  <a:cubicBezTo>
                    <a:pt x="8373" y="2736"/>
                    <a:pt x="8606" y="3303"/>
                    <a:pt x="8606" y="3937"/>
                  </a:cubicBezTo>
                  <a:cubicBezTo>
                    <a:pt x="8840" y="4237"/>
                    <a:pt x="9040" y="4571"/>
                    <a:pt x="9107" y="4938"/>
                  </a:cubicBezTo>
                  <a:cubicBezTo>
                    <a:pt x="9140" y="5305"/>
                    <a:pt x="8973" y="5638"/>
                    <a:pt x="8673" y="5905"/>
                  </a:cubicBezTo>
                  <a:cubicBezTo>
                    <a:pt x="8473" y="6105"/>
                    <a:pt x="8206" y="6239"/>
                    <a:pt x="7939" y="6306"/>
                  </a:cubicBezTo>
                  <a:cubicBezTo>
                    <a:pt x="7606" y="6839"/>
                    <a:pt x="7105" y="7306"/>
                    <a:pt x="6538" y="7606"/>
                  </a:cubicBezTo>
                  <a:cubicBezTo>
                    <a:pt x="5838" y="8040"/>
                    <a:pt x="5004" y="8174"/>
                    <a:pt x="4203" y="8107"/>
                  </a:cubicBezTo>
                  <a:lnTo>
                    <a:pt x="1435" y="18214"/>
                  </a:lnTo>
                  <a:cubicBezTo>
                    <a:pt x="1368" y="18281"/>
                    <a:pt x="1301" y="18314"/>
                    <a:pt x="1201" y="18314"/>
                  </a:cubicBezTo>
                  <a:lnTo>
                    <a:pt x="134" y="18047"/>
                  </a:lnTo>
                  <a:cubicBezTo>
                    <a:pt x="34" y="17981"/>
                    <a:pt x="0" y="17914"/>
                    <a:pt x="0" y="17814"/>
                  </a:cubicBezTo>
                  <a:cubicBezTo>
                    <a:pt x="934" y="14445"/>
                    <a:pt x="1868" y="11109"/>
                    <a:pt x="2802" y="7740"/>
                  </a:cubicBezTo>
                  <a:cubicBezTo>
                    <a:pt x="2035" y="7406"/>
                    <a:pt x="1468" y="6806"/>
                    <a:pt x="1034" y="6105"/>
                  </a:cubicBezTo>
                  <a:cubicBezTo>
                    <a:pt x="667" y="5472"/>
                    <a:pt x="501" y="4738"/>
                    <a:pt x="501" y="4004"/>
                  </a:cubicBezTo>
                  <a:cubicBezTo>
                    <a:pt x="434" y="3904"/>
                    <a:pt x="367" y="3770"/>
                    <a:pt x="334" y="3637"/>
                  </a:cubicBezTo>
                  <a:cubicBezTo>
                    <a:pt x="200" y="3270"/>
                    <a:pt x="200" y="2903"/>
                    <a:pt x="467" y="2503"/>
                  </a:cubicBezTo>
                  <a:cubicBezTo>
                    <a:pt x="667" y="2303"/>
                    <a:pt x="934" y="2136"/>
                    <a:pt x="1201" y="200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1594;p25"/>
            <p:cNvSpPr/>
            <p:nvPr/>
          </p:nvSpPr>
          <p:spPr>
            <a:xfrm>
              <a:off x="5907678" y="3810867"/>
              <a:ext cx="35941" cy="107125"/>
            </a:xfrm>
            <a:custGeom>
              <a:avLst/>
              <a:gdLst/>
              <a:ahLst/>
              <a:cxnLst/>
              <a:rect l="l" t="t" r="r" b="b"/>
              <a:pathLst>
                <a:path w="3604" h="10742" extrusionOk="0">
                  <a:moveTo>
                    <a:pt x="1" y="10574"/>
                  </a:moveTo>
                  <a:lnTo>
                    <a:pt x="2936" y="0"/>
                  </a:lnTo>
                  <a:lnTo>
                    <a:pt x="3604" y="167"/>
                  </a:lnTo>
                  <a:lnTo>
                    <a:pt x="701" y="1074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25"/>
            <p:cNvSpPr/>
            <p:nvPr/>
          </p:nvSpPr>
          <p:spPr>
            <a:xfrm>
              <a:off x="5905354" y="3808533"/>
              <a:ext cx="41256" cy="112111"/>
            </a:xfrm>
            <a:custGeom>
              <a:avLst/>
              <a:gdLst/>
              <a:ahLst/>
              <a:cxnLst/>
              <a:rect l="l" t="t" r="r" b="b"/>
              <a:pathLst>
                <a:path w="4137" h="11242" extrusionOk="0">
                  <a:moveTo>
                    <a:pt x="501" y="10675"/>
                  </a:moveTo>
                  <a:lnTo>
                    <a:pt x="801" y="10775"/>
                  </a:lnTo>
                  <a:lnTo>
                    <a:pt x="3636" y="601"/>
                  </a:lnTo>
                  <a:lnTo>
                    <a:pt x="3336" y="501"/>
                  </a:lnTo>
                  <a:close/>
                  <a:moveTo>
                    <a:pt x="901" y="11175"/>
                  </a:moveTo>
                  <a:lnTo>
                    <a:pt x="0" y="10942"/>
                  </a:lnTo>
                  <a:cubicBezTo>
                    <a:pt x="1001" y="7306"/>
                    <a:pt x="2002" y="3637"/>
                    <a:pt x="3036" y="1"/>
                  </a:cubicBezTo>
                  <a:lnTo>
                    <a:pt x="4137" y="301"/>
                  </a:lnTo>
                  <a:lnTo>
                    <a:pt x="1101" y="1124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25"/>
            <p:cNvSpPr/>
            <p:nvPr/>
          </p:nvSpPr>
          <p:spPr>
            <a:xfrm>
              <a:off x="5908346" y="3740012"/>
              <a:ext cx="81515" cy="81176"/>
            </a:xfrm>
            <a:custGeom>
              <a:avLst/>
              <a:gdLst/>
              <a:ahLst/>
              <a:cxnLst/>
              <a:rect l="l" t="t" r="r" b="b"/>
              <a:pathLst>
                <a:path w="8174" h="8140" extrusionOk="0">
                  <a:moveTo>
                    <a:pt x="3136" y="7606"/>
                  </a:moveTo>
                  <a:cubicBezTo>
                    <a:pt x="5104" y="8139"/>
                    <a:pt x="7106" y="6972"/>
                    <a:pt x="7639" y="5037"/>
                  </a:cubicBezTo>
                  <a:cubicBezTo>
                    <a:pt x="8173" y="3069"/>
                    <a:pt x="7006" y="1067"/>
                    <a:pt x="5104" y="534"/>
                  </a:cubicBezTo>
                  <a:cubicBezTo>
                    <a:pt x="3136" y="0"/>
                    <a:pt x="1135" y="1168"/>
                    <a:pt x="601" y="3102"/>
                  </a:cubicBezTo>
                  <a:cubicBezTo>
                    <a:pt x="1" y="5037"/>
                    <a:pt x="1168" y="7038"/>
                    <a:pt x="3136" y="760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25"/>
            <p:cNvSpPr/>
            <p:nvPr/>
          </p:nvSpPr>
          <p:spPr>
            <a:xfrm>
              <a:off x="5909343" y="3740341"/>
              <a:ext cx="80179" cy="80508"/>
            </a:xfrm>
            <a:custGeom>
              <a:avLst/>
              <a:gdLst/>
              <a:ahLst/>
              <a:cxnLst/>
              <a:rect l="l" t="t" r="r" b="b"/>
              <a:pathLst>
                <a:path w="8040" h="8073" extrusionOk="0">
                  <a:moveTo>
                    <a:pt x="3070" y="7339"/>
                  </a:moveTo>
                  <a:cubicBezTo>
                    <a:pt x="4004" y="7606"/>
                    <a:pt x="4938" y="7472"/>
                    <a:pt x="5705" y="7005"/>
                  </a:cubicBezTo>
                  <a:cubicBezTo>
                    <a:pt x="6505" y="6605"/>
                    <a:pt x="7072" y="5838"/>
                    <a:pt x="7339" y="4937"/>
                  </a:cubicBezTo>
                  <a:cubicBezTo>
                    <a:pt x="7573" y="4003"/>
                    <a:pt x="7439" y="3069"/>
                    <a:pt x="7006" y="2302"/>
                  </a:cubicBezTo>
                  <a:cubicBezTo>
                    <a:pt x="6572" y="1568"/>
                    <a:pt x="5838" y="934"/>
                    <a:pt x="4904" y="668"/>
                  </a:cubicBezTo>
                  <a:cubicBezTo>
                    <a:pt x="4004" y="434"/>
                    <a:pt x="3036" y="567"/>
                    <a:pt x="2269" y="1001"/>
                  </a:cubicBezTo>
                  <a:cubicBezTo>
                    <a:pt x="1502" y="1435"/>
                    <a:pt x="901" y="2169"/>
                    <a:pt x="668" y="3103"/>
                  </a:cubicBezTo>
                  <a:cubicBezTo>
                    <a:pt x="401" y="4003"/>
                    <a:pt x="534" y="4971"/>
                    <a:pt x="1001" y="5738"/>
                  </a:cubicBezTo>
                  <a:cubicBezTo>
                    <a:pt x="1402" y="6505"/>
                    <a:pt x="2169" y="7106"/>
                    <a:pt x="3070" y="7339"/>
                  </a:cubicBezTo>
                  <a:close/>
                  <a:moveTo>
                    <a:pt x="5905" y="7406"/>
                  </a:moveTo>
                  <a:cubicBezTo>
                    <a:pt x="5038" y="7906"/>
                    <a:pt x="4004" y="8073"/>
                    <a:pt x="3003" y="7773"/>
                  </a:cubicBezTo>
                  <a:cubicBezTo>
                    <a:pt x="1935" y="7472"/>
                    <a:pt x="1168" y="6805"/>
                    <a:pt x="668" y="5938"/>
                  </a:cubicBezTo>
                  <a:cubicBezTo>
                    <a:pt x="134" y="5071"/>
                    <a:pt x="1" y="4003"/>
                    <a:pt x="268" y="3003"/>
                  </a:cubicBezTo>
                  <a:cubicBezTo>
                    <a:pt x="568" y="1968"/>
                    <a:pt x="1235" y="1168"/>
                    <a:pt x="2102" y="668"/>
                  </a:cubicBezTo>
                  <a:cubicBezTo>
                    <a:pt x="3003" y="167"/>
                    <a:pt x="4037" y="0"/>
                    <a:pt x="5038" y="301"/>
                  </a:cubicBezTo>
                  <a:cubicBezTo>
                    <a:pt x="6072" y="601"/>
                    <a:pt x="6872" y="1268"/>
                    <a:pt x="7373" y="2135"/>
                  </a:cubicBezTo>
                  <a:cubicBezTo>
                    <a:pt x="7873" y="3003"/>
                    <a:pt x="8040" y="4070"/>
                    <a:pt x="7740" y="5071"/>
                  </a:cubicBezTo>
                  <a:cubicBezTo>
                    <a:pt x="7406" y="6105"/>
                    <a:pt x="6739" y="6905"/>
                    <a:pt x="5905" y="74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25"/>
            <p:cNvSpPr/>
            <p:nvPr/>
          </p:nvSpPr>
          <p:spPr>
            <a:xfrm>
              <a:off x="5897705" y="3761632"/>
              <a:ext cx="103465" cy="44248"/>
            </a:xfrm>
            <a:custGeom>
              <a:avLst/>
              <a:gdLst/>
              <a:ahLst/>
              <a:cxnLst/>
              <a:rect l="l" t="t" r="r" b="b"/>
              <a:pathLst>
                <a:path w="10375" h="4437" extrusionOk="0">
                  <a:moveTo>
                    <a:pt x="8873" y="1868"/>
                  </a:moveTo>
                  <a:cubicBezTo>
                    <a:pt x="10374" y="3670"/>
                    <a:pt x="7439" y="4437"/>
                    <a:pt x="4837" y="3703"/>
                  </a:cubicBezTo>
                  <a:cubicBezTo>
                    <a:pt x="2202" y="3002"/>
                    <a:pt x="0" y="868"/>
                    <a:pt x="2035" y="0"/>
                  </a:cubicBezTo>
                  <a:cubicBezTo>
                    <a:pt x="1535" y="1134"/>
                    <a:pt x="2869" y="2402"/>
                    <a:pt x="5037" y="3036"/>
                  </a:cubicBezTo>
                  <a:cubicBezTo>
                    <a:pt x="7239" y="3703"/>
                    <a:pt x="9440" y="2969"/>
                    <a:pt x="8873" y="186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25"/>
            <p:cNvSpPr/>
            <p:nvPr/>
          </p:nvSpPr>
          <p:spPr>
            <a:xfrm>
              <a:off x="5907678" y="3759638"/>
              <a:ext cx="85175" cy="44577"/>
            </a:xfrm>
            <a:custGeom>
              <a:avLst/>
              <a:gdLst/>
              <a:ahLst/>
              <a:cxnLst/>
              <a:rect l="l" t="t" r="r" b="b"/>
              <a:pathLst>
                <a:path w="8541" h="4470" extrusionOk="0">
                  <a:moveTo>
                    <a:pt x="8040" y="1968"/>
                  </a:moveTo>
                  <a:cubicBezTo>
                    <a:pt x="8340" y="2302"/>
                    <a:pt x="8440" y="2635"/>
                    <a:pt x="8507" y="2902"/>
                  </a:cubicBezTo>
                  <a:cubicBezTo>
                    <a:pt x="8540" y="3236"/>
                    <a:pt x="8407" y="3536"/>
                    <a:pt x="8173" y="3736"/>
                  </a:cubicBezTo>
                  <a:cubicBezTo>
                    <a:pt x="7940" y="3970"/>
                    <a:pt x="7606" y="4136"/>
                    <a:pt x="7206" y="4203"/>
                  </a:cubicBezTo>
                  <a:cubicBezTo>
                    <a:pt x="6272" y="4470"/>
                    <a:pt x="5005" y="4403"/>
                    <a:pt x="3770" y="4136"/>
                  </a:cubicBezTo>
                  <a:cubicBezTo>
                    <a:pt x="2569" y="3803"/>
                    <a:pt x="1435" y="3169"/>
                    <a:pt x="768" y="2502"/>
                  </a:cubicBezTo>
                  <a:cubicBezTo>
                    <a:pt x="435" y="2202"/>
                    <a:pt x="234" y="1868"/>
                    <a:pt x="101" y="1535"/>
                  </a:cubicBezTo>
                  <a:cubicBezTo>
                    <a:pt x="1" y="1201"/>
                    <a:pt x="34" y="867"/>
                    <a:pt x="201" y="567"/>
                  </a:cubicBezTo>
                  <a:cubicBezTo>
                    <a:pt x="335" y="367"/>
                    <a:pt x="568" y="167"/>
                    <a:pt x="935" y="0"/>
                  </a:cubicBezTo>
                  <a:lnTo>
                    <a:pt x="1202" y="234"/>
                  </a:lnTo>
                  <a:cubicBezTo>
                    <a:pt x="1202" y="300"/>
                    <a:pt x="1168" y="334"/>
                    <a:pt x="1168" y="367"/>
                  </a:cubicBezTo>
                  <a:cubicBezTo>
                    <a:pt x="1035" y="734"/>
                    <a:pt x="1168" y="1168"/>
                    <a:pt x="1502" y="1568"/>
                  </a:cubicBezTo>
                  <a:cubicBezTo>
                    <a:pt x="1836" y="2002"/>
                    <a:pt x="2403" y="2368"/>
                    <a:pt x="3103" y="2702"/>
                  </a:cubicBezTo>
                  <a:cubicBezTo>
                    <a:pt x="3403" y="2836"/>
                    <a:pt x="3737" y="2969"/>
                    <a:pt x="4071" y="3036"/>
                  </a:cubicBezTo>
                  <a:cubicBezTo>
                    <a:pt x="5005" y="3303"/>
                    <a:pt x="5905" y="3336"/>
                    <a:pt x="6606" y="3169"/>
                  </a:cubicBezTo>
                  <a:cubicBezTo>
                    <a:pt x="6939" y="3069"/>
                    <a:pt x="7273" y="2969"/>
                    <a:pt x="7440" y="2836"/>
                  </a:cubicBezTo>
                  <a:cubicBezTo>
                    <a:pt x="7606" y="2702"/>
                    <a:pt x="7740" y="2535"/>
                    <a:pt x="7740" y="2402"/>
                  </a:cubicBezTo>
                  <a:cubicBezTo>
                    <a:pt x="7740" y="2335"/>
                    <a:pt x="7740" y="2235"/>
                    <a:pt x="7673" y="2168"/>
                  </a:cubicBezTo>
                  <a:close/>
                  <a:moveTo>
                    <a:pt x="8073" y="2969"/>
                  </a:moveTo>
                  <a:cubicBezTo>
                    <a:pt x="8073" y="2902"/>
                    <a:pt x="8073" y="2869"/>
                    <a:pt x="8040" y="2836"/>
                  </a:cubicBezTo>
                  <a:cubicBezTo>
                    <a:pt x="7940" y="2969"/>
                    <a:pt x="7840" y="3136"/>
                    <a:pt x="7673" y="3202"/>
                  </a:cubicBezTo>
                  <a:cubicBezTo>
                    <a:pt x="7406" y="3369"/>
                    <a:pt x="7073" y="3536"/>
                    <a:pt x="6672" y="3636"/>
                  </a:cubicBezTo>
                  <a:cubicBezTo>
                    <a:pt x="5905" y="3803"/>
                    <a:pt x="4904" y="3736"/>
                    <a:pt x="3937" y="3503"/>
                  </a:cubicBezTo>
                  <a:cubicBezTo>
                    <a:pt x="3570" y="3369"/>
                    <a:pt x="3237" y="3303"/>
                    <a:pt x="2936" y="3136"/>
                  </a:cubicBezTo>
                  <a:cubicBezTo>
                    <a:pt x="2169" y="2802"/>
                    <a:pt x="1569" y="2368"/>
                    <a:pt x="1202" y="1868"/>
                  </a:cubicBezTo>
                  <a:cubicBezTo>
                    <a:pt x="868" y="1468"/>
                    <a:pt x="701" y="1034"/>
                    <a:pt x="735" y="634"/>
                  </a:cubicBezTo>
                  <a:cubicBezTo>
                    <a:pt x="668" y="701"/>
                    <a:pt x="568" y="734"/>
                    <a:pt x="535" y="834"/>
                  </a:cubicBezTo>
                  <a:cubicBezTo>
                    <a:pt x="401" y="1001"/>
                    <a:pt x="401" y="1201"/>
                    <a:pt x="501" y="1468"/>
                  </a:cubicBezTo>
                  <a:cubicBezTo>
                    <a:pt x="568" y="1701"/>
                    <a:pt x="768" y="1968"/>
                    <a:pt x="1035" y="2235"/>
                  </a:cubicBezTo>
                  <a:cubicBezTo>
                    <a:pt x="1669" y="2869"/>
                    <a:pt x="2736" y="3469"/>
                    <a:pt x="3870" y="3736"/>
                  </a:cubicBezTo>
                  <a:cubicBezTo>
                    <a:pt x="5038" y="4036"/>
                    <a:pt x="6239" y="4070"/>
                    <a:pt x="7073" y="3836"/>
                  </a:cubicBezTo>
                  <a:cubicBezTo>
                    <a:pt x="7406" y="3736"/>
                    <a:pt x="7673" y="3636"/>
                    <a:pt x="7873" y="3469"/>
                  </a:cubicBezTo>
                  <a:cubicBezTo>
                    <a:pt x="8040" y="3336"/>
                    <a:pt x="8107" y="3136"/>
                    <a:pt x="8073" y="296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25"/>
            <p:cNvSpPr/>
            <p:nvPr/>
          </p:nvSpPr>
          <p:spPr>
            <a:xfrm>
              <a:off x="5962906" y="3754981"/>
              <a:ext cx="14640" cy="22299"/>
            </a:xfrm>
            <a:custGeom>
              <a:avLst/>
              <a:gdLst/>
              <a:ahLst/>
              <a:cxnLst/>
              <a:rect l="l" t="t" r="r" b="b"/>
              <a:pathLst>
                <a:path w="1468" h="2236" extrusionOk="0">
                  <a:moveTo>
                    <a:pt x="0" y="0"/>
                  </a:moveTo>
                  <a:cubicBezTo>
                    <a:pt x="467" y="134"/>
                    <a:pt x="801" y="567"/>
                    <a:pt x="968" y="1034"/>
                  </a:cubicBezTo>
                  <a:cubicBezTo>
                    <a:pt x="1134" y="1401"/>
                    <a:pt x="1134" y="1835"/>
                    <a:pt x="1301" y="2202"/>
                  </a:cubicBezTo>
                  <a:cubicBezTo>
                    <a:pt x="1301" y="2235"/>
                    <a:pt x="1368" y="2235"/>
                    <a:pt x="1368" y="2202"/>
                  </a:cubicBezTo>
                  <a:cubicBezTo>
                    <a:pt x="1468" y="1801"/>
                    <a:pt x="1234" y="1234"/>
                    <a:pt x="1034" y="901"/>
                  </a:cubicBezTo>
                  <a:cubicBezTo>
                    <a:pt x="834" y="400"/>
                    <a:pt x="501" y="10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25"/>
            <p:cNvSpPr/>
            <p:nvPr/>
          </p:nvSpPr>
          <p:spPr>
            <a:xfrm>
              <a:off x="5975212" y="3780919"/>
              <a:ext cx="2334" cy="5006"/>
            </a:xfrm>
            <a:custGeom>
              <a:avLst/>
              <a:gdLst/>
              <a:ahLst/>
              <a:cxnLst/>
              <a:rect l="l" t="t" r="r" b="b"/>
              <a:pathLst>
                <a:path w="234" h="502" extrusionOk="0">
                  <a:moveTo>
                    <a:pt x="101" y="68"/>
                  </a:moveTo>
                  <a:cubicBezTo>
                    <a:pt x="101" y="101"/>
                    <a:pt x="67" y="201"/>
                    <a:pt x="67" y="234"/>
                  </a:cubicBezTo>
                  <a:cubicBezTo>
                    <a:pt x="67" y="268"/>
                    <a:pt x="0" y="368"/>
                    <a:pt x="0" y="401"/>
                  </a:cubicBezTo>
                  <a:cubicBezTo>
                    <a:pt x="0" y="435"/>
                    <a:pt x="67" y="501"/>
                    <a:pt x="101" y="435"/>
                  </a:cubicBezTo>
                  <a:cubicBezTo>
                    <a:pt x="134" y="401"/>
                    <a:pt x="134" y="335"/>
                    <a:pt x="167" y="268"/>
                  </a:cubicBezTo>
                  <a:cubicBezTo>
                    <a:pt x="167" y="234"/>
                    <a:pt x="234" y="168"/>
                    <a:pt x="234" y="101"/>
                  </a:cubicBezTo>
                  <a:cubicBezTo>
                    <a:pt x="234" y="34"/>
                    <a:pt x="101" y="1"/>
                    <a:pt x="101" y="6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25"/>
            <p:cNvSpPr/>
            <p:nvPr/>
          </p:nvSpPr>
          <p:spPr>
            <a:xfrm>
              <a:off x="5957580" y="3808533"/>
              <a:ext cx="4996" cy="4667"/>
            </a:xfrm>
            <a:custGeom>
              <a:avLst/>
              <a:gdLst/>
              <a:ahLst/>
              <a:cxnLst/>
              <a:rect l="l" t="t" r="r" b="b"/>
              <a:pathLst>
                <a:path w="501" h="468" extrusionOk="0">
                  <a:moveTo>
                    <a:pt x="401" y="67"/>
                  </a:moveTo>
                  <a:cubicBezTo>
                    <a:pt x="267" y="167"/>
                    <a:pt x="167" y="268"/>
                    <a:pt x="34" y="368"/>
                  </a:cubicBezTo>
                  <a:cubicBezTo>
                    <a:pt x="1" y="434"/>
                    <a:pt x="34" y="468"/>
                    <a:pt x="67" y="468"/>
                  </a:cubicBezTo>
                  <a:cubicBezTo>
                    <a:pt x="234" y="368"/>
                    <a:pt x="367" y="268"/>
                    <a:pt x="434" y="134"/>
                  </a:cubicBezTo>
                  <a:cubicBezTo>
                    <a:pt x="501" y="101"/>
                    <a:pt x="434" y="1"/>
                    <a:pt x="401" y="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25"/>
            <p:cNvSpPr/>
            <p:nvPr/>
          </p:nvSpPr>
          <p:spPr>
            <a:xfrm>
              <a:off x="5923315" y="3769949"/>
              <a:ext cx="5006" cy="8327"/>
            </a:xfrm>
            <a:custGeom>
              <a:avLst/>
              <a:gdLst/>
              <a:ahLst/>
              <a:cxnLst/>
              <a:rect l="l" t="t" r="r" b="b"/>
              <a:pathLst>
                <a:path w="502" h="835" extrusionOk="0">
                  <a:moveTo>
                    <a:pt x="1" y="100"/>
                  </a:moveTo>
                  <a:cubicBezTo>
                    <a:pt x="34" y="334"/>
                    <a:pt x="201" y="634"/>
                    <a:pt x="434" y="801"/>
                  </a:cubicBezTo>
                  <a:cubicBezTo>
                    <a:pt x="468" y="834"/>
                    <a:pt x="501" y="801"/>
                    <a:pt x="468" y="767"/>
                  </a:cubicBezTo>
                  <a:cubicBezTo>
                    <a:pt x="334" y="501"/>
                    <a:pt x="134" y="334"/>
                    <a:pt x="101" y="34"/>
                  </a:cubicBezTo>
                  <a:cubicBezTo>
                    <a:pt x="101" y="0"/>
                    <a:pt x="1" y="34"/>
                    <a:pt x="1" y="10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04" name="Google Shape;1604;p25"/>
          <p:cNvGrpSpPr/>
          <p:nvPr/>
        </p:nvGrpSpPr>
        <p:grpSpPr>
          <a:xfrm>
            <a:off x="282215" y="277401"/>
            <a:ext cx="8385344" cy="1764696"/>
            <a:chOff x="282215" y="277401"/>
            <a:chExt cx="8385344" cy="1764696"/>
          </a:xfrm>
        </p:grpSpPr>
        <p:grpSp>
          <p:nvGrpSpPr>
            <p:cNvPr id="1605" name="Google Shape;1605;p25"/>
            <p:cNvGrpSpPr/>
            <p:nvPr/>
          </p:nvGrpSpPr>
          <p:grpSpPr>
            <a:xfrm>
              <a:off x="8038220" y="277401"/>
              <a:ext cx="196749" cy="262106"/>
              <a:chOff x="5455275" y="4153502"/>
              <a:chExt cx="88157" cy="117436"/>
            </a:xfrm>
          </p:grpSpPr>
          <p:sp>
            <p:nvSpPr>
              <p:cNvPr id="1606" name="Google Shape;1606;p25"/>
              <p:cNvSpPr/>
              <p:nvPr/>
            </p:nvSpPr>
            <p:spPr>
              <a:xfrm>
                <a:off x="5459264" y="4153831"/>
                <a:ext cx="82842" cy="113776"/>
              </a:xfrm>
              <a:custGeom>
                <a:avLst/>
                <a:gdLst/>
                <a:ahLst/>
                <a:cxnLst/>
                <a:rect l="l" t="t" r="r" b="b"/>
                <a:pathLst>
                  <a:path w="8307" h="11409" extrusionOk="0">
                    <a:moveTo>
                      <a:pt x="7039" y="9340"/>
                    </a:moveTo>
                    <a:lnTo>
                      <a:pt x="7039" y="9340"/>
                    </a:lnTo>
                    <a:lnTo>
                      <a:pt x="6572" y="11409"/>
                    </a:lnTo>
                    <a:lnTo>
                      <a:pt x="1" y="9807"/>
                    </a:lnTo>
                    <a:cubicBezTo>
                      <a:pt x="601" y="7973"/>
                      <a:pt x="2135" y="6972"/>
                      <a:pt x="3670" y="6038"/>
                    </a:cubicBezTo>
                    <a:cubicBezTo>
                      <a:pt x="4704" y="5404"/>
                      <a:pt x="5338" y="4971"/>
                      <a:pt x="5605" y="4704"/>
                    </a:cubicBezTo>
                    <a:cubicBezTo>
                      <a:pt x="6438" y="3837"/>
                      <a:pt x="6672" y="2335"/>
                      <a:pt x="5171" y="2035"/>
                    </a:cubicBezTo>
                    <a:cubicBezTo>
                      <a:pt x="4170" y="1835"/>
                      <a:pt x="3837" y="3303"/>
                      <a:pt x="3603" y="4170"/>
                    </a:cubicBezTo>
                    <a:lnTo>
                      <a:pt x="1201" y="2736"/>
                    </a:lnTo>
                    <a:cubicBezTo>
                      <a:pt x="1535" y="1702"/>
                      <a:pt x="2402" y="1035"/>
                      <a:pt x="3136" y="701"/>
                    </a:cubicBezTo>
                    <a:cubicBezTo>
                      <a:pt x="4537" y="0"/>
                      <a:pt x="6772" y="401"/>
                      <a:pt x="7673" y="1702"/>
                    </a:cubicBezTo>
                    <a:cubicBezTo>
                      <a:pt x="8140" y="2335"/>
                      <a:pt x="8306" y="3069"/>
                      <a:pt x="8140" y="3870"/>
                    </a:cubicBezTo>
                    <a:cubicBezTo>
                      <a:pt x="7806" y="5538"/>
                      <a:pt x="6472" y="6472"/>
                      <a:pt x="5104" y="7306"/>
                    </a:cubicBezTo>
                    <a:cubicBezTo>
                      <a:pt x="4504" y="7673"/>
                      <a:pt x="3670" y="8073"/>
                      <a:pt x="3203" y="864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7" name="Google Shape;1607;p25"/>
              <p:cNvSpPr/>
              <p:nvPr/>
            </p:nvSpPr>
            <p:spPr>
              <a:xfrm>
                <a:off x="5455275" y="4153502"/>
                <a:ext cx="88157" cy="117436"/>
              </a:xfrm>
              <a:custGeom>
                <a:avLst/>
                <a:gdLst/>
                <a:ahLst/>
                <a:cxnLst/>
                <a:rect l="l" t="t" r="r" b="b"/>
                <a:pathLst>
                  <a:path w="8840" h="11776" extrusionOk="0">
                    <a:moveTo>
                      <a:pt x="7706" y="9407"/>
                    </a:moveTo>
                    <a:lnTo>
                      <a:pt x="7172" y="11775"/>
                    </a:lnTo>
                    <a:lnTo>
                      <a:pt x="0" y="10007"/>
                    </a:lnTo>
                    <a:lnTo>
                      <a:pt x="67" y="9707"/>
                    </a:lnTo>
                    <a:cubicBezTo>
                      <a:pt x="367" y="8740"/>
                      <a:pt x="934" y="8006"/>
                      <a:pt x="1601" y="7372"/>
                    </a:cubicBezTo>
                    <a:cubicBezTo>
                      <a:pt x="2269" y="6738"/>
                      <a:pt x="3069" y="6238"/>
                      <a:pt x="3870" y="5771"/>
                    </a:cubicBezTo>
                    <a:cubicBezTo>
                      <a:pt x="4370" y="5437"/>
                      <a:pt x="4770" y="5204"/>
                      <a:pt x="5104" y="5004"/>
                    </a:cubicBezTo>
                    <a:cubicBezTo>
                      <a:pt x="5404" y="4770"/>
                      <a:pt x="5604" y="4603"/>
                      <a:pt x="5738" y="4503"/>
                    </a:cubicBezTo>
                    <a:cubicBezTo>
                      <a:pt x="6038" y="4203"/>
                      <a:pt x="6238" y="3836"/>
                      <a:pt x="6271" y="3436"/>
                    </a:cubicBezTo>
                    <a:cubicBezTo>
                      <a:pt x="6338" y="3269"/>
                      <a:pt x="6338" y="3069"/>
                      <a:pt x="6271" y="2936"/>
                    </a:cubicBezTo>
                    <a:cubicBezTo>
                      <a:pt x="6238" y="2769"/>
                      <a:pt x="6205" y="2669"/>
                      <a:pt x="6071" y="2569"/>
                    </a:cubicBezTo>
                    <a:cubicBezTo>
                      <a:pt x="5938" y="2435"/>
                      <a:pt x="5738" y="2335"/>
                      <a:pt x="5437" y="2268"/>
                    </a:cubicBezTo>
                    <a:cubicBezTo>
                      <a:pt x="4737" y="2168"/>
                      <a:pt x="4403" y="3369"/>
                      <a:pt x="4203" y="4170"/>
                    </a:cubicBezTo>
                    <a:lnTo>
                      <a:pt x="4070" y="4570"/>
                    </a:lnTo>
                    <a:lnTo>
                      <a:pt x="1201" y="2869"/>
                    </a:lnTo>
                    <a:lnTo>
                      <a:pt x="1268" y="2669"/>
                    </a:lnTo>
                    <a:cubicBezTo>
                      <a:pt x="1435" y="2168"/>
                      <a:pt x="1701" y="1735"/>
                      <a:pt x="2035" y="1401"/>
                    </a:cubicBezTo>
                    <a:cubicBezTo>
                      <a:pt x="2435" y="1001"/>
                      <a:pt x="2902" y="667"/>
                      <a:pt x="3336" y="434"/>
                    </a:cubicBezTo>
                    <a:cubicBezTo>
                      <a:pt x="4103" y="67"/>
                      <a:pt x="5071" y="0"/>
                      <a:pt x="6038" y="200"/>
                    </a:cubicBezTo>
                    <a:cubicBezTo>
                      <a:pt x="6905" y="400"/>
                      <a:pt x="7739" y="867"/>
                      <a:pt x="8239" y="1535"/>
                    </a:cubicBezTo>
                    <a:lnTo>
                      <a:pt x="8239" y="1535"/>
                    </a:lnTo>
                    <a:cubicBezTo>
                      <a:pt x="8506" y="1868"/>
                      <a:pt x="8673" y="2235"/>
                      <a:pt x="8740" y="2669"/>
                    </a:cubicBezTo>
                    <a:cubicBezTo>
                      <a:pt x="8840" y="3069"/>
                      <a:pt x="8840" y="3436"/>
                      <a:pt x="8740" y="3903"/>
                    </a:cubicBezTo>
                    <a:cubicBezTo>
                      <a:pt x="8573" y="4770"/>
                      <a:pt x="8106" y="5504"/>
                      <a:pt x="7539" y="6071"/>
                    </a:cubicBezTo>
                    <a:cubicBezTo>
                      <a:pt x="6939" y="6605"/>
                      <a:pt x="6271" y="7072"/>
                      <a:pt x="5571" y="7505"/>
                    </a:cubicBezTo>
                    <a:lnTo>
                      <a:pt x="5571" y="7505"/>
                    </a:lnTo>
                    <a:cubicBezTo>
                      <a:pt x="5371" y="7606"/>
                      <a:pt x="5371" y="7606"/>
                      <a:pt x="5337" y="7672"/>
                    </a:cubicBezTo>
                    <a:cubicBezTo>
                      <a:pt x="4937" y="7906"/>
                      <a:pt x="4503" y="8173"/>
                      <a:pt x="4103" y="8439"/>
                    </a:cubicBezTo>
                    <a:lnTo>
                      <a:pt x="7706" y="9173"/>
                    </a:lnTo>
                    <a:close/>
                    <a:moveTo>
                      <a:pt x="6772" y="11108"/>
                    </a:moveTo>
                    <a:lnTo>
                      <a:pt x="7105" y="9574"/>
                    </a:lnTo>
                    <a:lnTo>
                      <a:pt x="3102" y="8773"/>
                    </a:lnTo>
                    <a:lnTo>
                      <a:pt x="3403" y="8439"/>
                    </a:lnTo>
                    <a:cubicBezTo>
                      <a:pt x="3803" y="7939"/>
                      <a:pt x="4537" y="7539"/>
                      <a:pt x="5071" y="7205"/>
                    </a:cubicBezTo>
                    <a:lnTo>
                      <a:pt x="5304" y="7038"/>
                    </a:lnTo>
                    <a:lnTo>
                      <a:pt x="5304" y="7038"/>
                    </a:lnTo>
                    <a:cubicBezTo>
                      <a:pt x="6005" y="6605"/>
                      <a:pt x="6672" y="6205"/>
                      <a:pt x="7139" y="5704"/>
                    </a:cubicBezTo>
                    <a:cubicBezTo>
                      <a:pt x="7672" y="5204"/>
                      <a:pt x="8073" y="4603"/>
                      <a:pt x="8206" y="3836"/>
                    </a:cubicBezTo>
                    <a:cubicBezTo>
                      <a:pt x="8273" y="3436"/>
                      <a:pt x="8273" y="3102"/>
                      <a:pt x="8206" y="2769"/>
                    </a:cubicBezTo>
                    <a:cubicBezTo>
                      <a:pt x="8106" y="2435"/>
                      <a:pt x="7973" y="2168"/>
                      <a:pt x="7772" y="1868"/>
                    </a:cubicBezTo>
                    <a:lnTo>
                      <a:pt x="7772" y="1868"/>
                    </a:lnTo>
                    <a:cubicBezTo>
                      <a:pt x="7372" y="1268"/>
                      <a:pt x="6638" y="901"/>
                      <a:pt x="5904" y="734"/>
                    </a:cubicBezTo>
                    <a:cubicBezTo>
                      <a:pt x="5104" y="567"/>
                      <a:pt x="4237" y="601"/>
                      <a:pt x="3569" y="934"/>
                    </a:cubicBezTo>
                    <a:cubicBezTo>
                      <a:pt x="3203" y="1101"/>
                      <a:pt x="2769" y="1401"/>
                      <a:pt x="2402" y="1768"/>
                    </a:cubicBezTo>
                    <a:cubicBezTo>
                      <a:pt x="2202" y="2035"/>
                      <a:pt x="1968" y="2302"/>
                      <a:pt x="1868" y="2602"/>
                    </a:cubicBezTo>
                    <a:lnTo>
                      <a:pt x="3736" y="3736"/>
                    </a:lnTo>
                    <a:cubicBezTo>
                      <a:pt x="4003" y="2769"/>
                      <a:pt x="4437" y="1568"/>
                      <a:pt x="5538" y="1768"/>
                    </a:cubicBezTo>
                    <a:cubicBezTo>
                      <a:pt x="5904" y="1868"/>
                      <a:pt x="6205" y="2035"/>
                      <a:pt x="6405" y="2235"/>
                    </a:cubicBezTo>
                    <a:cubicBezTo>
                      <a:pt x="6605" y="2402"/>
                      <a:pt x="6705" y="2635"/>
                      <a:pt x="6772" y="2902"/>
                    </a:cubicBezTo>
                    <a:cubicBezTo>
                      <a:pt x="6838" y="3169"/>
                      <a:pt x="6838" y="3403"/>
                      <a:pt x="6772" y="3636"/>
                    </a:cubicBezTo>
                    <a:cubicBezTo>
                      <a:pt x="6705" y="4103"/>
                      <a:pt x="6438" y="4603"/>
                      <a:pt x="6071" y="4937"/>
                    </a:cubicBezTo>
                    <a:lnTo>
                      <a:pt x="6071" y="4937"/>
                    </a:lnTo>
                    <a:cubicBezTo>
                      <a:pt x="5938" y="5070"/>
                      <a:pt x="5704" y="5271"/>
                      <a:pt x="5371" y="5471"/>
                    </a:cubicBezTo>
                    <a:cubicBezTo>
                      <a:pt x="5037" y="5704"/>
                      <a:pt x="4604" y="5971"/>
                      <a:pt x="4103" y="6305"/>
                    </a:cubicBezTo>
                    <a:cubicBezTo>
                      <a:pt x="3369" y="6772"/>
                      <a:pt x="2602" y="7272"/>
                      <a:pt x="1935" y="7872"/>
                    </a:cubicBezTo>
                    <a:cubicBezTo>
                      <a:pt x="1401" y="8373"/>
                      <a:pt x="934" y="8940"/>
                      <a:pt x="634" y="970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8" name="Google Shape;1608;p25"/>
              <p:cNvSpPr/>
              <p:nvPr/>
            </p:nvSpPr>
            <p:spPr>
              <a:xfrm>
                <a:off x="5527456" y="4170126"/>
                <a:ext cx="7998" cy="33946"/>
              </a:xfrm>
              <a:custGeom>
                <a:avLst/>
                <a:gdLst/>
                <a:ahLst/>
                <a:cxnLst/>
                <a:rect l="l" t="t" r="r" b="b"/>
                <a:pathLst>
                  <a:path w="802" h="3404" extrusionOk="0">
                    <a:moveTo>
                      <a:pt x="34" y="34"/>
                    </a:moveTo>
                    <a:cubicBezTo>
                      <a:pt x="568" y="435"/>
                      <a:pt x="635" y="1202"/>
                      <a:pt x="534" y="1836"/>
                    </a:cubicBezTo>
                    <a:cubicBezTo>
                      <a:pt x="468" y="2369"/>
                      <a:pt x="168" y="2836"/>
                      <a:pt x="101" y="3337"/>
                    </a:cubicBezTo>
                    <a:cubicBezTo>
                      <a:pt x="101" y="3370"/>
                      <a:pt x="134" y="3403"/>
                      <a:pt x="168" y="3370"/>
                    </a:cubicBezTo>
                    <a:cubicBezTo>
                      <a:pt x="601" y="2936"/>
                      <a:pt x="768" y="2069"/>
                      <a:pt x="801" y="1535"/>
                    </a:cubicBezTo>
                    <a:cubicBezTo>
                      <a:pt x="801" y="902"/>
                      <a:pt x="635" y="335"/>
                      <a:pt x="34" y="34"/>
                    </a:cubicBezTo>
                    <a:cubicBezTo>
                      <a:pt x="34" y="1"/>
                      <a:pt x="1" y="34"/>
                      <a:pt x="34" y="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9" name="Google Shape;1609;p25"/>
              <p:cNvSpPr/>
              <p:nvPr/>
            </p:nvSpPr>
            <p:spPr>
              <a:xfrm>
                <a:off x="5520805" y="4206725"/>
                <a:ext cx="4667" cy="4328"/>
              </a:xfrm>
              <a:custGeom>
                <a:avLst/>
                <a:gdLst/>
                <a:ahLst/>
                <a:cxnLst/>
                <a:rect l="l" t="t" r="r" b="b"/>
                <a:pathLst>
                  <a:path w="468" h="434" extrusionOk="0">
                    <a:moveTo>
                      <a:pt x="334" y="34"/>
                    </a:moveTo>
                    <a:cubicBezTo>
                      <a:pt x="301" y="100"/>
                      <a:pt x="201" y="167"/>
                      <a:pt x="167" y="200"/>
                    </a:cubicBezTo>
                    <a:cubicBezTo>
                      <a:pt x="134" y="267"/>
                      <a:pt x="34" y="334"/>
                      <a:pt x="1" y="401"/>
                    </a:cubicBezTo>
                    <a:cubicBezTo>
                      <a:pt x="1" y="434"/>
                      <a:pt x="1" y="434"/>
                      <a:pt x="34" y="434"/>
                    </a:cubicBezTo>
                    <a:cubicBezTo>
                      <a:pt x="201" y="434"/>
                      <a:pt x="334" y="200"/>
                      <a:pt x="434" y="67"/>
                    </a:cubicBezTo>
                    <a:cubicBezTo>
                      <a:pt x="468" y="67"/>
                      <a:pt x="368" y="0"/>
                      <a:pt x="334" y="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10" name="Google Shape;1610;p25"/>
            <p:cNvGrpSpPr/>
            <p:nvPr/>
          </p:nvGrpSpPr>
          <p:grpSpPr>
            <a:xfrm rot="-1706412">
              <a:off x="329824" y="1777845"/>
              <a:ext cx="160385" cy="240577"/>
              <a:chOff x="5457270" y="3987500"/>
              <a:chExt cx="71862" cy="107793"/>
            </a:xfrm>
          </p:grpSpPr>
          <p:sp>
            <p:nvSpPr>
              <p:cNvPr id="1611" name="Google Shape;1611;p25"/>
              <p:cNvSpPr/>
              <p:nvPr/>
            </p:nvSpPr>
            <p:spPr>
              <a:xfrm>
                <a:off x="5460930" y="3989833"/>
                <a:ext cx="65878" cy="101131"/>
              </a:xfrm>
              <a:custGeom>
                <a:avLst/>
                <a:gdLst/>
                <a:ahLst/>
                <a:cxnLst/>
                <a:rect l="l" t="t" r="r" b="b"/>
                <a:pathLst>
                  <a:path w="6606" h="10141" extrusionOk="0">
                    <a:moveTo>
                      <a:pt x="2802" y="10141"/>
                    </a:moveTo>
                    <a:lnTo>
                      <a:pt x="0" y="9007"/>
                    </a:lnTo>
                    <a:lnTo>
                      <a:pt x="3636" y="2502"/>
                    </a:lnTo>
                    <a:cubicBezTo>
                      <a:pt x="2702" y="2836"/>
                      <a:pt x="2435" y="3103"/>
                      <a:pt x="1435" y="2969"/>
                    </a:cubicBezTo>
                    <a:lnTo>
                      <a:pt x="868" y="1001"/>
                    </a:lnTo>
                    <a:cubicBezTo>
                      <a:pt x="2102" y="1134"/>
                      <a:pt x="4303" y="901"/>
                      <a:pt x="5137" y="0"/>
                    </a:cubicBezTo>
                    <a:lnTo>
                      <a:pt x="6605" y="63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2" name="Google Shape;1612;p25"/>
              <p:cNvSpPr/>
              <p:nvPr/>
            </p:nvSpPr>
            <p:spPr>
              <a:xfrm>
                <a:off x="5457270" y="3987500"/>
                <a:ext cx="71862" cy="107793"/>
              </a:xfrm>
              <a:custGeom>
                <a:avLst/>
                <a:gdLst/>
                <a:ahLst/>
                <a:cxnLst/>
                <a:rect l="l" t="t" r="r" b="b"/>
                <a:pathLst>
                  <a:path w="7206" h="10809" extrusionOk="0">
                    <a:moveTo>
                      <a:pt x="3069" y="10642"/>
                    </a:moveTo>
                    <a:lnTo>
                      <a:pt x="0" y="9374"/>
                    </a:lnTo>
                    <a:lnTo>
                      <a:pt x="3369" y="3303"/>
                    </a:lnTo>
                    <a:cubicBezTo>
                      <a:pt x="2869" y="3503"/>
                      <a:pt x="2502" y="3570"/>
                      <a:pt x="1702" y="3503"/>
                    </a:cubicBezTo>
                    <a:lnTo>
                      <a:pt x="1535" y="3503"/>
                    </a:lnTo>
                    <a:lnTo>
                      <a:pt x="834" y="1002"/>
                    </a:lnTo>
                    <a:lnTo>
                      <a:pt x="1201" y="1035"/>
                    </a:lnTo>
                    <a:cubicBezTo>
                      <a:pt x="1868" y="1135"/>
                      <a:pt x="2836" y="1068"/>
                      <a:pt x="3670" y="868"/>
                    </a:cubicBezTo>
                    <a:cubicBezTo>
                      <a:pt x="4337" y="701"/>
                      <a:pt x="4871" y="501"/>
                      <a:pt x="5204" y="134"/>
                    </a:cubicBezTo>
                    <a:lnTo>
                      <a:pt x="5338" y="1"/>
                    </a:lnTo>
                    <a:lnTo>
                      <a:pt x="7206" y="835"/>
                    </a:lnTo>
                    <a:cubicBezTo>
                      <a:pt x="5871" y="4170"/>
                      <a:pt x="4570" y="7473"/>
                      <a:pt x="3236" y="10809"/>
                    </a:cubicBezTo>
                    <a:close/>
                    <a:moveTo>
                      <a:pt x="734" y="9141"/>
                    </a:moveTo>
                    <a:lnTo>
                      <a:pt x="3003" y="10041"/>
                    </a:lnTo>
                    <a:lnTo>
                      <a:pt x="6538" y="1068"/>
                    </a:lnTo>
                    <a:lnTo>
                      <a:pt x="5504" y="635"/>
                    </a:lnTo>
                    <a:cubicBezTo>
                      <a:pt x="5071" y="1002"/>
                      <a:pt x="4437" y="1235"/>
                      <a:pt x="3836" y="1368"/>
                    </a:cubicBezTo>
                    <a:cubicBezTo>
                      <a:pt x="3069" y="1535"/>
                      <a:pt x="2235" y="1635"/>
                      <a:pt x="1568" y="1569"/>
                    </a:cubicBezTo>
                    <a:lnTo>
                      <a:pt x="1935" y="2970"/>
                    </a:lnTo>
                    <a:cubicBezTo>
                      <a:pt x="2569" y="3003"/>
                      <a:pt x="2869" y="2870"/>
                      <a:pt x="3369" y="2669"/>
                    </a:cubicBezTo>
                    <a:cubicBezTo>
                      <a:pt x="3536" y="2603"/>
                      <a:pt x="3703" y="2536"/>
                      <a:pt x="3870" y="2436"/>
                    </a:cubicBezTo>
                    <a:lnTo>
                      <a:pt x="4203" y="2836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3" name="Google Shape;1613;p25"/>
              <p:cNvSpPr/>
              <p:nvPr/>
            </p:nvSpPr>
            <p:spPr>
              <a:xfrm>
                <a:off x="5502176" y="4000474"/>
                <a:ext cx="15318" cy="38264"/>
              </a:xfrm>
              <a:custGeom>
                <a:avLst/>
                <a:gdLst/>
                <a:ahLst/>
                <a:cxnLst/>
                <a:rect l="l" t="t" r="r" b="b"/>
                <a:pathLst>
                  <a:path w="1536" h="3837" extrusionOk="0">
                    <a:moveTo>
                      <a:pt x="1435" y="34"/>
                    </a:moveTo>
                    <a:cubicBezTo>
                      <a:pt x="1135" y="601"/>
                      <a:pt x="1001" y="1268"/>
                      <a:pt x="734" y="1902"/>
                    </a:cubicBezTo>
                    <a:cubicBezTo>
                      <a:pt x="501" y="2536"/>
                      <a:pt x="201" y="3103"/>
                      <a:pt x="1" y="3737"/>
                    </a:cubicBezTo>
                    <a:cubicBezTo>
                      <a:pt x="1" y="3770"/>
                      <a:pt x="34" y="3837"/>
                      <a:pt x="67" y="3770"/>
                    </a:cubicBezTo>
                    <a:cubicBezTo>
                      <a:pt x="401" y="3270"/>
                      <a:pt x="601" y="2703"/>
                      <a:pt x="868" y="2169"/>
                    </a:cubicBezTo>
                    <a:cubicBezTo>
                      <a:pt x="1168" y="1502"/>
                      <a:pt x="1302" y="768"/>
                      <a:pt x="1535" y="67"/>
                    </a:cubicBezTo>
                    <a:cubicBezTo>
                      <a:pt x="1535" y="34"/>
                      <a:pt x="1502" y="1"/>
                      <a:pt x="1435" y="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4" name="Google Shape;1614;p25"/>
              <p:cNvSpPr/>
              <p:nvPr/>
            </p:nvSpPr>
            <p:spPr>
              <a:xfrm>
                <a:off x="5498855" y="4044383"/>
                <a:ext cx="2004" cy="3341"/>
              </a:xfrm>
              <a:custGeom>
                <a:avLst/>
                <a:gdLst/>
                <a:ahLst/>
                <a:cxnLst/>
                <a:rect l="l" t="t" r="r" b="b"/>
                <a:pathLst>
                  <a:path w="201" h="335" extrusionOk="0">
                    <a:moveTo>
                      <a:pt x="67" y="34"/>
                    </a:moveTo>
                    <a:cubicBezTo>
                      <a:pt x="33" y="134"/>
                      <a:pt x="0" y="201"/>
                      <a:pt x="0" y="301"/>
                    </a:cubicBezTo>
                    <a:cubicBezTo>
                      <a:pt x="0" y="334"/>
                      <a:pt x="33" y="334"/>
                      <a:pt x="33" y="334"/>
                    </a:cubicBezTo>
                    <a:lnTo>
                      <a:pt x="167" y="101"/>
                    </a:lnTo>
                    <a:cubicBezTo>
                      <a:pt x="200" y="34"/>
                      <a:pt x="100" y="1"/>
                      <a:pt x="67" y="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15" name="Google Shape;1615;p25"/>
            <p:cNvGrpSpPr/>
            <p:nvPr/>
          </p:nvGrpSpPr>
          <p:grpSpPr>
            <a:xfrm>
              <a:off x="8504218" y="607371"/>
              <a:ext cx="163341" cy="247994"/>
              <a:chOff x="5572702" y="3981516"/>
              <a:chExt cx="73188" cy="111114"/>
            </a:xfrm>
          </p:grpSpPr>
          <p:sp>
            <p:nvSpPr>
              <p:cNvPr id="1616" name="Google Shape;1616;p25"/>
              <p:cNvSpPr/>
              <p:nvPr/>
            </p:nvSpPr>
            <p:spPr>
              <a:xfrm>
                <a:off x="5575693" y="3984179"/>
                <a:ext cx="67205" cy="105788"/>
              </a:xfrm>
              <a:custGeom>
                <a:avLst/>
                <a:gdLst/>
                <a:ahLst/>
                <a:cxnLst/>
                <a:rect l="l" t="t" r="r" b="b"/>
                <a:pathLst>
                  <a:path w="6739" h="10608" extrusionOk="0">
                    <a:moveTo>
                      <a:pt x="1" y="7706"/>
                    </a:moveTo>
                    <a:lnTo>
                      <a:pt x="1" y="7706"/>
                    </a:lnTo>
                    <a:lnTo>
                      <a:pt x="2302" y="7005"/>
                    </a:lnTo>
                    <a:cubicBezTo>
                      <a:pt x="2269" y="7672"/>
                      <a:pt x="2469" y="8973"/>
                      <a:pt x="3336" y="8973"/>
                    </a:cubicBezTo>
                    <a:cubicBezTo>
                      <a:pt x="3770" y="8973"/>
                      <a:pt x="4070" y="8807"/>
                      <a:pt x="4337" y="8506"/>
                    </a:cubicBezTo>
                    <a:cubicBezTo>
                      <a:pt x="5371" y="7339"/>
                      <a:pt x="4137" y="5171"/>
                      <a:pt x="1969" y="5738"/>
                    </a:cubicBezTo>
                    <a:lnTo>
                      <a:pt x="2702" y="4203"/>
                    </a:lnTo>
                    <a:cubicBezTo>
                      <a:pt x="3570" y="4237"/>
                      <a:pt x="4337" y="3836"/>
                      <a:pt x="4337" y="2869"/>
                    </a:cubicBezTo>
                    <a:cubicBezTo>
                      <a:pt x="4337" y="2202"/>
                      <a:pt x="3903" y="1735"/>
                      <a:pt x="3203" y="1735"/>
                    </a:cubicBezTo>
                    <a:cubicBezTo>
                      <a:pt x="2069" y="1735"/>
                      <a:pt x="2035" y="2902"/>
                      <a:pt x="1902" y="3836"/>
                    </a:cubicBezTo>
                    <a:lnTo>
                      <a:pt x="134" y="2836"/>
                    </a:lnTo>
                    <a:cubicBezTo>
                      <a:pt x="134" y="1168"/>
                      <a:pt x="1335" y="0"/>
                      <a:pt x="3169" y="0"/>
                    </a:cubicBezTo>
                    <a:cubicBezTo>
                      <a:pt x="4704" y="0"/>
                      <a:pt x="6305" y="1168"/>
                      <a:pt x="6305" y="2769"/>
                    </a:cubicBezTo>
                    <a:cubicBezTo>
                      <a:pt x="6305" y="3703"/>
                      <a:pt x="5805" y="4403"/>
                      <a:pt x="4837" y="4970"/>
                    </a:cubicBezTo>
                    <a:cubicBezTo>
                      <a:pt x="6038" y="5204"/>
                      <a:pt x="6739" y="6171"/>
                      <a:pt x="6739" y="7372"/>
                    </a:cubicBezTo>
                    <a:cubicBezTo>
                      <a:pt x="6739" y="9307"/>
                      <a:pt x="5171" y="10608"/>
                      <a:pt x="3336" y="10608"/>
                    </a:cubicBezTo>
                    <a:cubicBezTo>
                      <a:pt x="1568" y="10574"/>
                      <a:pt x="201" y="9507"/>
                      <a:pt x="1" y="770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7" name="Google Shape;1617;p25"/>
              <p:cNvSpPr/>
              <p:nvPr/>
            </p:nvSpPr>
            <p:spPr>
              <a:xfrm>
                <a:off x="5572702" y="3981516"/>
                <a:ext cx="73188" cy="111114"/>
              </a:xfrm>
              <a:custGeom>
                <a:avLst/>
                <a:gdLst/>
                <a:ahLst/>
                <a:cxnLst/>
                <a:rect l="l" t="t" r="r" b="b"/>
                <a:pathLst>
                  <a:path w="7339" h="11142" extrusionOk="0">
                    <a:moveTo>
                      <a:pt x="200" y="7673"/>
                    </a:moveTo>
                    <a:lnTo>
                      <a:pt x="2869" y="6839"/>
                    </a:lnTo>
                    <a:lnTo>
                      <a:pt x="2836" y="7272"/>
                    </a:lnTo>
                    <a:lnTo>
                      <a:pt x="2836" y="7439"/>
                    </a:lnTo>
                    <a:cubicBezTo>
                      <a:pt x="2836" y="7739"/>
                      <a:pt x="2869" y="8140"/>
                      <a:pt x="3036" y="8440"/>
                    </a:cubicBezTo>
                    <a:cubicBezTo>
                      <a:pt x="3169" y="8673"/>
                      <a:pt x="3336" y="8907"/>
                      <a:pt x="3603" y="8940"/>
                    </a:cubicBezTo>
                    <a:lnTo>
                      <a:pt x="3636" y="8940"/>
                    </a:lnTo>
                    <a:cubicBezTo>
                      <a:pt x="3803" y="8940"/>
                      <a:pt x="3936" y="8907"/>
                      <a:pt x="4103" y="8840"/>
                    </a:cubicBezTo>
                    <a:cubicBezTo>
                      <a:pt x="4203" y="8807"/>
                      <a:pt x="4337" y="8673"/>
                      <a:pt x="4470" y="8573"/>
                    </a:cubicBezTo>
                    <a:cubicBezTo>
                      <a:pt x="4670" y="8306"/>
                      <a:pt x="4770" y="8006"/>
                      <a:pt x="4770" y="7739"/>
                    </a:cubicBezTo>
                    <a:cubicBezTo>
                      <a:pt x="4770" y="7439"/>
                      <a:pt x="4670" y="7172"/>
                      <a:pt x="4504" y="6939"/>
                    </a:cubicBezTo>
                    <a:cubicBezTo>
                      <a:pt x="4337" y="6672"/>
                      <a:pt x="4137" y="6472"/>
                      <a:pt x="3836" y="6338"/>
                    </a:cubicBezTo>
                    <a:cubicBezTo>
                      <a:pt x="3469" y="6171"/>
                      <a:pt x="2969" y="6105"/>
                      <a:pt x="2369" y="6272"/>
                    </a:cubicBezTo>
                    <a:lnTo>
                      <a:pt x="1802" y="6438"/>
                    </a:lnTo>
                    <a:lnTo>
                      <a:pt x="2869" y="4170"/>
                    </a:lnTo>
                    <a:lnTo>
                      <a:pt x="3036" y="4170"/>
                    </a:lnTo>
                    <a:lnTo>
                      <a:pt x="3136" y="4170"/>
                    </a:lnTo>
                    <a:cubicBezTo>
                      <a:pt x="3503" y="4170"/>
                      <a:pt x="3803" y="4103"/>
                      <a:pt x="4070" y="3937"/>
                    </a:cubicBezTo>
                    <a:cubicBezTo>
                      <a:pt x="4270" y="3770"/>
                      <a:pt x="4370" y="3503"/>
                      <a:pt x="4437" y="3169"/>
                    </a:cubicBezTo>
                    <a:lnTo>
                      <a:pt x="4437" y="3136"/>
                    </a:lnTo>
                    <a:cubicBezTo>
                      <a:pt x="4437" y="2902"/>
                      <a:pt x="4337" y="2636"/>
                      <a:pt x="4237" y="2502"/>
                    </a:cubicBezTo>
                    <a:cubicBezTo>
                      <a:pt x="4103" y="2402"/>
                      <a:pt x="3836" y="2302"/>
                      <a:pt x="3603" y="2302"/>
                    </a:cubicBezTo>
                    <a:cubicBezTo>
                      <a:pt x="2769" y="2302"/>
                      <a:pt x="2669" y="3169"/>
                      <a:pt x="2602" y="3937"/>
                    </a:cubicBezTo>
                    <a:lnTo>
                      <a:pt x="2569" y="4137"/>
                    </a:lnTo>
                    <a:lnTo>
                      <a:pt x="2502" y="4570"/>
                    </a:lnTo>
                    <a:lnTo>
                      <a:pt x="200" y="3269"/>
                    </a:lnTo>
                    <a:lnTo>
                      <a:pt x="200" y="3103"/>
                    </a:lnTo>
                    <a:cubicBezTo>
                      <a:pt x="200" y="2169"/>
                      <a:pt x="534" y="1435"/>
                      <a:pt x="1134" y="901"/>
                    </a:cubicBezTo>
                    <a:cubicBezTo>
                      <a:pt x="1735" y="334"/>
                      <a:pt x="2569" y="0"/>
                      <a:pt x="3503" y="0"/>
                    </a:cubicBezTo>
                    <a:lnTo>
                      <a:pt x="3503" y="0"/>
                    </a:lnTo>
                    <a:lnTo>
                      <a:pt x="3503" y="0"/>
                    </a:lnTo>
                    <a:cubicBezTo>
                      <a:pt x="4403" y="0"/>
                      <a:pt x="5271" y="334"/>
                      <a:pt x="5905" y="934"/>
                    </a:cubicBezTo>
                    <a:cubicBezTo>
                      <a:pt x="6472" y="1468"/>
                      <a:pt x="6905" y="2235"/>
                      <a:pt x="6905" y="3069"/>
                    </a:cubicBezTo>
                    <a:cubicBezTo>
                      <a:pt x="6905" y="3570"/>
                      <a:pt x="6772" y="4003"/>
                      <a:pt x="6472" y="4437"/>
                    </a:cubicBezTo>
                    <a:cubicBezTo>
                      <a:pt x="6305" y="4670"/>
                      <a:pt x="6071" y="4937"/>
                      <a:pt x="5771" y="5137"/>
                    </a:cubicBezTo>
                    <a:cubicBezTo>
                      <a:pt x="6171" y="5304"/>
                      <a:pt x="6505" y="5571"/>
                      <a:pt x="6772" y="5905"/>
                    </a:cubicBezTo>
                    <a:cubicBezTo>
                      <a:pt x="7139" y="6338"/>
                      <a:pt x="7339" y="6972"/>
                      <a:pt x="7339" y="7639"/>
                    </a:cubicBezTo>
                    <a:cubicBezTo>
                      <a:pt x="7339" y="8640"/>
                      <a:pt x="6939" y="9507"/>
                      <a:pt x="6305" y="10141"/>
                    </a:cubicBezTo>
                    <a:cubicBezTo>
                      <a:pt x="5638" y="10775"/>
                      <a:pt x="4670" y="11142"/>
                      <a:pt x="3670" y="11142"/>
                    </a:cubicBezTo>
                    <a:cubicBezTo>
                      <a:pt x="2736" y="11142"/>
                      <a:pt x="1835" y="10841"/>
                      <a:pt x="1235" y="10274"/>
                    </a:cubicBezTo>
                    <a:cubicBezTo>
                      <a:pt x="601" y="9741"/>
                      <a:pt x="167" y="8940"/>
                      <a:pt x="67" y="7973"/>
                    </a:cubicBezTo>
                    <a:lnTo>
                      <a:pt x="0" y="7773"/>
                    </a:lnTo>
                    <a:close/>
                    <a:moveTo>
                      <a:pt x="2335" y="7606"/>
                    </a:moveTo>
                    <a:lnTo>
                      <a:pt x="634" y="8140"/>
                    </a:lnTo>
                    <a:cubicBezTo>
                      <a:pt x="768" y="8840"/>
                      <a:pt x="1101" y="9440"/>
                      <a:pt x="1568" y="9841"/>
                    </a:cubicBezTo>
                    <a:cubicBezTo>
                      <a:pt x="2102" y="10308"/>
                      <a:pt x="2836" y="10575"/>
                      <a:pt x="3670" y="10575"/>
                    </a:cubicBezTo>
                    <a:cubicBezTo>
                      <a:pt x="4570" y="10575"/>
                      <a:pt x="5337" y="10241"/>
                      <a:pt x="5938" y="9674"/>
                    </a:cubicBezTo>
                    <a:cubicBezTo>
                      <a:pt x="6472" y="9174"/>
                      <a:pt x="6805" y="8440"/>
                      <a:pt x="6805" y="7606"/>
                    </a:cubicBezTo>
                    <a:cubicBezTo>
                      <a:pt x="6805" y="7072"/>
                      <a:pt x="6638" y="6572"/>
                      <a:pt x="6338" y="6171"/>
                    </a:cubicBezTo>
                    <a:cubicBezTo>
                      <a:pt x="6038" y="5805"/>
                      <a:pt x="5638" y="5571"/>
                      <a:pt x="5104" y="5438"/>
                    </a:cubicBezTo>
                    <a:lnTo>
                      <a:pt x="5004" y="4937"/>
                    </a:lnTo>
                    <a:cubicBezTo>
                      <a:pt x="5471" y="4670"/>
                      <a:pt x="5804" y="4404"/>
                      <a:pt x="6005" y="4103"/>
                    </a:cubicBezTo>
                    <a:cubicBezTo>
                      <a:pt x="6205" y="3770"/>
                      <a:pt x="6338" y="3436"/>
                      <a:pt x="6338" y="3069"/>
                    </a:cubicBezTo>
                    <a:cubicBezTo>
                      <a:pt x="6338" y="2335"/>
                      <a:pt x="6005" y="1768"/>
                      <a:pt x="5504" y="1301"/>
                    </a:cubicBezTo>
                    <a:cubicBezTo>
                      <a:pt x="4971" y="801"/>
                      <a:pt x="4203" y="501"/>
                      <a:pt x="3469" y="501"/>
                    </a:cubicBezTo>
                    <a:lnTo>
                      <a:pt x="3469" y="501"/>
                    </a:lnTo>
                    <a:lnTo>
                      <a:pt x="3469" y="501"/>
                    </a:lnTo>
                    <a:cubicBezTo>
                      <a:pt x="2636" y="501"/>
                      <a:pt x="1935" y="768"/>
                      <a:pt x="1435" y="1235"/>
                    </a:cubicBezTo>
                    <a:cubicBezTo>
                      <a:pt x="968" y="1635"/>
                      <a:pt x="701" y="2235"/>
                      <a:pt x="667" y="2936"/>
                    </a:cubicBezTo>
                    <a:lnTo>
                      <a:pt x="1968" y="3636"/>
                    </a:lnTo>
                    <a:cubicBezTo>
                      <a:pt x="2102" y="2736"/>
                      <a:pt x="2269" y="1735"/>
                      <a:pt x="3469" y="1735"/>
                    </a:cubicBezTo>
                    <a:cubicBezTo>
                      <a:pt x="3903" y="1735"/>
                      <a:pt x="4237" y="1835"/>
                      <a:pt x="4470" y="2102"/>
                    </a:cubicBezTo>
                    <a:cubicBezTo>
                      <a:pt x="4737" y="2335"/>
                      <a:pt x="4837" y="2669"/>
                      <a:pt x="4837" y="3103"/>
                    </a:cubicBezTo>
                    <a:lnTo>
                      <a:pt x="4837" y="3136"/>
                    </a:lnTo>
                    <a:cubicBezTo>
                      <a:pt x="4837" y="3670"/>
                      <a:pt x="4604" y="4070"/>
                      <a:pt x="4270" y="4303"/>
                    </a:cubicBezTo>
                    <a:cubicBezTo>
                      <a:pt x="3970" y="4504"/>
                      <a:pt x="3536" y="4637"/>
                      <a:pt x="3136" y="4637"/>
                    </a:cubicBezTo>
                    <a:lnTo>
                      <a:pt x="2669" y="5571"/>
                    </a:lnTo>
                    <a:cubicBezTo>
                      <a:pt x="3169" y="5504"/>
                      <a:pt x="3603" y="5604"/>
                      <a:pt x="3970" y="5771"/>
                    </a:cubicBezTo>
                    <a:cubicBezTo>
                      <a:pt x="4337" y="5938"/>
                      <a:pt x="4670" y="6238"/>
                      <a:pt x="4904" y="6572"/>
                    </a:cubicBezTo>
                    <a:cubicBezTo>
                      <a:pt x="5104" y="6905"/>
                      <a:pt x="5204" y="7272"/>
                      <a:pt x="5204" y="7639"/>
                    </a:cubicBezTo>
                    <a:cubicBezTo>
                      <a:pt x="5204" y="8073"/>
                      <a:pt x="5104" y="8473"/>
                      <a:pt x="4804" y="8840"/>
                    </a:cubicBezTo>
                    <a:cubicBezTo>
                      <a:pt x="4637" y="9007"/>
                      <a:pt x="4470" y="9174"/>
                      <a:pt x="4270" y="9274"/>
                    </a:cubicBezTo>
                    <a:cubicBezTo>
                      <a:pt x="4070" y="9340"/>
                      <a:pt x="3836" y="9407"/>
                      <a:pt x="3603" y="9407"/>
                    </a:cubicBezTo>
                    <a:lnTo>
                      <a:pt x="3503" y="9407"/>
                    </a:lnTo>
                    <a:cubicBezTo>
                      <a:pt x="3002" y="9340"/>
                      <a:pt x="2702" y="9007"/>
                      <a:pt x="2502" y="8573"/>
                    </a:cubicBezTo>
                    <a:cubicBezTo>
                      <a:pt x="2435" y="8340"/>
                      <a:pt x="2335" y="7939"/>
                      <a:pt x="2335" y="76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8" name="Google Shape;1618;p25"/>
              <p:cNvSpPr/>
              <p:nvPr/>
            </p:nvSpPr>
            <p:spPr>
              <a:xfrm>
                <a:off x="5622265" y="3994490"/>
                <a:ext cx="11987" cy="21630"/>
              </a:xfrm>
              <a:custGeom>
                <a:avLst/>
                <a:gdLst/>
                <a:ahLst/>
                <a:cxnLst/>
                <a:rect l="l" t="t" r="r" b="b"/>
                <a:pathLst>
                  <a:path w="1202" h="2169" extrusionOk="0">
                    <a:moveTo>
                      <a:pt x="1" y="34"/>
                    </a:moveTo>
                    <a:cubicBezTo>
                      <a:pt x="301" y="334"/>
                      <a:pt x="601" y="667"/>
                      <a:pt x="768" y="1101"/>
                    </a:cubicBezTo>
                    <a:cubicBezTo>
                      <a:pt x="834" y="1301"/>
                      <a:pt x="868" y="1501"/>
                      <a:pt x="868" y="1702"/>
                    </a:cubicBezTo>
                    <a:cubicBezTo>
                      <a:pt x="868" y="1868"/>
                      <a:pt x="834" y="2002"/>
                      <a:pt x="868" y="2135"/>
                    </a:cubicBezTo>
                    <a:cubicBezTo>
                      <a:pt x="868" y="2169"/>
                      <a:pt x="968" y="2169"/>
                      <a:pt x="968" y="2169"/>
                    </a:cubicBezTo>
                    <a:cubicBezTo>
                      <a:pt x="1201" y="1935"/>
                      <a:pt x="1068" y="1435"/>
                      <a:pt x="968" y="1134"/>
                    </a:cubicBezTo>
                    <a:cubicBezTo>
                      <a:pt x="801" y="667"/>
                      <a:pt x="468" y="267"/>
                      <a:pt x="1" y="34"/>
                    </a:cubicBezTo>
                    <a:cubicBezTo>
                      <a:pt x="34" y="0"/>
                      <a:pt x="1" y="34"/>
                      <a:pt x="1" y="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9" name="Google Shape;1619;p25"/>
              <p:cNvSpPr/>
              <p:nvPr/>
            </p:nvSpPr>
            <p:spPr>
              <a:xfrm>
                <a:off x="5627919" y="4018773"/>
                <a:ext cx="2344" cy="2673"/>
              </a:xfrm>
              <a:custGeom>
                <a:avLst/>
                <a:gdLst/>
                <a:ahLst/>
                <a:cxnLst/>
                <a:rect l="l" t="t" r="r" b="b"/>
                <a:pathLst>
                  <a:path w="235" h="268" extrusionOk="0">
                    <a:moveTo>
                      <a:pt x="101" y="34"/>
                    </a:moveTo>
                    <a:cubicBezTo>
                      <a:pt x="67" y="67"/>
                      <a:pt x="67" y="100"/>
                      <a:pt x="1" y="201"/>
                    </a:cubicBezTo>
                    <a:cubicBezTo>
                      <a:pt x="1" y="234"/>
                      <a:pt x="67" y="267"/>
                      <a:pt x="101" y="234"/>
                    </a:cubicBezTo>
                    <a:cubicBezTo>
                      <a:pt x="134" y="201"/>
                      <a:pt x="201" y="134"/>
                      <a:pt x="201" y="100"/>
                    </a:cubicBezTo>
                    <a:cubicBezTo>
                      <a:pt x="234" y="34"/>
                      <a:pt x="134" y="0"/>
                      <a:pt x="101" y="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0" name="Google Shape;1620;p25"/>
              <p:cNvSpPr/>
              <p:nvPr/>
            </p:nvSpPr>
            <p:spPr>
              <a:xfrm>
                <a:off x="5629256" y="4041391"/>
                <a:ext cx="8985" cy="17970"/>
              </a:xfrm>
              <a:custGeom>
                <a:avLst/>
                <a:gdLst/>
                <a:ahLst/>
                <a:cxnLst/>
                <a:rect l="l" t="t" r="r" b="b"/>
                <a:pathLst>
                  <a:path w="901" h="1802" extrusionOk="0">
                    <a:moveTo>
                      <a:pt x="0" y="67"/>
                    </a:moveTo>
                    <a:cubicBezTo>
                      <a:pt x="267" y="268"/>
                      <a:pt x="434" y="601"/>
                      <a:pt x="500" y="901"/>
                    </a:cubicBezTo>
                    <a:cubicBezTo>
                      <a:pt x="600" y="1168"/>
                      <a:pt x="500" y="1468"/>
                      <a:pt x="600" y="1769"/>
                    </a:cubicBezTo>
                    <a:cubicBezTo>
                      <a:pt x="600" y="1802"/>
                      <a:pt x="667" y="1802"/>
                      <a:pt x="734" y="1769"/>
                    </a:cubicBezTo>
                    <a:cubicBezTo>
                      <a:pt x="901" y="1468"/>
                      <a:pt x="801" y="1068"/>
                      <a:pt x="734" y="768"/>
                    </a:cubicBezTo>
                    <a:cubicBezTo>
                      <a:pt x="600" y="434"/>
                      <a:pt x="300" y="234"/>
                      <a:pt x="0" y="67"/>
                    </a:cubicBezTo>
                    <a:cubicBezTo>
                      <a:pt x="0" y="1"/>
                      <a:pt x="0" y="67"/>
                      <a:pt x="0" y="6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1" name="Google Shape;1621;p25"/>
              <p:cNvSpPr/>
              <p:nvPr/>
            </p:nvSpPr>
            <p:spPr>
              <a:xfrm>
                <a:off x="5634910" y="4063679"/>
                <a:ext cx="668" cy="1675"/>
              </a:xfrm>
              <a:custGeom>
                <a:avLst/>
                <a:gdLst/>
                <a:ahLst/>
                <a:cxnLst/>
                <a:rect l="l" t="t" r="r" b="b"/>
                <a:pathLst>
                  <a:path w="67" h="168" extrusionOk="0">
                    <a:moveTo>
                      <a:pt x="0" y="34"/>
                    </a:moveTo>
                    <a:lnTo>
                      <a:pt x="0" y="101"/>
                    </a:lnTo>
                    <a:cubicBezTo>
                      <a:pt x="0" y="101"/>
                      <a:pt x="0" y="167"/>
                      <a:pt x="33" y="167"/>
                    </a:cubicBezTo>
                    <a:cubicBezTo>
                      <a:pt x="67" y="101"/>
                      <a:pt x="67" y="67"/>
                      <a:pt x="67" y="34"/>
                    </a:cubicBezTo>
                    <a:cubicBezTo>
                      <a:pt x="33" y="1"/>
                      <a:pt x="0" y="1"/>
                      <a:pt x="0" y="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2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62" name="Google Shape;2262;p34"/>
          <p:cNvGrpSpPr/>
          <p:nvPr/>
        </p:nvGrpSpPr>
        <p:grpSpPr>
          <a:xfrm>
            <a:off x="-120075" y="-122850"/>
            <a:ext cx="9506700" cy="5389200"/>
            <a:chOff x="-120075" y="-122850"/>
            <a:chExt cx="9506700" cy="5389200"/>
          </a:xfrm>
        </p:grpSpPr>
        <p:cxnSp>
          <p:nvCxnSpPr>
            <p:cNvPr id="2263" name="Google Shape;2263;p34"/>
            <p:cNvCxnSpPr/>
            <p:nvPr/>
          </p:nvCxnSpPr>
          <p:spPr>
            <a:xfrm>
              <a:off x="2021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64" name="Google Shape;2264;p34"/>
            <p:cNvCxnSpPr/>
            <p:nvPr/>
          </p:nvCxnSpPr>
          <p:spPr>
            <a:xfrm>
              <a:off x="4592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65" name="Google Shape;2265;p34"/>
            <p:cNvCxnSpPr/>
            <p:nvPr/>
          </p:nvCxnSpPr>
          <p:spPr>
            <a:xfrm>
              <a:off x="7162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66" name="Google Shape;2266;p34"/>
            <p:cNvCxnSpPr/>
            <p:nvPr/>
          </p:nvCxnSpPr>
          <p:spPr>
            <a:xfrm>
              <a:off x="9733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67" name="Google Shape;2267;p34"/>
            <p:cNvCxnSpPr/>
            <p:nvPr/>
          </p:nvCxnSpPr>
          <p:spPr>
            <a:xfrm>
              <a:off x="12303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68" name="Google Shape;2268;p34"/>
            <p:cNvCxnSpPr/>
            <p:nvPr/>
          </p:nvCxnSpPr>
          <p:spPr>
            <a:xfrm>
              <a:off x="14874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69" name="Google Shape;2269;p34"/>
            <p:cNvCxnSpPr/>
            <p:nvPr/>
          </p:nvCxnSpPr>
          <p:spPr>
            <a:xfrm>
              <a:off x="17444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70" name="Google Shape;2270;p34"/>
            <p:cNvCxnSpPr/>
            <p:nvPr/>
          </p:nvCxnSpPr>
          <p:spPr>
            <a:xfrm>
              <a:off x="20015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71" name="Google Shape;2271;p34"/>
            <p:cNvCxnSpPr/>
            <p:nvPr/>
          </p:nvCxnSpPr>
          <p:spPr>
            <a:xfrm>
              <a:off x="22585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72" name="Google Shape;2272;p34"/>
            <p:cNvCxnSpPr/>
            <p:nvPr/>
          </p:nvCxnSpPr>
          <p:spPr>
            <a:xfrm>
              <a:off x="25156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73" name="Google Shape;2273;p34"/>
            <p:cNvCxnSpPr/>
            <p:nvPr/>
          </p:nvCxnSpPr>
          <p:spPr>
            <a:xfrm>
              <a:off x="27726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74" name="Google Shape;2274;p34"/>
            <p:cNvCxnSpPr/>
            <p:nvPr/>
          </p:nvCxnSpPr>
          <p:spPr>
            <a:xfrm>
              <a:off x="30297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75" name="Google Shape;2275;p34"/>
            <p:cNvCxnSpPr/>
            <p:nvPr/>
          </p:nvCxnSpPr>
          <p:spPr>
            <a:xfrm>
              <a:off x="32867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76" name="Google Shape;2276;p34"/>
            <p:cNvCxnSpPr/>
            <p:nvPr/>
          </p:nvCxnSpPr>
          <p:spPr>
            <a:xfrm>
              <a:off x="35438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77" name="Google Shape;2277;p34"/>
            <p:cNvCxnSpPr/>
            <p:nvPr/>
          </p:nvCxnSpPr>
          <p:spPr>
            <a:xfrm>
              <a:off x="38008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78" name="Google Shape;2278;p34"/>
            <p:cNvCxnSpPr/>
            <p:nvPr/>
          </p:nvCxnSpPr>
          <p:spPr>
            <a:xfrm>
              <a:off x="40579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79" name="Google Shape;2279;p34"/>
            <p:cNvCxnSpPr/>
            <p:nvPr/>
          </p:nvCxnSpPr>
          <p:spPr>
            <a:xfrm>
              <a:off x="43149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80" name="Google Shape;2280;p34"/>
            <p:cNvCxnSpPr/>
            <p:nvPr/>
          </p:nvCxnSpPr>
          <p:spPr>
            <a:xfrm>
              <a:off x="45720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81" name="Google Shape;2281;p34"/>
            <p:cNvCxnSpPr/>
            <p:nvPr/>
          </p:nvCxnSpPr>
          <p:spPr>
            <a:xfrm>
              <a:off x="48290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82" name="Google Shape;2282;p34"/>
            <p:cNvCxnSpPr/>
            <p:nvPr/>
          </p:nvCxnSpPr>
          <p:spPr>
            <a:xfrm>
              <a:off x="50861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83" name="Google Shape;2283;p34"/>
            <p:cNvCxnSpPr/>
            <p:nvPr/>
          </p:nvCxnSpPr>
          <p:spPr>
            <a:xfrm>
              <a:off x="53431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84" name="Google Shape;2284;p34"/>
            <p:cNvCxnSpPr/>
            <p:nvPr/>
          </p:nvCxnSpPr>
          <p:spPr>
            <a:xfrm>
              <a:off x="56002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85" name="Google Shape;2285;p34"/>
            <p:cNvCxnSpPr/>
            <p:nvPr/>
          </p:nvCxnSpPr>
          <p:spPr>
            <a:xfrm>
              <a:off x="58572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86" name="Google Shape;2286;p34"/>
            <p:cNvCxnSpPr/>
            <p:nvPr/>
          </p:nvCxnSpPr>
          <p:spPr>
            <a:xfrm>
              <a:off x="61143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87" name="Google Shape;2287;p34"/>
            <p:cNvCxnSpPr/>
            <p:nvPr/>
          </p:nvCxnSpPr>
          <p:spPr>
            <a:xfrm>
              <a:off x="63713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88" name="Google Shape;2288;p34"/>
            <p:cNvCxnSpPr/>
            <p:nvPr/>
          </p:nvCxnSpPr>
          <p:spPr>
            <a:xfrm>
              <a:off x="66284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89" name="Google Shape;2289;p34"/>
            <p:cNvCxnSpPr/>
            <p:nvPr/>
          </p:nvCxnSpPr>
          <p:spPr>
            <a:xfrm>
              <a:off x="68854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90" name="Google Shape;2290;p34"/>
            <p:cNvCxnSpPr/>
            <p:nvPr/>
          </p:nvCxnSpPr>
          <p:spPr>
            <a:xfrm>
              <a:off x="71425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91" name="Google Shape;2291;p34"/>
            <p:cNvCxnSpPr/>
            <p:nvPr/>
          </p:nvCxnSpPr>
          <p:spPr>
            <a:xfrm>
              <a:off x="73995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92" name="Google Shape;2292;p34"/>
            <p:cNvCxnSpPr/>
            <p:nvPr/>
          </p:nvCxnSpPr>
          <p:spPr>
            <a:xfrm>
              <a:off x="76566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93" name="Google Shape;2293;p34"/>
            <p:cNvCxnSpPr/>
            <p:nvPr/>
          </p:nvCxnSpPr>
          <p:spPr>
            <a:xfrm>
              <a:off x="79136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94" name="Google Shape;2294;p34"/>
            <p:cNvCxnSpPr/>
            <p:nvPr/>
          </p:nvCxnSpPr>
          <p:spPr>
            <a:xfrm>
              <a:off x="81707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95" name="Google Shape;2295;p34"/>
            <p:cNvCxnSpPr/>
            <p:nvPr/>
          </p:nvCxnSpPr>
          <p:spPr>
            <a:xfrm>
              <a:off x="84277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96" name="Google Shape;2296;p34"/>
            <p:cNvCxnSpPr/>
            <p:nvPr/>
          </p:nvCxnSpPr>
          <p:spPr>
            <a:xfrm>
              <a:off x="86848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97" name="Google Shape;2297;p34"/>
            <p:cNvCxnSpPr/>
            <p:nvPr/>
          </p:nvCxnSpPr>
          <p:spPr>
            <a:xfrm>
              <a:off x="89418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98" name="Google Shape;2298;p34"/>
            <p:cNvCxnSpPr/>
            <p:nvPr/>
          </p:nvCxnSpPr>
          <p:spPr>
            <a:xfrm>
              <a:off x="-120075" y="1677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99" name="Google Shape;2299;p34"/>
            <p:cNvCxnSpPr/>
            <p:nvPr/>
          </p:nvCxnSpPr>
          <p:spPr>
            <a:xfrm>
              <a:off x="-120075" y="3967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00" name="Google Shape;2300;p34"/>
            <p:cNvCxnSpPr/>
            <p:nvPr/>
          </p:nvCxnSpPr>
          <p:spPr>
            <a:xfrm>
              <a:off x="-120075" y="6256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01" name="Google Shape;2301;p34"/>
            <p:cNvCxnSpPr/>
            <p:nvPr/>
          </p:nvCxnSpPr>
          <p:spPr>
            <a:xfrm>
              <a:off x="-120075" y="8546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02" name="Google Shape;2302;p34"/>
            <p:cNvCxnSpPr/>
            <p:nvPr/>
          </p:nvCxnSpPr>
          <p:spPr>
            <a:xfrm>
              <a:off x="-120075" y="10835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03" name="Google Shape;2303;p34"/>
            <p:cNvCxnSpPr/>
            <p:nvPr/>
          </p:nvCxnSpPr>
          <p:spPr>
            <a:xfrm>
              <a:off x="-120075" y="13125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04" name="Google Shape;2304;p34"/>
            <p:cNvCxnSpPr/>
            <p:nvPr/>
          </p:nvCxnSpPr>
          <p:spPr>
            <a:xfrm>
              <a:off x="-120075" y="15414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05" name="Google Shape;2305;p34"/>
            <p:cNvCxnSpPr/>
            <p:nvPr/>
          </p:nvCxnSpPr>
          <p:spPr>
            <a:xfrm>
              <a:off x="-120075" y="17704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06" name="Google Shape;2306;p34"/>
            <p:cNvCxnSpPr/>
            <p:nvPr/>
          </p:nvCxnSpPr>
          <p:spPr>
            <a:xfrm>
              <a:off x="-120075" y="19993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07" name="Google Shape;2307;p34"/>
            <p:cNvCxnSpPr/>
            <p:nvPr/>
          </p:nvCxnSpPr>
          <p:spPr>
            <a:xfrm>
              <a:off x="-120075" y="22283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08" name="Google Shape;2308;p34"/>
            <p:cNvCxnSpPr/>
            <p:nvPr/>
          </p:nvCxnSpPr>
          <p:spPr>
            <a:xfrm>
              <a:off x="-120075" y="24572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09" name="Google Shape;2309;p34"/>
            <p:cNvCxnSpPr/>
            <p:nvPr/>
          </p:nvCxnSpPr>
          <p:spPr>
            <a:xfrm>
              <a:off x="-120075" y="26862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10" name="Google Shape;2310;p34"/>
            <p:cNvCxnSpPr/>
            <p:nvPr/>
          </p:nvCxnSpPr>
          <p:spPr>
            <a:xfrm>
              <a:off x="-120075" y="29151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11" name="Google Shape;2311;p34"/>
            <p:cNvCxnSpPr/>
            <p:nvPr/>
          </p:nvCxnSpPr>
          <p:spPr>
            <a:xfrm>
              <a:off x="-120075" y="31441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12" name="Google Shape;2312;p34"/>
            <p:cNvCxnSpPr/>
            <p:nvPr/>
          </p:nvCxnSpPr>
          <p:spPr>
            <a:xfrm>
              <a:off x="-120075" y="33730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13" name="Google Shape;2313;p34"/>
            <p:cNvCxnSpPr/>
            <p:nvPr/>
          </p:nvCxnSpPr>
          <p:spPr>
            <a:xfrm>
              <a:off x="-120075" y="36020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14" name="Google Shape;2314;p34"/>
            <p:cNvCxnSpPr/>
            <p:nvPr/>
          </p:nvCxnSpPr>
          <p:spPr>
            <a:xfrm>
              <a:off x="-120075" y="38309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15" name="Google Shape;2315;p34"/>
            <p:cNvCxnSpPr/>
            <p:nvPr/>
          </p:nvCxnSpPr>
          <p:spPr>
            <a:xfrm>
              <a:off x="-120075" y="40599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16" name="Google Shape;2316;p34"/>
            <p:cNvCxnSpPr/>
            <p:nvPr/>
          </p:nvCxnSpPr>
          <p:spPr>
            <a:xfrm>
              <a:off x="-120075" y="42888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17" name="Google Shape;2317;p34"/>
            <p:cNvCxnSpPr/>
            <p:nvPr/>
          </p:nvCxnSpPr>
          <p:spPr>
            <a:xfrm>
              <a:off x="-120075" y="45178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18" name="Google Shape;2318;p34"/>
            <p:cNvCxnSpPr/>
            <p:nvPr/>
          </p:nvCxnSpPr>
          <p:spPr>
            <a:xfrm>
              <a:off x="-120075" y="47467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19" name="Google Shape;2319;p34"/>
            <p:cNvCxnSpPr/>
            <p:nvPr/>
          </p:nvCxnSpPr>
          <p:spPr>
            <a:xfrm>
              <a:off x="-120075" y="49757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320" name="Google Shape;2320;p34"/>
          <p:cNvGrpSpPr/>
          <p:nvPr/>
        </p:nvGrpSpPr>
        <p:grpSpPr>
          <a:xfrm>
            <a:off x="8280329" y="389430"/>
            <a:ext cx="300904" cy="300149"/>
            <a:chOff x="6178132" y="4138533"/>
            <a:chExt cx="140393" cy="140054"/>
          </a:xfrm>
        </p:grpSpPr>
        <p:sp>
          <p:nvSpPr>
            <p:cNvPr id="2321" name="Google Shape;2321;p34"/>
            <p:cNvSpPr/>
            <p:nvPr/>
          </p:nvSpPr>
          <p:spPr>
            <a:xfrm>
              <a:off x="6204080" y="4147508"/>
              <a:ext cx="49902" cy="52904"/>
            </a:xfrm>
            <a:custGeom>
              <a:avLst/>
              <a:gdLst/>
              <a:ahLst/>
              <a:cxnLst/>
              <a:rect l="l" t="t" r="r" b="b"/>
              <a:pathLst>
                <a:path w="5004" h="5305" extrusionOk="0">
                  <a:moveTo>
                    <a:pt x="3569" y="5304"/>
                  </a:moveTo>
                  <a:cubicBezTo>
                    <a:pt x="3069" y="5038"/>
                    <a:pt x="0" y="3670"/>
                    <a:pt x="1068" y="1"/>
                  </a:cubicBezTo>
                  <a:cubicBezTo>
                    <a:pt x="5004" y="334"/>
                    <a:pt x="4370" y="4337"/>
                    <a:pt x="4337" y="4904"/>
                  </a:cubicBezTo>
                  <a:cubicBezTo>
                    <a:pt x="4070" y="5004"/>
                    <a:pt x="3836" y="5171"/>
                    <a:pt x="3569" y="530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2" name="Google Shape;2322;p34"/>
            <p:cNvSpPr/>
            <p:nvPr/>
          </p:nvSpPr>
          <p:spPr>
            <a:xfrm>
              <a:off x="6201079" y="4144187"/>
              <a:ext cx="51907" cy="58219"/>
            </a:xfrm>
            <a:custGeom>
              <a:avLst/>
              <a:gdLst/>
              <a:ahLst/>
              <a:cxnLst/>
              <a:rect l="l" t="t" r="r" b="b"/>
              <a:pathLst>
                <a:path w="5205" h="5838" extrusionOk="0">
                  <a:moveTo>
                    <a:pt x="3770" y="5838"/>
                  </a:moveTo>
                  <a:lnTo>
                    <a:pt x="3670" y="5804"/>
                  </a:lnTo>
                  <a:cubicBezTo>
                    <a:pt x="2970" y="5437"/>
                    <a:pt x="1" y="3970"/>
                    <a:pt x="1068" y="200"/>
                  </a:cubicBezTo>
                  <a:lnTo>
                    <a:pt x="1135" y="0"/>
                  </a:lnTo>
                  <a:lnTo>
                    <a:pt x="1335" y="0"/>
                  </a:lnTo>
                  <a:cubicBezTo>
                    <a:pt x="5205" y="334"/>
                    <a:pt x="4938" y="4003"/>
                    <a:pt x="4838" y="5004"/>
                  </a:cubicBezTo>
                  <a:lnTo>
                    <a:pt x="4838" y="5170"/>
                  </a:lnTo>
                  <a:lnTo>
                    <a:pt x="4838" y="5304"/>
                  </a:lnTo>
                  <a:lnTo>
                    <a:pt x="3837" y="5838"/>
                  </a:lnTo>
                  <a:close/>
                  <a:moveTo>
                    <a:pt x="1535" y="601"/>
                  </a:moveTo>
                  <a:cubicBezTo>
                    <a:pt x="768" y="3669"/>
                    <a:pt x="3170" y="4970"/>
                    <a:pt x="3870" y="5337"/>
                  </a:cubicBezTo>
                  <a:lnTo>
                    <a:pt x="4371" y="5037"/>
                  </a:lnTo>
                  <a:lnTo>
                    <a:pt x="4371" y="5004"/>
                  </a:lnTo>
                  <a:cubicBezTo>
                    <a:pt x="4471" y="4136"/>
                    <a:pt x="4704" y="1001"/>
                    <a:pt x="1535" y="60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3" name="Google Shape;2323;p34"/>
            <p:cNvSpPr/>
            <p:nvPr/>
          </p:nvSpPr>
          <p:spPr>
            <a:xfrm>
              <a:off x="6234347" y="4141854"/>
              <a:ext cx="58559" cy="57222"/>
            </a:xfrm>
            <a:custGeom>
              <a:avLst/>
              <a:gdLst/>
              <a:ahLst/>
              <a:cxnLst/>
              <a:rect l="l" t="t" r="r" b="b"/>
              <a:pathLst>
                <a:path w="5872" h="5738" extrusionOk="0">
                  <a:moveTo>
                    <a:pt x="1368" y="5538"/>
                  </a:moveTo>
                  <a:cubicBezTo>
                    <a:pt x="1202" y="5004"/>
                    <a:pt x="1" y="1835"/>
                    <a:pt x="3336" y="1"/>
                  </a:cubicBezTo>
                  <a:cubicBezTo>
                    <a:pt x="5872" y="3003"/>
                    <a:pt x="2603" y="5371"/>
                    <a:pt x="2169" y="5738"/>
                  </a:cubicBezTo>
                  <a:cubicBezTo>
                    <a:pt x="1935" y="5671"/>
                    <a:pt x="1635" y="5571"/>
                    <a:pt x="1368" y="553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4" name="Google Shape;2324;p34"/>
            <p:cNvSpPr/>
            <p:nvPr/>
          </p:nvSpPr>
          <p:spPr>
            <a:xfrm>
              <a:off x="6232353" y="4138533"/>
              <a:ext cx="61879" cy="63545"/>
            </a:xfrm>
            <a:custGeom>
              <a:avLst/>
              <a:gdLst/>
              <a:ahLst/>
              <a:cxnLst/>
              <a:rect l="l" t="t" r="r" b="b"/>
              <a:pathLst>
                <a:path w="6205" h="6372" extrusionOk="0">
                  <a:moveTo>
                    <a:pt x="1335" y="5904"/>
                  </a:moveTo>
                  <a:lnTo>
                    <a:pt x="1301" y="5838"/>
                  </a:lnTo>
                  <a:cubicBezTo>
                    <a:pt x="1035" y="5070"/>
                    <a:pt x="1" y="1901"/>
                    <a:pt x="3403" y="67"/>
                  </a:cubicBezTo>
                  <a:lnTo>
                    <a:pt x="3570" y="0"/>
                  </a:lnTo>
                  <a:lnTo>
                    <a:pt x="3703" y="167"/>
                  </a:lnTo>
                  <a:cubicBezTo>
                    <a:pt x="6205" y="3102"/>
                    <a:pt x="3403" y="5504"/>
                    <a:pt x="2669" y="6171"/>
                  </a:cubicBezTo>
                  <a:lnTo>
                    <a:pt x="2669" y="6171"/>
                  </a:lnTo>
                  <a:lnTo>
                    <a:pt x="2536" y="6271"/>
                  </a:lnTo>
                  <a:lnTo>
                    <a:pt x="2402" y="6371"/>
                  </a:lnTo>
                  <a:lnTo>
                    <a:pt x="1335" y="6038"/>
                  </a:lnTo>
                  <a:close/>
                  <a:moveTo>
                    <a:pt x="3503" y="667"/>
                  </a:moveTo>
                  <a:cubicBezTo>
                    <a:pt x="734" y="2268"/>
                    <a:pt x="1535" y="4904"/>
                    <a:pt x="1802" y="5671"/>
                  </a:cubicBezTo>
                  <a:lnTo>
                    <a:pt x="2336" y="5838"/>
                  </a:lnTo>
                  <a:lnTo>
                    <a:pt x="2369" y="5771"/>
                  </a:lnTo>
                  <a:lnTo>
                    <a:pt x="2369" y="5771"/>
                  </a:lnTo>
                  <a:cubicBezTo>
                    <a:pt x="3036" y="5204"/>
                    <a:pt x="5471" y="3169"/>
                    <a:pt x="3503" y="6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5" name="Google Shape;2325;p34"/>
            <p:cNvSpPr/>
            <p:nvPr/>
          </p:nvSpPr>
          <p:spPr>
            <a:xfrm>
              <a:off x="6256306" y="4164472"/>
              <a:ext cx="52904" cy="49912"/>
            </a:xfrm>
            <a:custGeom>
              <a:avLst/>
              <a:gdLst/>
              <a:ahLst/>
              <a:cxnLst/>
              <a:rect l="l" t="t" r="r" b="b"/>
              <a:pathLst>
                <a:path w="5305" h="5005" extrusionOk="0">
                  <a:moveTo>
                    <a:pt x="0" y="3603"/>
                  </a:moveTo>
                  <a:cubicBezTo>
                    <a:pt x="267" y="3103"/>
                    <a:pt x="1635" y="1"/>
                    <a:pt x="5304" y="1102"/>
                  </a:cubicBezTo>
                  <a:cubicBezTo>
                    <a:pt x="4970" y="5004"/>
                    <a:pt x="968" y="4404"/>
                    <a:pt x="401" y="4337"/>
                  </a:cubicBezTo>
                  <a:cubicBezTo>
                    <a:pt x="267" y="4070"/>
                    <a:pt x="134" y="3837"/>
                    <a:pt x="0" y="360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6" name="Google Shape;2326;p34"/>
            <p:cNvSpPr/>
            <p:nvPr/>
          </p:nvSpPr>
          <p:spPr>
            <a:xfrm>
              <a:off x="6253973" y="4161819"/>
              <a:ext cx="58229" cy="51897"/>
            </a:xfrm>
            <a:custGeom>
              <a:avLst/>
              <a:gdLst/>
              <a:ahLst/>
              <a:cxnLst/>
              <a:rect l="l" t="t" r="r" b="b"/>
              <a:pathLst>
                <a:path w="5839" h="5204" extrusionOk="0">
                  <a:moveTo>
                    <a:pt x="1" y="3736"/>
                  </a:moveTo>
                  <a:lnTo>
                    <a:pt x="34" y="3669"/>
                  </a:lnTo>
                  <a:cubicBezTo>
                    <a:pt x="401" y="2935"/>
                    <a:pt x="1869" y="0"/>
                    <a:pt x="5638" y="1067"/>
                  </a:cubicBezTo>
                  <a:lnTo>
                    <a:pt x="5838" y="1101"/>
                  </a:lnTo>
                  <a:lnTo>
                    <a:pt x="5838" y="1334"/>
                  </a:lnTo>
                  <a:cubicBezTo>
                    <a:pt x="5505" y="5204"/>
                    <a:pt x="1835" y="4904"/>
                    <a:pt x="835" y="4837"/>
                  </a:cubicBezTo>
                  <a:lnTo>
                    <a:pt x="668" y="4837"/>
                  </a:lnTo>
                  <a:lnTo>
                    <a:pt x="534" y="4837"/>
                  </a:lnTo>
                  <a:lnTo>
                    <a:pt x="1" y="3836"/>
                  </a:lnTo>
                  <a:close/>
                  <a:moveTo>
                    <a:pt x="5305" y="1534"/>
                  </a:moveTo>
                  <a:cubicBezTo>
                    <a:pt x="2202" y="734"/>
                    <a:pt x="901" y="3169"/>
                    <a:pt x="534" y="3869"/>
                  </a:cubicBezTo>
                  <a:lnTo>
                    <a:pt x="835" y="4370"/>
                  </a:lnTo>
                  <a:lnTo>
                    <a:pt x="868" y="4370"/>
                  </a:lnTo>
                  <a:cubicBezTo>
                    <a:pt x="1735" y="4403"/>
                    <a:pt x="4871" y="4670"/>
                    <a:pt x="5305" y="15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7" name="Google Shape;2327;p34"/>
            <p:cNvSpPr/>
            <p:nvPr/>
          </p:nvSpPr>
          <p:spPr>
            <a:xfrm>
              <a:off x="6257633" y="4194419"/>
              <a:ext cx="57561" cy="58888"/>
            </a:xfrm>
            <a:custGeom>
              <a:avLst/>
              <a:gdLst/>
              <a:ahLst/>
              <a:cxnLst/>
              <a:rect l="l" t="t" r="r" b="b"/>
              <a:pathLst>
                <a:path w="5772" h="5905" extrusionOk="0">
                  <a:moveTo>
                    <a:pt x="201" y="1401"/>
                  </a:moveTo>
                  <a:cubicBezTo>
                    <a:pt x="768" y="1234"/>
                    <a:pt x="3937" y="0"/>
                    <a:pt x="5771" y="3336"/>
                  </a:cubicBezTo>
                  <a:cubicBezTo>
                    <a:pt x="2736" y="5904"/>
                    <a:pt x="368" y="2602"/>
                    <a:pt x="1" y="2168"/>
                  </a:cubicBezTo>
                  <a:cubicBezTo>
                    <a:pt x="101" y="1935"/>
                    <a:pt x="134" y="1668"/>
                    <a:pt x="201" y="140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8" name="Google Shape;2328;p34"/>
            <p:cNvSpPr/>
            <p:nvPr/>
          </p:nvSpPr>
          <p:spPr>
            <a:xfrm>
              <a:off x="6254641" y="4192754"/>
              <a:ext cx="63884" cy="61879"/>
            </a:xfrm>
            <a:custGeom>
              <a:avLst/>
              <a:gdLst/>
              <a:ahLst/>
              <a:cxnLst/>
              <a:rect l="l" t="t" r="r" b="b"/>
              <a:pathLst>
                <a:path w="6406" h="6205" extrusionOk="0">
                  <a:moveTo>
                    <a:pt x="467" y="1335"/>
                  </a:moveTo>
                  <a:lnTo>
                    <a:pt x="568" y="1301"/>
                  </a:lnTo>
                  <a:cubicBezTo>
                    <a:pt x="1301" y="1034"/>
                    <a:pt x="4470" y="0"/>
                    <a:pt x="6305" y="3436"/>
                  </a:cubicBezTo>
                  <a:lnTo>
                    <a:pt x="6405" y="3603"/>
                  </a:lnTo>
                  <a:lnTo>
                    <a:pt x="6238" y="3703"/>
                  </a:lnTo>
                  <a:cubicBezTo>
                    <a:pt x="3269" y="6205"/>
                    <a:pt x="901" y="3436"/>
                    <a:pt x="234" y="2669"/>
                  </a:cubicBezTo>
                  <a:lnTo>
                    <a:pt x="101" y="2569"/>
                  </a:lnTo>
                  <a:lnTo>
                    <a:pt x="0" y="2435"/>
                  </a:lnTo>
                  <a:lnTo>
                    <a:pt x="334" y="1335"/>
                  </a:lnTo>
                  <a:close/>
                  <a:moveTo>
                    <a:pt x="5738" y="3469"/>
                  </a:moveTo>
                  <a:cubicBezTo>
                    <a:pt x="4103" y="734"/>
                    <a:pt x="1468" y="1501"/>
                    <a:pt x="734" y="1768"/>
                  </a:cubicBezTo>
                  <a:lnTo>
                    <a:pt x="568" y="2302"/>
                  </a:lnTo>
                  <a:lnTo>
                    <a:pt x="601" y="2335"/>
                  </a:lnTo>
                  <a:cubicBezTo>
                    <a:pt x="1168" y="3002"/>
                    <a:pt x="3236" y="5437"/>
                    <a:pt x="5738" y="346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9" name="Google Shape;2329;p34"/>
            <p:cNvSpPr/>
            <p:nvPr/>
          </p:nvSpPr>
          <p:spPr>
            <a:xfrm>
              <a:off x="6242335" y="4216698"/>
              <a:ext cx="49902" cy="52575"/>
            </a:xfrm>
            <a:custGeom>
              <a:avLst/>
              <a:gdLst/>
              <a:ahLst/>
              <a:cxnLst/>
              <a:rect l="l" t="t" r="r" b="b"/>
              <a:pathLst>
                <a:path w="5004" h="5272" extrusionOk="0">
                  <a:moveTo>
                    <a:pt x="1401" y="1"/>
                  </a:moveTo>
                  <a:cubicBezTo>
                    <a:pt x="1902" y="234"/>
                    <a:pt x="5004" y="1602"/>
                    <a:pt x="3903" y="5271"/>
                  </a:cubicBezTo>
                  <a:cubicBezTo>
                    <a:pt x="0" y="4938"/>
                    <a:pt x="634" y="935"/>
                    <a:pt x="667" y="368"/>
                  </a:cubicBezTo>
                  <a:cubicBezTo>
                    <a:pt x="901" y="268"/>
                    <a:pt x="1168" y="168"/>
                    <a:pt x="140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0" name="Google Shape;2330;p34"/>
            <p:cNvSpPr/>
            <p:nvPr/>
          </p:nvSpPr>
          <p:spPr>
            <a:xfrm>
              <a:off x="6242993" y="4214374"/>
              <a:ext cx="52246" cy="58219"/>
            </a:xfrm>
            <a:custGeom>
              <a:avLst/>
              <a:gdLst/>
              <a:ahLst/>
              <a:cxnLst/>
              <a:rect l="l" t="t" r="r" b="b"/>
              <a:pathLst>
                <a:path w="5239" h="5838" extrusionOk="0">
                  <a:moveTo>
                    <a:pt x="1469" y="0"/>
                  </a:moveTo>
                  <a:lnTo>
                    <a:pt x="1569" y="67"/>
                  </a:lnTo>
                  <a:cubicBezTo>
                    <a:pt x="2269" y="434"/>
                    <a:pt x="5238" y="1902"/>
                    <a:pt x="4137" y="5638"/>
                  </a:cubicBezTo>
                  <a:lnTo>
                    <a:pt x="4104" y="5838"/>
                  </a:lnTo>
                  <a:lnTo>
                    <a:pt x="3904" y="5838"/>
                  </a:lnTo>
                  <a:cubicBezTo>
                    <a:pt x="1" y="5504"/>
                    <a:pt x="301" y="1835"/>
                    <a:pt x="401" y="834"/>
                  </a:cubicBezTo>
                  <a:lnTo>
                    <a:pt x="401" y="668"/>
                  </a:lnTo>
                  <a:lnTo>
                    <a:pt x="401" y="568"/>
                  </a:lnTo>
                  <a:lnTo>
                    <a:pt x="1402" y="0"/>
                  </a:lnTo>
                  <a:close/>
                  <a:moveTo>
                    <a:pt x="3670" y="5271"/>
                  </a:moveTo>
                  <a:cubicBezTo>
                    <a:pt x="4471" y="2169"/>
                    <a:pt x="2069" y="901"/>
                    <a:pt x="1335" y="501"/>
                  </a:cubicBezTo>
                  <a:lnTo>
                    <a:pt x="835" y="801"/>
                  </a:lnTo>
                  <a:lnTo>
                    <a:pt x="835" y="834"/>
                  </a:lnTo>
                  <a:cubicBezTo>
                    <a:pt x="802" y="1735"/>
                    <a:pt x="568" y="4904"/>
                    <a:pt x="3670" y="527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1" name="Google Shape;2331;p34"/>
            <p:cNvSpPr/>
            <p:nvPr/>
          </p:nvSpPr>
          <p:spPr>
            <a:xfrm>
              <a:off x="6203083" y="4218363"/>
              <a:ext cx="58888" cy="57232"/>
            </a:xfrm>
            <a:custGeom>
              <a:avLst/>
              <a:gdLst/>
              <a:ahLst/>
              <a:cxnLst/>
              <a:rect l="l" t="t" r="r" b="b"/>
              <a:pathLst>
                <a:path w="5905" h="5739" extrusionOk="0">
                  <a:moveTo>
                    <a:pt x="4503" y="201"/>
                  </a:moveTo>
                  <a:cubicBezTo>
                    <a:pt x="4670" y="735"/>
                    <a:pt x="5904" y="3904"/>
                    <a:pt x="2569" y="5738"/>
                  </a:cubicBezTo>
                  <a:cubicBezTo>
                    <a:pt x="0" y="2736"/>
                    <a:pt x="3302" y="368"/>
                    <a:pt x="3736" y="1"/>
                  </a:cubicBezTo>
                  <a:cubicBezTo>
                    <a:pt x="4003" y="34"/>
                    <a:pt x="4270" y="101"/>
                    <a:pt x="4503" y="20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2" name="Google Shape;2332;p34"/>
            <p:cNvSpPr/>
            <p:nvPr/>
          </p:nvSpPr>
          <p:spPr>
            <a:xfrm>
              <a:off x="6202086" y="4215042"/>
              <a:ext cx="61879" cy="63545"/>
            </a:xfrm>
            <a:custGeom>
              <a:avLst/>
              <a:gdLst/>
              <a:ahLst/>
              <a:cxnLst/>
              <a:rect l="l" t="t" r="r" b="b"/>
              <a:pathLst>
                <a:path w="6205" h="6372" extrusionOk="0">
                  <a:moveTo>
                    <a:pt x="4870" y="434"/>
                  </a:moveTo>
                  <a:lnTo>
                    <a:pt x="4904" y="534"/>
                  </a:lnTo>
                  <a:cubicBezTo>
                    <a:pt x="5170" y="1268"/>
                    <a:pt x="6204" y="4437"/>
                    <a:pt x="2769" y="6271"/>
                  </a:cubicBezTo>
                  <a:lnTo>
                    <a:pt x="2602" y="6371"/>
                  </a:lnTo>
                  <a:lnTo>
                    <a:pt x="2502" y="6205"/>
                  </a:lnTo>
                  <a:cubicBezTo>
                    <a:pt x="0" y="3236"/>
                    <a:pt x="2769" y="867"/>
                    <a:pt x="3536" y="200"/>
                  </a:cubicBezTo>
                  <a:lnTo>
                    <a:pt x="3669" y="67"/>
                  </a:lnTo>
                  <a:lnTo>
                    <a:pt x="3769" y="0"/>
                  </a:lnTo>
                  <a:lnTo>
                    <a:pt x="4870" y="334"/>
                  </a:lnTo>
                  <a:close/>
                  <a:moveTo>
                    <a:pt x="2735" y="5738"/>
                  </a:moveTo>
                  <a:cubicBezTo>
                    <a:pt x="5504" y="4103"/>
                    <a:pt x="4703" y="1501"/>
                    <a:pt x="4437" y="734"/>
                  </a:cubicBezTo>
                  <a:lnTo>
                    <a:pt x="3903" y="567"/>
                  </a:lnTo>
                  <a:lnTo>
                    <a:pt x="3869" y="601"/>
                  </a:lnTo>
                  <a:cubicBezTo>
                    <a:pt x="3202" y="1168"/>
                    <a:pt x="767" y="3236"/>
                    <a:pt x="2735" y="57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3" name="Google Shape;2333;p34"/>
            <p:cNvSpPr/>
            <p:nvPr/>
          </p:nvSpPr>
          <p:spPr>
            <a:xfrm>
              <a:off x="6187446" y="4202726"/>
              <a:ext cx="52904" cy="49912"/>
            </a:xfrm>
            <a:custGeom>
              <a:avLst/>
              <a:gdLst/>
              <a:ahLst/>
              <a:cxnLst/>
              <a:rect l="l" t="t" r="r" b="b"/>
              <a:pathLst>
                <a:path w="5305" h="5005" extrusionOk="0">
                  <a:moveTo>
                    <a:pt x="5304" y="1435"/>
                  </a:moveTo>
                  <a:cubicBezTo>
                    <a:pt x="5037" y="1936"/>
                    <a:pt x="3670" y="5005"/>
                    <a:pt x="0" y="3937"/>
                  </a:cubicBezTo>
                  <a:cubicBezTo>
                    <a:pt x="334" y="1"/>
                    <a:pt x="4337" y="635"/>
                    <a:pt x="4904" y="668"/>
                  </a:cubicBezTo>
                  <a:cubicBezTo>
                    <a:pt x="5004" y="935"/>
                    <a:pt x="5137" y="1168"/>
                    <a:pt x="5304" y="143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4" name="Google Shape;2334;p34"/>
            <p:cNvSpPr/>
            <p:nvPr/>
          </p:nvSpPr>
          <p:spPr>
            <a:xfrm>
              <a:off x="6184116" y="4203733"/>
              <a:ext cx="58229" cy="51897"/>
            </a:xfrm>
            <a:custGeom>
              <a:avLst/>
              <a:gdLst/>
              <a:ahLst/>
              <a:cxnLst/>
              <a:rect l="l" t="t" r="r" b="b"/>
              <a:pathLst>
                <a:path w="5839" h="5204" extrusionOk="0">
                  <a:moveTo>
                    <a:pt x="5838" y="1468"/>
                  </a:moveTo>
                  <a:lnTo>
                    <a:pt x="5805" y="1534"/>
                  </a:lnTo>
                  <a:cubicBezTo>
                    <a:pt x="5405" y="2235"/>
                    <a:pt x="3970" y="5204"/>
                    <a:pt x="201" y="4136"/>
                  </a:cubicBezTo>
                  <a:lnTo>
                    <a:pt x="1" y="4070"/>
                  </a:lnTo>
                  <a:lnTo>
                    <a:pt x="1" y="3869"/>
                  </a:lnTo>
                  <a:cubicBezTo>
                    <a:pt x="334" y="0"/>
                    <a:pt x="4004" y="300"/>
                    <a:pt x="5004" y="367"/>
                  </a:cubicBezTo>
                  <a:lnTo>
                    <a:pt x="5171" y="367"/>
                  </a:lnTo>
                  <a:lnTo>
                    <a:pt x="5271" y="367"/>
                  </a:lnTo>
                  <a:lnTo>
                    <a:pt x="5838" y="1368"/>
                  </a:lnTo>
                  <a:close/>
                  <a:moveTo>
                    <a:pt x="568" y="3669"/>
                  </a:moveTo>
                  <a:cubicBezTo>
                    <a:pt x="3670" y="4470"/>
                    <a:pt x="4971" y="2035"/>
                    <a:pt x="5338" y="1334"/>
                  </a:cubicBezTo>
                  <a:lnTo>
                    <a:pt x="5071" y="834"/>
                  </a:lnTo>
                  <a:lnTo>
                    <a:pt x="5038" y="834"/>
                  </a:lnTo>
                  <a:cubicBezTo>
                    <a:pt x="4137" y="734"/>
                    <a:pt x="968" y="500"/>
                    <a:pt x="568" y="366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5" name="Google Shape;2335;p34"/>
            <p:cNvSpPr/>
            <p:nvPr/>
          </p:nvSpPr>
          <p:spPr>
            <a:xfrm>
              <a:off x="6181124" y="4163813"/>
              <a:ext cx="57561" cy="58549"/>
            </a:xfrm>
            <a:custGeom>
              <a:avLst/>
              <a:gdLst/>
              <a:ahLst/>
              <a:cxnLst/>
              <a:rect l="l" t="t" r="r" b="b"/>
              <a:pathLst>
                <a:path w="5772" h="5871" extrusionOk="0">
                  <a:moveTo>
                    <a:pt x="5538" y="4503"/>
                  </a:moveTo>
                  <a:cubicBezTo>
                    <a:pt x="5004" y="4670"/>
                    <a:pt x="1835" y="5871"/>
                    <a:pt x="1" y="2535"/>
                  </a:cubicBezTo>
                  <a:cubicBezTo>
                    <a:pt x="3003" y="0"/>
                    <a:pt x="5371" y="3269"/>
                    <a:pt x="5771" y="3703"/>
                  </a:cubicBezTo>
                  <a:cubicBezTo>
                    <a:pt x="5705" y="3970"/>
                    <a:pt x="5638" y="4203"/>
                    <a:pt x="5538" y="450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6" name="Google Shape;2336;p34"/>
            <p:cNvSpPr/>
            <p:nvPr/>
          </p:nvSpPr>
          <p:spPr>
            <a:xfrm>
              <a:off x="6178132" y="4162477"/>
              <a:ext cx="63874" cy="61889"/>
            </a:xfrm>
            <a:custGeom>
              <a:avLst/>
              <a:gdLst/>
              <a:ahLst/>
              <a:cxnLst/>
              <a:rect l="l" t="t" r="r" b="b"/>
              <a:pathLst>
                <a:path w="6405" h="6206" extrusionOk="0">
                  <a:moveTo>
                    <a:pt x="5938" y="4871"/>
                  </a:moveTo>
                  <a:lnTo>
                    <a:pt x="5838" y="4938"/>
                  </a:lnTo>
                  <a:cubicBezTo>
                    <a:pt x="5104" y="5171"/>
                    <a:pt x="1935" y="6205"/>
                    <a:pt x="100" y="2803"/>
                  </a:cubicBezTo>
                  <a:lnTo>
                    <a:pt x="0" y="2636"/>
                  </a:lnTo>
                  <a:lnTo>
                    <a:pt x="167" y="2503"/>
                  </a:lnTo>
                  <a:cubicBezTo>
                    <a:pt x="3136" y="1"/>
                    <a:pt x="5504" y="2803"/>
                    <a:pt x="6171" y="3537"/>
                  </a:cubicBezTo>
                  <a:lnTo>
                    <a:pt x="6305" y="3670"/>
                  </a:lnTo>
                  <a:lnTo>
                    <a:pt x="6405" y="3803"/>
                  </a:lnTo>
                  <a:lnTo>
                    <a:pt x="6071" y="4871"/>
                  </a:lnTo>
                  <a:close/>
                  <a:moveTo>
                    <a:pt x="634" y="2703"/>
                  </a:moveTo>
                  <a:cubicBezTo>
                    <a:pt x="2269" y="5471"/>
                    <a:pt x="4904" y="4671"/>
                    <a:pt x="5638" y="4437"/>
                  </a:cubicBezTo>
                  <a:lnTo>
                    <a:pt x="5804" y="3870"/>
                  </a:lnTo>
                  <a:lnTo>
                    <a:pt x="5771" y="3837"/>
                  </a:lnTo>
                  <a:cubicBezTo>
                    <a:pt x="5171" y="3170"/>
                    <a:pt x="3136" y="768"/>
                    <a:pt x="634" y="270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7" name="Google Shape;2337;p34"/>
            <p:cNvSpPr/>
            <p:nvPr/>
          </p:nvSpPr>
          <p:spPr>
            <a:xfrm>
              <a:off x="6231026" y="4191756"/>
              <a:ext cx="34266" cy="33936"/>
            </a:xfrm>
            <a:custGeom>
              <a:avLst/>
              <a:gdLst/>
              <a:ahLst/>
              <a:cxnLst/>
              <a:rect l="l" t="t" r="r" b="b"/>
              <a:pathLst>
                <a:path w="3436" h="3403" extrusionOk="0">
                  <a:moveTo>
                    <a:pt x="1701" y="3403"/>
                  </a:moveTo>
                  <a:cubicBezTo>
                    <a:pt x="2669" y="3403"/>
                    <a:pt x="3436" y="2669"/>
                    <a:pt x="3436" y="1701"/>
                  </a:cubicBezTo>
                  <a:cubicBezTo>
                    <a:pt x="3436" y="734"/>
                    <a:pt x="2669" y="0"/>
                    <a:pt x="1701" y="0"/>
                  </a:cubicBezTo>
                  <a:cubicBezTo>
                    <a:pt x="767" y="0"/>
                    <a:pt x="0" y="734"/>
                    <a:pt x="0" y="1701"/>
                  </a:cubicBezTo>
                  <a:cubicBezTo>
                    <a:pt x="0" y="2602"/>
                    <a:pt x="801" y="3403"/>
                    <a:pt x="1701" y="340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8" name="Google Shape;2338;p34"/>
            <p:cNvSpPr/>
            <p:nvPr/>
          </p:nvSpPr>
          <p:spPr>
            <a:xfrm>
              <a:off x="6229022" y="4189094"/>
              <a:ext cx="38933" cy="39262"/>
            </a:xfrm>
            <a:custGeom>
              <a:avLst/>
              <a:gdLst/>
              <a:ahLst/>
              <a:cxnLst/>
              <a:rect l="l" t="t" r="r" b="b"/>
              <a:pathLst>
                <a:path w="3904" h="3937" extrusionOk="0">
                  <a:moveTo>
                    <a:pt x="1902" y="3436"/>
                  </a:moveTo>
                  <a:cubicBezTo>
                    <a:pt x="2336" y="3436"/>
                    <a:pt x="2670" y="3269"/>
                    <a:pt x="2970" y="3002"/>
                  </a:cubicBezTo>
                  <a:cubicBezTo>
                    <a:pt x="3203" y="2769"/>
                    <a:pt x="3370" y="2369"/>
                    <a:pt x="3370" y="1968"/>
                  </a:cubicBezTo>
                  <a:cubicBezTo>
                    <a:pt x="3370" y="1535"/>
                    <a:pt x="3203" y="1201"/>
                    <a:pt x="2970" y="934"/>
                  </a:cubicBezTo>
                  <a:cubicBezTo>
                    <a:pt x="2703" y="667"/>
                    <a:pt x="2336" y="501"/>
                    <a:pt x="1902" y="501"/>
                  </a:cubicBezTo>
                  <a:cubicBezTo>
                    <a:pt x="1502" y="501"/>
                    <a:pt x="1168" y="667"/>
                    <a:pt x="868" y="934"/>
                  </a:cubicBezTo>
                  <a:cubicBezTo>
                    <a:pt x="635" y="1168"/>
                    <a:pt x="468" y="1535"/>
                    <a:pt x="468" y="1968"/>
                  </a:cubicBezTo>
                  <a:cubicBezTo>
                    <a:pt x="468" y="2369"/>
                    <a:pt x="635" y="2702"/>
                    <a:pt x="868" y="3002"/>
                  </a:cubicBezTo>
                  <a:cubicBezTo>
                    <a:pt x="1168" y="3269"/>
                    <a:pt x="1535" y="3436"/>
                    <a:pt x="1902" y="3436"/>
                  </a:cubicBezTo>
                  <a:close/>
                  <a:moveTo>
                    <a:pt x="3337" y="3336"/>
                  </a:moveTo>
                  <a:cubicBezTo>
                    <a:pt x="2970" y="3703"/>
                    <a:pt x="2503" y="3936"/>
                    <a:pt x="1969" y="3936"/>
                  </a:cubicBezTo>
                  <a:cubicBezTo>
                    <a:pt x="1402" y="3936"/>
                    <a:pt x="902" y="3703"/>
                    <a:pt x="568" y="3336"/>
                  </a:cubicBezTo>
                  <a:cubicBezTo>
                    <a:pt x="201" y="2969"/>
                    <a:pt x="1" y="2502"/>
                    <a:pt x="1" y="1968"/>
                  </a:cubicBezTo>
                  <a:cubicBezTo>
                    <a:pt x="1" y="1435"/>
                    <a:pt x="201" y="934"/>
                    <a:pt x="568" y="601"/>
                  </a:cubicBezTo>
                  <a:cubicBezTo>
                    <a:pt x="968" y="200"/>
                    <a:pt x="1402" y="0"/>
                    <a:pt x="1969" y="0"/>
                  </a:cubicBezTo>
                  <a:cubicBezTo>
                    <a:pt x="2503" y="0"/>
                    <a:pt x="3003" y="200"/>
                    <a:pt x="3337" y="601"/>
                  </a:cubicBezTo>
                  <a:cubicBezTo>
                    <a:pt x="3704" y="968"/>
                    <a:pt x="3904" y="1435"/>
                    <a:pt x="3904" y="1968"/>
                  </a:cubicBezTo>
                  <a:cubicBezTo>
                    <a:pt x="3870" y="2502"/>
                    <a:pt x="3670" y="2969"/>
                    <a:pt x="3337" y="333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9" name="Google Shape;2339;p34"/>
            <p:cNvSpPr/>
            <p:nvPr/>
          </p:nvSpPr>
          <p:spPr>
            <a:xfrm>
              <a:off x="6250652" y="4167134"/>
              <a:ext cx="5325" cy="26288"/>
            </a:xfrm>
            <a:custGeom>
              <a:avLst/>
              <a:gdLst/>
              <a:ahLst/>
              <a:cxnLst/>
              <a:rect l="l" t="t" r="r" b="b"/>
              <a:pathLst>
                <a:path w="534" h="2636" extrusionOk="0">
                  <a:moveTo>
                    <a:pt x="467" y="34"/>
                  </a:moveTo>
                  <a:cubicBezTo>
                    <a:pt x="200" y="835"/>
                    <a:pt x="0" y="1635"/>
                    <a:pt x="167" y="2503"/>
                  </a:cubicBezTo>
                  <a:cubicBezTo>
                    <a:pt x="200" y="2636"/>
                    <a:pt x="400" y="2569"/>
                    <a:pt x="367" y="2469"/>
                  </a:cubicBezTo>
                  <a:cubicBezTo>
                    <a:pt x="234" y="1669"/>
                    <a:pt x="367" y="868"/>
                    <a:pt x="501" y="67"/>
                  </a:cubicBezTo>
                  <a:cubicBezTo>
                    <a:pt x="534" y="34"/>
                    <a:pt x="467" y="1"/>
                    <a:pt x="467" y="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0" name="Google Shape;2340;p34"/>
            <p:cNvSpPr/>
            <p:nvPr/>
          </p:nvSpPr>
          <p:spPr>
            <a:xfrm>
              <a:off x="6218052" y="4165140"/>
              <a:ext cx="15637" cy="28282"/>
            </a:xfrm>
            <a:custGeom>
              <a:avLst/>
              <a:gdLst/>
              <a:ahLst/>
              <a:cxnLst/>
              <a:rect l="l" t="t" r="r" b="b"/>
              <a:pathLst>
                <a:path w="1568" h="2836" extrusionOk="0">
                  <a:moveTo>
                    <a:pt x="67" y="34"/>
                  </a:moveTo>
                  <a:cubicBezTo>
                    <a:pt x="0" y="601"/>
                    <a:pt x="234" y="1168"/>
                    <a:pt x="467" y="1668"/>
                  </a:cubicBezTo>
                  <a:cubicBezTo>
                    <a:pt x="601" y="1935"/>
                    <a:pt x="1068" y="2836"/>
                    <a:pt x="1468" y="2703"/>
                  </a:cubicBezTo>
                  <a:cubicBezTo>
                    <a:pt x="1501" y="2703"/>
                    <a:pt x="1568" y="2669"/>
                    <a:pt x="1501" y="2602"/>
                  </a:cubicBezTo>
                  <a:cubicBezTo>
                    <a:pt x="1435" y="2502"/>
                    <a:pt x="1268" y="2402"/>
                    <a:pt x="1168" y="2302"/>
                  </a:cubicBezTo>
                  <a:cubicBezTo>
                    <a:pt x="968" y="2102"/>
                    <a:pt x="801" y="1869"/>
                    <a:pt x="667" y="1568"/>
                  </a:cubicBezTo>
                  <a:cubicBezTo>
                    <a:pt x="434" y="1168"/>
                    <a:pt x="167" y="568"/>
                    <a:pt x="167" y="67"/>
                  </a:cubicBezTo>
                  <a:cubicBezTo>
                    <a:pt x="134" y="1"/>
                    <a:pt x="67" y="1"/>
                    <a:pt x="67" y="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1" name="Google Shape;2341;p34"/>
            <p:cNvSpPr/>
            <p:nvPr/>
          </p:nvSpPr>
          <p:spPr>
            <a:xfrm>
              <a:off x="6199084" y="4197411"/>
              <a:ext cx="34605" cy="10322"/>
            </a:xfrm>
            <a:custGeom>
              <a:avLst/>
              <a:gdLst/>
              <a:ahLst/>
              <a:cxnLst/>
              <a:rect l="l" t="t" r="r" b="b"/>
              <a:pathLst>
                <a:path w="3470" h="1035" extrusionOk="0">
                  <a:moveTo>
                    <a:pt x="34" y="100"/>
                  </a:moveTo>
                  <a:cubicBezTo>
                    <a:pt x="535" y="467"/>
                    <a:pt x="1168" y="701"/>
                    <a:pt x="1735" y="834"/>
                  </a:cubicBezTo>
                  <a:cubicBezTo>
                    <a:pt x="2202" y="968"/>
                    <a:pt x="3036" y="1034"/>
                    <a:pt x="3403" y="667"/>
                  </a:cubicBezTo>
                  <a:cubicBezTo>
                    <a:pt x="3470" y="634"/>
                    <a:pt x="3403" y="534"/>
                    <a:pt x="3337" y="534"/>
                  </a:cubicBezTo>
                  <a:cubicBezTo>
                    <a:pt x="3070" y="601"/>
                    <a:pt x="2870" y="667"/>
                    <a:pt x="2636" y="667"/>
                  </a:cubicBezTo>
                  <a:cubicBezTo>
                    <a:pt x="2302" y="701"/>
                    <a:pt x="2002" y="667"/>
                    <a:pt x="1669" y="567"/>
                  </a:cubicBezTo>
                  <a:cubicBezTo>
                    <a:pt x="1135" y="501"/>
                    <a:pt x="535" y="300"/>
                    <a:pt x="34" y="0"/>
                  </a:cubicBezTo>
                  <a:cubicBezTo>
                    <a:pt x="34" y="0"/>
                    <a:pt x="1" y="100"/>
                    <a:pt x="34" y="10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2" name="Google Shape;2342;p34"/>
            <p:cNvSpPr/>
            <p:nvPr/>
          </p:nvSpPr>
          <p:spPr>
            <a:xfrm>
              <a:off x="6204080" y="4217705"/>
              <a:ext cx="30277" cy="18300"/>
            </a:xfrm>
            <a:custGeom>
              <a:avLst/>
              <a:gdLst/>
              <a:ahLst/>
              <a:cxnLst/>
              <a:rect l="l" t="t" r="r" b="b"/>
              <a:pathLst>
                <a:path w="3036" h="1835" extrusionOk="0">
                  <a:moveTo>
                    <a:pt x="34" y="1835"/>
                  </a:moveTo>
                  <a:cubicBezTo>
                    <a:pt x="667" y="1668"/>
                    <a:pt x="1301" y="1501"/>
                    <a:pt x="1902" y="1234"/>
                  </a:cubicBezTo>
                  <a:cubicBezTo>
                    <a:pt x="2335" y="1001"/>
                    <a:pt x="3002" y="600"/>
                    <a:pt x="3036" y="100"/>
                  </a:cubicBezTo>
                  <a:cubicBezTo>
                    <a:pt x="3036" y="67"/>
                    <a:pt x="2969" y="0"/>
                    <a:pt x="2902" y="67"/>
                  </a:cubicBezTo>
                  <a:cubicBezTo>
                    <a:pt x="2735" y="200"/>
                    <a:pt x="2669" y="434"/>
                    <a:pt x="2502" y="600"/>
                  </a:cubicBezTo>
                  <a:cubicBezTo>
                    <a:pt x="2302" y="801"/>
                    <a:pt x="2002" y="967"/>
                    <a:pt x="1701" y="1134"/>
                  </a:cubicBezTo>
                  <a:cubicBezTo>
                    <a:pt x="1168" y="1434"/>
                    <a:pt x="567" y="1601"/>
                    <a:pt x="34" y="1801"/>
                  </a:cubicBezTo>
                  <a:cubicBezTo>
                    <a:pt x="0" y="1801"/>
                    <a:pt x="34" y="1835"/>
                    <a:pt x="34" y="18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3" name="Google Shape;2343;p34"/>
            <p:cNvSpPr/>
            <p:nvPr/>
          </p:nvSpPr>
          <p:spPr>
            <a:xfrm>
              <a:off x="6237339" y="4226012"/>
              <a:ext cx="11329" cy="32281"/>
            </a:xfrm>
            <a:custGeom>
              <a:avLst/>
              <a:gdLst/>
              <a:ahLst/>
              <a:cxnLst/>
              <a:rect l="l" t="t" r="r" b="b"/>
              <a:pathLst>
                <a:path w="1136" h="3237" extrusionOk="0">
                  <a:moveTo>
                    <a:pt x="68" y="3237"/>
                  </a:moveTo>
                  <a:cubicBezTo>
                    <a:pt x="668" y="2403"/>
                    <a:pt x="1135" y="1135"/>
                    <a:pt x="1002" y="134"/>
                  </a:cubicBezTo>
                  <a:cubicBezTo>
                    <a:pt x="1002" y="1"/>
                    <a:pt x="835" y="1"/>
                    <a:pt x="835" y="134"/>
                  </a:cubicBezTo>
                  <a:cubicBezTo>
                    <a:pt x="801" y="1135"/>
                    <a:pt x="568" y="2303"/>
                    <a:pt x="68" y="3237"/>
                  </a:cubicBezTo>
                  <a:cubicBezTo>
                    <a:pt x="1" y="3237"/>
                    <a:pt x="34" y="3237"/>
                    <a:pt x="68" y="323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4" name="Google Shape;2344;p34"/>
            <p:cNvSpPr/>
            <p:nvPr/>
          </p:nvSpPr>
          <p:spPr>
            <a:xfrm>
              <a:off x="6255638" y="4220697"/>
              <a:ext cx="20304" cy="29608"/>
            </a:xfrm>
            <a:custGeom>
              <a:avLst/>
              <a:gdLst/>
              <a:ahLst/>
              <a:cxnLst/>
              <a:rect l="l" t="t" r="r" b="b"/>
              <a:pathLst>
                <a:path w="2036" h="2969" extrusionOk="0">
                  <a:moveTo>
                    <a:pt x="2035" y="2869"/>
                  </a:moveTo>
                  <a:cubicBezTo>
                    <a:pt x="1869" y="2302"/>
                    <a:pt x="1668" y="1802"/>
                    <a:pt x="1335" y="1335"/>
                  </a:cubicBezTo>
                  <a:cubicBezTo>
                    <a:pt x="1001" y="934"/>
                    <a:pt x="501" y="601"/>
                    <a:pt x="234" y="134"/>
                  </a:cubicBezTo>
                  <a:cubicBezTo>
                    <a:pt x="167" y="0"/>
                    <a:pt x="1" y="134"/>
                    <a:pt x="67" y="267"/>
                  </a:cubicBezTo>
                  <a:cubicBezTo>
                    <a:pt x="334" y="667"/>
                    <a:pt x="701" y="968"/>
                    <a:pt x="1035" y="1301"/>
                  </a:cubicBezTo>
                  <a:cubicBezTo>
                    <a:pt x="1435" y="1701"/>
                    <a:pt x="1835" y="2369"/>
                    <a:pt x="2002" y="2969"/>
                  </a:cubicBezTo>
                  <a:cubicBezTo>
                    <a:pt x="2002" y="2969"/>
                    <a:pt x="2035" y="2936"/>
                    <a:pt x="2035" y="286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5" name="Google Shape;2345;p34"/>
            <p:cNvSpPr/>
            <p:nvPr/>
          </p:nvSpPr>
          <p:spPr>
            <a:xfrm>
              <a:off x="6264624" y="4208390"/>
              <a:ext cx="35931" cy="11648"/>
            </a:xfrm>
            <a:custGeom>
              <a:avLst/>
              <a:gdLst/>
              <a:ahLst/>
              <a:cxnLst/>
              <a:rect l="l" t="t" r="r" b="b"/>
              <a:pathLst>
                <a:path w="3603" h="1168" extrusionOk="0">
                  <a:moveTo>
                    <a:pt x="3569" y="1067"/>
                  </a:moveTo>
                  <a:cubicBezTo>
                    <a:pt x="2502" y="434"/>
                    <a:pt x="1401" y="0"/>
                    <a:pt x="134" y="167"/>
                  </a:cubicBezTo>
                  <a:cubicBezTo>
                    <a:pt x="0" y="167"/>
                    <a:pt x="67" y="367"/>
                    <a:pt x="167" y="367"/>
                  </a:cubicBezTo>
                  <a:cubicBezTo>
                    <a:pt x="1401" y="267"/>
                    <a:pt x="2469" y="600"/>
                    <a:pt x="3503" y="1134"/>
                  </a:cubicBezTo>
                  <a:cubicBezTo>
                    <a:pt x="3569" y="1168"/>
                    <a:pt x="3603" y="1101"/>
                    <a:pt x="3569" y="10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6" name="Google Shape;2346;p34"/>
            <p:cNvSpPr/>
            <p:nvPr/>
          </p:nvSpPr>
          <p:spPr>
            <a:xfrm>
              <a:off x="6262290" y="4181774"/>
              <a:ext cx="26288" cy="18639"/>
            </a:xfrm>
            <a:custGeom>
              <a:avLst/>
              <a:gdLst/>
              <a:ahLst/>
              <a:cxnLst/>
              <a:rect l="l" t="t" r="r" b="b"/>
              <a:pathLst>
                <a:path w="2636" h="1869" extrusionOk="0">
                  <a:moveTo>
                    <a:pt x="2536" y="0"/>
                  </a:moveTo>
                  <a:cubicBezTo>
                    <a:pt x="1635" y="267"/>
                    <a:pt x="368" y="701"/>
                    <a:pt x="34" y="1702"/>
                  </a:cubicBezTo>
                  <a:cubicBezTo>
                    <a:pt x="1" y="1835"/>
                    <a:pt x="167" y="1868"/>
                    <a:pt x="201" y="1768"/>
                  </a:cubicBezTo>
                  <a:cubicBezTo>
                    <a:pt x="668" y="868"/>
                    <a:pt x="1669" y="401"/>
                    <a:pt x="2569" y="67"/>
                  </a:cubicBezTo>
                  <a:cubicBezTo>
                    <a:pt x="2636" y="67"/>
                    <a:pt x="2569" y="0"/>
                    <a:pt x="25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7" name="Google Shape;2347;p34"/>
            <p:cNvSpPr/>
            <p:nvPr/>
          </p:nvSpPr>
          <p:spPr>
            <a:xfrm>
              <a:off x="6245327" y="4197072"/>
              <a:ext cx="15976" cy="15647"/>
            </a:xfrm>
            <a:custGeom>
              <a:avLst/>
              <a:gdLst/>
              <a:ahLst/>
              <a:cxnLst/>
              <a:rect l="l" t="t" r="r" b="b"/>
              <a:pathLst>
                <a:path w="1602" h="1569" extrusionOk="0">
                  <a:moveTo>
                    <a:pt x="34" y="168"/>
                  </a:moveTo>
                  <a:cubicBezTo>
                    <a:pt x="401" y="201"/>
                    <a:pt x="768" y="301"/>
                    <a:pt x="1035" y="568"/>
                  </a:cubicBezTo>
                  <a:cubicBezTo>
                    <a:pt x="1268" y="868"/>
                    <a:pt x="1201" y="1235"/>
                    <a:pt x="1335" y="1535"/>
                  </a:cubicBezTo>
                  <a:cubicBezTo>
                    <a:pt x="1368" y="1569"/>
                    <a:pt x="1401" y="1569"/>
                    <a:pt x="1435" y="1535"/>
                  </a:cubicBezTo>
                  <a:cubicBezTo>
                    <a:pt x="1602" y="1202"/>
                    <a:pt x="1401" y="701"/>
                    <a:pt x="1168" y="401"/>
                  </a:cubicBezTo>
                  <a:cubicBezTo>
                    <a:pt x="868" y="68"/>
                    <a:pt x="434" y="1"/>
                    <a:pt x="34" y="34"/>
                  </a:cubicBezTo>
                  <a:cubicBezTo>
                    <a:pt x="0" y="68"/>
                    <a:pt x="0" y="134"/>
                    <a:pt x="34" y="16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8" name="Google Shape;2348;p34"/>
            <p:cNvSpPr/>
            <p:nvPr/>
          </p:nvSpPr>
          <p:spPr>
            <a:xfrm>
              <a:off x="6254312" y="4214045"/>
              <a:ext cx="3331" cy="3002"/>
            </a:xfrm>
            <a:custGeom>
              <a:avLst/>
              <a:gdLst/>
              <a:ahLst/>
              <a:cxnLst/>
              <a:rect l="l" t="t" r="r" b="b"/>
              <a:pathLst>
                <a:path w="334" h="301" extrusionOk="0">
                  <a:moveTo>
                    <a:pt x="200" y="33"/>
                  </a:moveTo>
                  <a:lnTo>
                    <a:pt x="0" y="267"/>
                  </a:lnTo>
                  <a:cubicBezTo>
                    <a:pt x="0" y="267"/>
                    <a:pt x="0" y="300"/>
                    <a:pt x="33" y="300"/>
                  </a:cubicBezTo>
                  <a:cubicBezTo>
                    <a:pt x="134" y="267"/>
                    <a:pt x="200" y="200"/>
                    <a:pt x="300" y="134"/>
                  </a:cubicBezTo>
                  <a:cubicBezTo>
                    <a:pt x="334" y="100"/>
                    <a:pt x="267" y="0"/>
                    <a:pt x="200" y="3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49" name="Google Shape;2349;p34"/>
          <p:cNvGrpSpPr/>
          <p:nvPr/>
        </p:nvGrpSpPr>
        <p:grpSpPr>
          <a:xfrm rot="959751">
            <a:off x="668071" y="4171190"/>
            <a:ext cx="501542" cy="589077"/>
            <a:chOff x="7581921" y="4612064"/>
            <a:chExt cx="217241" cy="255156"/>
          </a:xfrm>
        </p:grpSpPr>
        <p:sp>
          <p:nvSpPr>
            <p:cNvPr id="2350" name="Google Shape;2350;p34"/>
            <p:cNvSpPr/>
            <p:nvPr/>
          </p:nvSpPr>
          <p:spPr>
            <a:xfrm>
              <a:off x="7677398" y="4709536"/>
              <a:ext cx="83839" cy="70865"/>
            </a:xfrm>
            <a:custGeom>
              <a:avLst/>
              <a:gdLst/>
              <a:ahLst/>
              <a:cxnLst/>
              <a:rect l="l" t="t" r="r" b="b"/>
              <a:pathLst>
                <a:path w="8407" h="7106" extrusionOk="0">
                  <a:moveTo>
                    <a:pt x="4037" y="0"/>
                  </a:moveTo>
                  <a:cubicBezTo>
                    <a:pt x="4370" y="2602"/>
                    <a:pt x="6205" y="5170"/>
                    <a:pt x="8406" y="7105"/>
                  </a:cubicBezTo>
                  <a:lnTo>
                    <a:pt x="1301" y="7105"/>
                  </a:lnTo>
                  <a:cubicBezTo>
                    <a:pt x="701" y="5938"/>
                    <a:pt x="234" y="4703"/>
                    <a:pt x="0" y="3503"/>
                  </a:cubicBezTo>
                  <a:cubicBezTo>
                    <a:pt x="0" y="3503"/>
                    <a:pt x="2903" y="1635"/>
                    <a:pt x="403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1" name="Google Shape;2351;p34"/>
            <p:cNvSpPr/>
            <p:nvPr/>
          </p:nvSpPr>
          <p:spPr>
            <a:xfrm>
              <a:off x="7674406" y="4705876"/>
              <a:ext cx="91159" cy="73856"/>
            </a:xfrm>
            <a:custGeom>
              <a:avLst/>
              <a:gdLst/>
              <a:ahLst/>
              <a:cxnLst/>
              <a:rect l="l" t="t" r="r" b="b"/>
              <a:pathLst>
                <a:path w="9141" h="7406" extrusionOk="0">
                  <a:moveTo>
                    <a:pt x="4637" y="334"/>
                  </a:moveTo>
                  <a:cubicBezTo>
                    <a:pt x="4837" y="2068"/>
                    <a:pt x="5804" y="3836"/>
                    <a:pt x="7105" y="5371"/>
                  </a:cubicBezTo>
                  <a:cubicBezTo>
                    <a:pt x="7706" y="6138"/>
                    <a:pt x="8440" y="6838"/>
                    <a:pt x="9140" y="7405"/>
                  </a:cubicBezTo>
                  <a:lnTo>
                    <a:pt x="8306" y="7405"/>
                  </a:lnTo>
                  <a:cubicBezTo>
                    <a:pt x="7706" y="6872"/>
                    <a:pt x="7172" y="6305"/>
                    <a:pt x="6638" y="5704"/>
                  </a:cubicBezTo>
                  <a:cubicBezTo>
                    <a:pt x="5437" y="4303"/>
                    <a:pt x="4503" y="2669"/>
                    <a:pt x="4170" y="1001"/>
                  </a:cubicBezTo>
                  <a:cubicBezTo>
                    <a:pt x="3036" y="2302"/>
                    <a:pt x="1134" y="3569"/>
                    <a:pt x="601" y="3970"/>
                  </a:cubicBezTo>
                  <a:cubicBezTo>
                    <a:pt x="868" y="5137"/>
                    <a:pt x="1301" y="6305"/>
                    <a:pt x="1868" y="7405"/>
                  </a:cubicBezTo>
                  <a:lnTo>
                    <a:pt x="1301" y="7405"/>
                  </a:lnTo>
                  <a:cubicBezTo>
                    <a:pt x="767" y="6305"/>
                    <a:pt x="300" y="5070"/>
                    <a:pt x="34" y="3870"/>
                  </a:cubicBezTo>
                  <a:cubicBezTo>
                    <a:pt x="0" y="3736"/>
                    <a:pt x="100" y="3636"/>
                    <a:pt x="167" y="3569"/>
                  </a:cubicBezTo>
                  <a:cubicBezTo>
                    <a:pt x="267" y="3503"/>
                    <a:pt x="3102" y="1701"/>
                    <a:pt x="4170" y="167"/>
                  </a:cubicBezTo>
                  <a:cubicBezTo>
                    <a:pt x="4270" y="33"/>
                    <a:pt x="4403" y="0"/>
                    <a:pt x="4537" y="67"/>
                  </a:cubicBezTo>
                  <a:cubicBezTo>
                    <a:pt x="4537" y="200"/>
                    <a:pt x="4570" y="300"/>
                    <a:pt x="4637" y="3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2" name="Google Shape;2352;p34"/>
            <p:cNvSpPr/>
            <p:nvPr/>
          </p:nvSpPr>
          <p:spPr>
            <a:xfrm>
              <a:off x="7598226" y="4733819"/>
              <a:ext cx="79850" cy="46582"/>
            </a:xfrm>
            <a:custGeom>
              <a:avLst/>
              <a:gdLst/>
              <a:ahLst/>
              <a:cxnLst/>
              <a:rect l="l" t="t" r="r" b="b"/>
              <a:pathLst>
                <a:path w="8007" h="4671" extrusionOk="0">
                  <a:moveTo>
                    <a:pt x="8006" y="1168"/>
                  </a:moveTo>
                  <a:cubicBezTo>
                    <a:pt x="7072" y="2068"/>
                    <a:pt x="6338" y="3269"/>
                    <a:pt x="5838" y="4670"/>
                  </a:cubicBezTo>
                  <a:lnTo>
                    <a:pt x="0" y="4670"/>
                  </a:lnTo>
                  <a:cubicBezTo>
                    <a:pt x="668" y="2936"/>
                    <a:pt x="1602" y="1334"/>
                    <a:pt x="2769" y="0"/>
                  </a:cubicBezTo>
                  <a:cubicBezTo>
                    <a:pt x="2802" y="0"/>
                    <a:pt x="6071" y="1201"/>
                    <a:pt x="8006" y="116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3" name="Google Shape;2353;p34"/>
            <p:cNvSpPr/>
            <p:nvPr/>
          </p:nvSpPr>
          <p:spPr>
            <a:xfrm>
              <a:off x="7595235" y="4730488"/>
              <a:ext cx="85504" cy="49244"/>
            </a:xfrm>
            <a:custGeom>
              <a:avLst/>
              <a:gdLst/>
              <a:ahLst/>
              <a:cxnLst/>
              <a:rect l="l" t="t" r="r" b="b"/>
              <a:pathLst>
                <a:path w="8574" h="4938" extrusionOk="0">
                  <a:moveTo>
                    <a:pt x="8473" y="1668"/>
                  </a:moveTo>
                  <a:cubicBezTo>
                    <a:pt x="7572" y="2536"/>
                    <a:pt x="6905" y="3670"/>
                    <a:pt x="6438" y="4937"/>
                  </a:cubicBezTo>
                  <a:lnTo>
                    <a:pt x="5838" y="4937"/>
                  </a:lnTo>
                  <a:cubicBezTo>
                    <a:pt x="6305" y="3737"/>
                    <a:pt x="6905" y="2602"/>
                    <a:pt x="7706" y="1702"/>
                  </a:cubicBezTo>
                  <a:cubicBezTo>
                    <a:pt x="5971" y="1568"/>
                    <a:pt x="3803" y="834"/>
                    <a:pt x="3136" y="568"/>
                  </a:cubicBezTo>
                  <a:cubicBezTo>
                    <a:pt x="2068" y="1835"/>
                    <a:pt x="1234" y="3336"/>
                    <a:pt x="601" y="4937"/>
                  </a:cubicBezTo>
                  <a:lnTo>
                    <a:pt x="0" y="4937"/>
                  </a:lnTo>
                  <a:cubicBezTo>
                    <a:pt x="667" y="3169"/>
                    <a:pt x="1635" y="1502"/>
                    <a:pt x="2836" y="101"/>
                  </a:cubicBezTo>
                  <a:cubicBezTo>
                    <a:pt x="2936" y="34"/>
                    <a:pt x="3069" y="1"/>
                    <a:pt x="3136" y="34"/>
                  </a:cubicBezTo>
                  <a:cubicBezTo>
                    <a:pt x="3136" y="34"/>
                    <a:pt x="6371" y="1235"/>
                    <a:pt x="8273" y="1201"/>
                  </a:cubicBezTo>
                  <a:cubicBezTo>
                    <a:pt x="8440" y="1201"/>
                    <a:pt x="8573" y="1301"/>
                    <a:pt x="8573" y="1435"/>
                  </a:cubicBezTo>
                  <a:cubicBezTo>
                    <a:pt x="8573" y="1535"/>
                    <a:pt x="8573" y="1602"/>
                    <a:pt x="8473" y="166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4" name="Google Shape;2354;p34"/>
            <p:cNvSpPr/>
            <p:nvPr/>
          </p:nvSpPr>
          <p:spPr>
            <a:xfrm>
              <a:off x="7592572" y="4614388"/>
              <a:ext cx="142048" cy="142058"/>
            </a:xfrm>
            <a:custGeom>
              <a:avLst/>
              <a:gdLst/>
              <a:ahLst/>
              <a:cxnLst/>
              <a:rect l="l" t="t" r="r" b="b"/>
              <a:pathLst>
                <a:path w="14244" h="14245" extrusionOk="0">
                  <a:moveTo>
                    <a:pt x="7139" y="14244"/>
                  </a:moveTo>
                  <a:cubicBezTo>
                    <a:pt x="11042" y="14244"/>
                    <a:pt x="14244" y="11042"/>
                    <a:pt x="14244" y="7139"/>
                  </a:cubicBezTo>
                  <a:cubicBezTo>
                    <a:pt x="14244" y="3203"/>
                    <a:pt x="11042" y="1"/>
                    <a:pt x="7139" y="1"/>
                  </a:cubicBezTo>
                  <a:cubicBezTo>
                    <a:pt x="3203" y="1"/>
                    <a:pt x="0" y="3203"/>
                    <a:pt x="0" y="7139"/>
                  </a:cubicBezTo>
                  <a:cubicBezTo>
                    <a:pt x="0" y="11042"/>
                    <a:pt x="3203" y="14244"/>
                    <a:pt x="7139" y="1424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5" name="Google Shape;2355;p34"/>
            <p:cNvSpPr/>
            <p:nvPr/>
          </p:nvSpPr>
          <p:spPr>
            <a:xfrm>
              <a:off x="7589909" y="4612064"/>
              <a:ext cx="147374" cy="147374"/>
            </a:xfrm>
            <a:custGeom>
              <a:avLst/>
              <a:gdLst/>
              <a:ahLst/>
              <a:cxnLst/>
              <a:rect l="l" t="t" r="r" b="b"/>
              <a:pathLst>
                <a:path w="14778" h="14778" extrusionOk="0">
                  <a:moveTo>
                    <a:pt x="7406" y="14244"/>
                  </a:moveTo>
                  <a:cubicBezTo>
                    <a:pt x="9274" y="14244"/>
                    <a:pt x="10975" y="13477"/>
                    <a:pt x="12209" y="12242"/>
                  </a:cubicBezTo>
                  <a:cubicBezTo>
                    <a:pt x="13477" y="10975"/>
                    <a:pt x="14211" y="9274"/>
                    <a:pt x="14211" y="7406"/>
                  </a:cubicBezTo>
                  <a:cubicBezTo>
                    <a:pt x="14211" y="5538"/>
                    <a:pt x="13477" y="3803"/>
                    <a:pt x="12209" y="2569"/>
                  </a:cubicBezTo>
                  <a:cubicBezTo>
                    <a:pt x="10975" y="1301"/>
                    <a:pt x="9274" y="567"/>
                    <a:pt x="7406" y="567"/>
                  </a:cubicBezTo>
                  <a:cubicBezTo>
                    <a:pt x="5504" y="567"/>
                    <a:pt x="3803" y="1301"/>
                    <a:pt x="2569" y="2569"/>
                  </a:cubicBezTo>
                  <a:cubicBezTo>
                    <a:pt x="1301" y="3803"/>
                    <a:pt x="568" y="5538"/>
                    <a:pt x="568" y="7406"/>
                  </a:cubicBezTo>
                  <a:cubicBezTo>
                    <a:pt x="568" y="9274"/>
                    <a:pt x="1301" y="10975"/>
                    <a:pt x="2569" y="12242"/>
                  </a:cubicBezTo>
                  <a:cubicBezTo>
                    <a:pt x="3803" y="13443"/>
                    <a:pt x="5504" y="14244"/>
                    <a:pt x="7406" y="14244"/>
                  </a:cubicBezTo>
                  <a:close/>
                  <a:moveTo>
                    <a:pt x="12610" y="12609"/>
                  </a:moveTo>
                  <a:cubicBezTo>
                    <a:pt x="11275" y="13944"/>
                    <a:pt x="9441" y="14778"/>
                    <a:pt x="7406" y="14778"/>
                  </a:cubicBezTo>
                  <a:cubicBezTo>
                    <a:pt x="5338" y="14778"/>
                    <a:pt x="3503" y="13944"/>
                    <a:pt x="2169" y="12609"/>
                  </a:cubicBezTo>
                  <a:cubicBezTo>
                    <a:pt x="834" y="11275"/>
                    <a:pt x="1" y="9440"/>
                    <a:pt x="1" y="7406"/>
                  </a:cubicBezTo>
                  <a:cubicBezTo>
                    <a:pt x="1" y="5371"/>
                    <a:pt x="834" y="3536"/>
                    <a:pt x="2169" y="2202"/>
                  </a:cubicBezTo>
                  <a:cubicBezTo>
                    <a:pt x="3503" y="834"/>
                    <a:pt x="5338" y="0"/>
                    <a:pt x="7406" y="0"/>
                  </a:cubicBezTo>
                  <a:cubicBezTo>
                    <a:pt x="9441" y="0"/>
                    <a:pt x="11275" y="834"/>
                    <a:pt x="12610" y="2202"/>
                  </a:cubicBezTo>
                  <a:cubicBezTo>
                    <a:pt x="13944" y="3536"/>
                    <a:pt x="14778" y="5371"/>
                    <a:pt x="14778" y="7406"/>
                  </a:cubicBezTo>
                  <a:cubicBezTo>
                    <a:pt x="14778" y="9407"/>
                    <a:pt x="13977" y="11275"/>
                    <a:pt x="12610" y="1260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6" name="Google Shape;2356;p34"/>
            <p:cNvSpPr/>
            <p:nvPr/>
          </p:nvSpPr>
          <p:spPr>
            <a:xfrm>
              <a:off x="7605875" y="4632358"/>
              <a:ext cx="30616" cy="35602"/>
            </a:xfrm>
            <a:custGeom>
              <a:avLst/>
              <a:gdLst/>
              <a:ahLst/>
              <a:cxnLst/>
              <a:rect l="l" t="t" r="r" b="b"/>
              <a:pathLst>
                <a:path w="3070" h="3570" extrusionOk="0">
                  <a:moveTo>
                    <a:pt x="2969" y="34"/>
                  </a:moveTo>
                  <a:cubicBezTo>
                    <a:pt x="1635" y="367"/>
                    <a:pt x="67" y="2102"/>
                    <a:pt x="1" y="3436"/>
                  </a:cubicBezTo>
                  <a:cubicBezTo>
                    <a:pt x="1" y="3503"/>
                    <a:pt x="67" y="3569"/>
                    <a:pt x="67" y="3503"/>
                  </a:cubicBezTo>
                  <a:cubicBezTo>
                    <a:pt x="568" y="2202"/>
                    <a:pt x="1635" y="534"/>
                    <a:pt x="3036" y="167"/>
                  </a:cubicBezTo>
                  <a:cubicBezTo>
                    <a:pt x="3070" y="100"/>
                    <a:pt x="3036" y="0"/>
                    <a:pt x="2969" y="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7" name="Google Shape;2357;p34"/>
            <p:cNvSpPr/>
            <p:nvPr/>
          </p:nvSpPr>
          <p:spPr>
            <a:xfrm>
              <a:off x="7695698" y="4632358"/>
              <a:ext cx="28282" cy="53891"/>
            </a:xfrm>
            <a:custGeom>
              <a:avLst/>
              <a:gdLst/>
              <a:ahLst/>
              <a:cxnLst/>
              <a:rect l="l" t="t" r="r" b="b"/>
              <a:pathLst>
                <a:path w="2836" h="5404" extrusionOk="0">
                  <a:moveTo>
                    <a:pt x="0" y="34"/>
                  </a:moveTo>
                  <a:cubicBezTo>
                    <a:pt x="834" y="701"/>
                    <a:pt x="1468" y="1568"/>
                    <a:pt x="1868" y="2502"/>
                  </a:cubicBezTo>
                  <a:cubicBezTo>
                    <a:pt x="2302" y="3403"/>
                    <a:pt x="2335" y="4370"/>
                    <a:pt x="2402" y="5337"/>
                  </a:cubicBezTo>
                  <a:cubicBezTo>
                    <a:pt x="2402" y="5371"/>
                    <a:pt x="2502" y="5404"/>
                    <a:pt x="2535" y="5337"/>
                  </a:cubicBezTo>
                  <a:cubicBezTo>
                    <a:pt x="2835" y="4403"/>
                    <a:pt x="2535" y="3269"/>
                    <a:pt x="2135" y="2402"/>
                  </a:cubicBezTo>
                  <a:cubicBezTo>
                    <a:pt x="1668" y="1435"/>
                    <a:pt x="1001" y="667"/>
                    <a:pt x="0" y="34"/>
                  </a:cubicBezTo>
                  <a:cubicBezTo>
                    <a:pt x="0" y="0"/>
                    <a:pt x="0" y="34"/>
                    <a:pt x="0" y="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8" name="Google Shape;2358;p34"/>
            <p:cNvSpPr/>
            <p:nvPr/>
          </p:nvSpPr>
          <p:spPr>
            <a:xfrm>
              <a:off x="7717986" y="4693231"/>
              <a:ext cx="4328" cy="8327"/>
            </a:xfrm>
            <a:custGeom>
              <a:avLst/>
              <a:gdLst/>
              <a:ahLst/>
              <a:cxnLst/>
              <a:rect l="l" t="t" r="r" b="b"/>
              <a:pathLst>
                <a:path w="434" h="835" extrusionOk="0">
                  <a:moveTo>
                    <a:pt x="267" y="101"/>
                  </a:moveTo>
                  <a:cubicBezTo>
                    <a:pt x="234" y="201"/>
                    <a:pt x="167" y="334"/>
                    <a:pt x="133" y="434"/>
                  </a:cubicBezTo>
                  <a:cubicBezTo>
                    <a:pt x="100" y="534"/>
                    <a:pt x="0" y="668"/>
                    <a:pt x="0" y="801"/>
                  </a:cubicBezTo>
                  <a:cubicBezTo>
                    <a:pt x="0" y="834"/>
                    <a:pt x="67" y="834"/>
                    <a:pt x="100" y="834"/>
                  </a:cubicBezTo>
                  <a:cubicBezTo>
                    <a:pt x="300" y="668"/>
                    <a:pt x="400" y="334"/>
                    <a:pt x="434" y="101"/>
                  </a:cubicBezTo>
                  <a:cubicBezTo>
                    <a:pt x="400" y="67"/>
                    <a:pt x="267" y="1"/>
                    <a:pt x="267" y="10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9" name="Google Shape;2359;p34"/>
            <p:cNvSpPr/>
            <p:nvPr/>
          </p:nvSpPr>
          <p:spPr>
            <a:xfrm>
              <a:off x="7642135" y="4755439"/>
              <a:ext cx="15647" cy="24961"/>
            </a:xfrm>
            <a:custGeom>
              <a:avLst/>
              <a:gdLst/>
              <a:ahLst/>
              <a:cxnLst/>
              <a:rect l="l" t="t" r="r" b="b"/>
              <a:pathLst>
                <a:path w="1569" h="2503" extrusionOk="0">
                  <a:moveTo>
                    <a:pt x="1268" y="67"/>
                  </a:moveTo>
                  <a:cubicBezTo>
                    <a:pt x="701" y="567"/>
                    <a:pt x="234" y="1535"/>
                    <a:pt x="1" y="2502"/>
                  </a:cubicBezTo>
                  <a:lnTo>
                    <a:pt x="234" y="2502"/>
                  </a:lnTo>
                  <a:cubicBezTo>
                    <a:pt x="534" y="1501"/>
                    <a:pt x="935" y="734"/>
                    <a:pt x="1535" y="167"/>
                  </a:cubicBezTo>
                  <a:cubicBezTo>
                    <a:pt x="1568" y="67"/>
                    <a:pt x="1368" y="0"/>
                    <a:pt x="1268" y="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0" name="Google Shape;2360;p34"/>
            <p:cNvSpPr/>
            <p:nvPr/>
          </p:nvSpPr>
          <p:spPr>
            <a:xfrm>
              <a:off x="7611201" y="4746454"/>
              <a:ext cx="19307" cy="33946"/>
            </a:xfrm>
            <a:custGeom>
              <a:avLst/>
              <a:gdLst/>
              <a:ahLst/>
              <a:cxnLst/>
              <a:rect l="l" t="t" r="r" b="b"/>
              <a:pathLst>
                <a:path w="1936" h="3404" extrusionOk="0">
                  <a:moveTo>
                    <a:pt x="1735" y="101"/>
                  </a:moveTo>
                  <a:cubicBezTo>
                    <a:pt x="1101" y="735"/>
                    <a:pt x="267" y="2169"/>
                    <a:pt x="0" y="3403"/>
                  </a:cubicBezTo>
                  <a:lnTo>
                    <a:pt x="201" y="3403"/>
                  </a:lnTo>
                  <a:cubicBezTo>
                    <a:pt x="534" y="2169"/>
                    <a:pt x="1201" y="901"/>
                    <a:pt x="1868" y="234"/>
                  </a:cubicBezTo>
                  <a:cubicBezTo>
                    <a:pt x="1935" y="134"/>
                    <a:pt x="1835" y="1"/>
                    <a:pt x="1735" y="10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1" name="Google Shape;2361;p34"/>
            <p:cNvSpPr/>
            <p:nvPr/>
          </p:nvSpPr>
          <p:spPr>
            <a:xfrm>
              <a:off x="7687710" y="4750782"/>
              <a:ext cx="13652" cy="28950"/>
            </a:xfrm>
            <a:custGeom>
              <a:avLst/>
              <a:gdLst/>
              <a:ahLst/>
              <a:cxnLst/>
              <a:rect l="l" t="t" r="r" b="b"/>
              <a:pathLst>
                <a:path w="1369" h="2903" extrusionOk="0">
                  <a:moveTo>
                    <a:pt x="1" y="167"/>
                  </a:moveTo>
                  <a:cubicBezTo>
                    <a:pt x="167" y="1001"/>
                    <a:pt x="601" y="2035"/>
                    <a:pt x="1135" y="2902"/>
                  </a:cubicBezTo>
                  <a:lnTo>
                    <a:pt x="1368" y="2902"/>
                  </a:lnTo>
                  <a:cubicBezTo>
                    <a:pt x="801" y="1968"/>
                    <a:pt x="501" y="1034"/>
                    <a:pt x="234" y="67"/>
                  </a:cubicBezTo>
                  <a:cubicBezTo>
                    <a:pt x="267" y="0"/>
                    <a:pt x="1" y="67"/>
                    <a:pt x="1" y="1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2" name="Google Shape;2362;p34"/>
            <p:cNvSpPr/>
            <p:nvPr/>
          </p:nvSpPr>
          <p:spPr>
            <a:xfrm>
              <a:off x="7712990" y="4734148"/>
              <a:ext cx="28950" cy="39591"/>
            </a:xfrm>
            <a:custGeom>
              <a:avLst/>
              <a:gdLst/>
              <a:ahLst/>
              <a:cxnLst/>
              <a:rect l="l" t="t" r="r" b="b"/>
              <a:pathLst>
                <a:path w="2903" h="3970" extrusionOk="0">
                  <a:moveTo>
                    <a:pt x="67" y="201"/>
                  </a:moveTo>
                  <a:cubicBezTo>
                    <a:pt x="468" y="1468"/>
                    <a:pt x="1669" y="3336"/>
                    <a:pt x="2769" y="3903"/>
                  </a:cubicBezTo>
                  <a:cubicBezTo>
                    <a:pt x="2803" y="3970"/>
                    <a:pt x="2903" y="3870"/>
                    <a:pt x="2836" y="3837"/>
                  </a:cubicBezTo>
                  <a:cubicBezTo>
                    <a:pt x="1402" y="2636"/>
                    <a:pt x="835" y="1401"/>
                    <a:pt x="301" y="67"/>
                  </a:cubicBezTo>
                  <a:cubicBezTo>
                    <a:pt x="268" y="0"/>
                    <a:pt x="1" y="67"/>
                    <a:pt x="67" y="20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3" name="Google Shape;2363;p34"/>
            <p:cNvSpPr/>
            <p:nvPr/>
          </p:nvSpPr>
          <p:spPr>
            <a:xfrm>
              <a:off x="7701013" y="4743791"/>
              <a:ext cx="16983" cy="30616"/>
            </a:xfrm>
            <a:custGeom>
              <a:avLst/>
              <a:gdLst/>
              <a:ahLst/>
              <a:cxnLst/>
              <a:rect l="l" t="t" r="r" b="b"/>
              <a:pathLst>
                <a:path w="1703" h="3070" extrusionOk="0">
                  <a:moveTo>
                    <a:pt x="1" y="101"/>
                  </a:moveTo>
                  <a:cubicBezTo>
                    <a:pt x="201" y="1068"/>
                    <a:pt x="935" y="2536"/>
                    <a:pt x="1635" y="3036"/>
                  </a:cubicBezTo>
                  <a:cubicBezTo>
                    <a:pt x="1669" y="3070"/>
                    <a:pt x="1702" y="3036"/>
                    <a:pt x="1702" y="3003"/>
                  </a:cubicBezTo>
                  <a:cubicBezTo>
                    <a:pt x="801" y="1936"/>
                    <a:pt x="501" y="1068"/>
                    <a:pt x="201" y="34"/>
                  </a:cubicBezTo>
                  <a:cubicBezTo>
                    <a:pt x="168" y="1"/>
                    <a:pt x="1" y="34"/>
                    <a:pt x="1" y="10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4" name="Google Shape;2364;p34"/>
            <p:cNvSpPr/>
            <p:nvPr/>
          </p:nvSpPr>
          <p:spPr>
            <a:xfrm>
              <a:off x="7628164" y="4751450"/>
              <a:ext cx="14311" cy="28950"/>
            </a:xfrm>
            <a:custGeom>
              <a:avLst/>
              <a:gdLst/>
              <a:ahLst/>
              <a:cxnLst/>
              <a:rect l="l" t="t" r="r" b="b"/>
              <a:pathLst>
                <a:path w="1435" h="2903" extrusionOk="0">
                  <a:moveTo>
                    <a:pt x="1168" y="67"/>
                  </a:moveTo>
                  <a:cubicBezTo>
                    <a:pt x="501" y="600"/>
                    <a:pt x="101" y="1901"/>
                    <a:pt x="1" y="2902"/>
                  </a:cubicBezTo>
                  <a:lnTo>
                    <a:pt x="167" y="2902"/>
                  </a:lnTo>
                  <a:cubicBezTo>
                    <a:pt x="334" y="1668"/>
                    <a:pt x="768" y="734"/>
                    <a:pt x="1402" y="133"/>
                  </a:cubicBezTo>
                  <a:cubicBezTo>
                    <a:pt x="1435" y="67"/>
                    <a:pt x="1268" y="0"/>
                    <a:pt x="1168" y="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5" name="Google Shape;2365;p34"/>
            <p:cNvSpPr/>
            <p:nvPr/>
          </p:nvSpPr>
          <p:spPr>
            <a:xfrm>
              <a:off x="7635484" y="4638013"/>
              <a:ext cx="56893" cy="95816"/>
            </a:xfrm>
            <a:custGeom>
              <a:avLst/>
              <a:gdLst/>
              <a:ahLst/>
              <a:cxnLst/>
              <a:rect l="l" t="t" r="r" b="b"/>
              <a:pathLst>
                <a:path w="5705" h="9608" extrusionOk="0">
                  <a:moveTo>
                    <a:pt x="1401" y="7839"/>
                  </a:moveTo>
                  <a:lnTo>
                    <a:pt x="2235" y="7672"/>
                  </a:lnTo>
                  <a:lnTo>
                    <a:pt x="1535" y="4137"/>
                  </a:lnTo>
                  <a:cubicBezTo>
                    <a:pt x="1401" y="4370"/>
                    <a:pt x="801" y="4770"/>
                    <a:pt x="434" y="4870"/>
                  </a:cubicBezTo>
                  <a:lnTo>
                    <a:pt x="0" y="2602"/>
                  </a:lnTo>
                  <a:cubicBezTo>
                    <a:pt x="367" y="2335"/>
                    <a:pt x="1168" y="1268"/>
                    <a:pt x="1268" y="767"/>
                  </a:cubicBezTo>
                  <a:lnTo>
                    <a:pt x="1401" y="334"/>
                  </a:lnTo>
                  <a:lnTo>
                    <a:pt x="3103" y="0"/>
                  </a:lnTo>
                  <a:lnTo>
                    <a:pt x="4537" y="7172"/>
                  </a:lnTo>
                  <a:lnTo>
                    <a:pt x="5371" y="7005"/>
                  </a:lnTo>
                  <a:lnTo>
                    <a:pt x="5705" y="8807"/>
                  </a:lnTo>
                  <a:lnTo>
                    <a:pt x="4871" y="8973"/>
                  </a:lnTo>
                  <a:lnTo>
                    <a:pt x="2569" y="9440"/>
                  </a:lnTo>
                  <a:lnTo>
                    <a:pt x="1735" y="960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6" name="Google Shape;2366;p34"/>
            <p:cNvSpPr/>
            <p:nvPr/>
          </p:nvSpPr>
          <p:spPr>
            <a:xfrm>
              <a:off x="7632821" y="4635021"/>
              <a:ext cx="63216" cy="102128"/>
            </a:xfrm>
            <a:custGeom>
              <a:avLst/>
              <a:gdLst/>
              <a:ahLst/>
              <a:cxnLst/>
              <a:rect l="l" t="t" r="r" b="b"/>
              <a:pathLst>
                <a:path w="6339" h="10241" extrusionOk="0">
                  <a:moveTo>
                    <a:pt x="1635" y="7906"/>
                  </a:moveTo>
                  <a:lnTo>
                    <a:pt x="2202" y="7772"/>
                  </a:lnTo>
                  <a:lnTo>
                    <a:pt x="1668" y="5004"/>
                  </a:lnTo>
                  <a:cubicBezTo>
                    <a:pt x="1635" y="5004"/>
                    <a:pt x="1635" y="5070"/>
                    <a:pt x="1602" y="5070"/>
                  </a:cubicBezTo>
                  <a:cubicBezTo>
                    <a:pt x="1335" y="5237"/>
                    <a:pt x="1101" y="5337"/>
                    <a:pt x="835" y="5471"/>
                  </a:cubicBezTo>
                  <a:cubicBezTo>
                    <a:pt x="701" y="5504"/>
                    <a:pt x="534" y="5471"/>
                    <a:pt x="501" y="5304"/>
                  </a:cubicBezTo>
                  <a:lnTo>
                    <a:pt x="501" y="5270"/>
                  </a:lnTo>
                  <a:lnTo>
                    <a:pt x="34" y="2969"/>
                  </a:lnTo>
                  <a:cubicBezTo>
                    <a:pt x="1" y="2835"/>
                    <a:pt x="101" y="2769"/>
                    <a:pt x="167" y="2669"/>
                  </a:cubicBezTo>
                  <a:cubicBezTo>
                    <a:pt x="334" y="2569"/>
                    <a:pt x="601" y="2235"/>
                    <a:pt x="835" y="1901"/>
                  </a:cubicBezTo>
                  <a:cubicBezTo>
                    <a:pt x="1101" y="1568"/>
                    <a:pt x="1268" y="1234"/>
                    <a:pt x="1335" y="1001"/>
                  </a:cubicBezTo>
                  <a:lnTo>
                    <a:pt x="1468" y="600"/>
                  </a:lnTo>
                  <a:cubicBezTo>
                    <a:pt x="1502" y="500"/>
                    <a:pt x="1602" y="434"/>
                    <a:pt x="1668" y="400"/>
                  </a:cubicBezTo>
                  <a:lnTo>
                    <a:pt x="1668" y="400"/>
                  </a:lnTo>
                  <a:lnTo>
                    <a:pt x="3370" y="67"/>
                  </a:lnTo>
                  <a:cubicBezTo>
                    <a:pt x="3536" y="0"/>
                    <a:pt x="3670" y="133"/>
                    <a:pt x="3703" y="267"/>
                  </a:cubicBezTo>
                  <a:lnTo>
                    <a:pt x="5038" y="7172"/>
                  </a:lnTo>
                  <a:lnTo>
                    <a:pt x="5638" y="7072"/>
                  </a:lnTo>
                  <a:cubicBezTo>
                    <a:pt x="5805" y="7005"/>
                    <a:pt x="5938" y="7138"/>
                    <a:pt x="5972" y="7272"/>
                  </a:cubicBezTo>
                  <a:lnTo>
                    <a:pt x="6305" y="9073"/>
                  </a:lnTo>
                  <a:cubicBezTo>
                    <a:pt x="6338" y="9240"/>
                    <a:pt x="6205" y="9340"/>
                    <a:pt x="6105" y="9407"/>
                  </a:cubicBezTo>
                  <a:lnTo>
                    <a:pt x="2135" y="10174"/>
                  </a:lnTo>
                  <a:cubicBezTo>
                    <a:pt x="1969" y="10241"/>
                    <a:pt x="1835" y="10107"/>
                    <a:pt x="1802" y="9974"/>
                  </a:cubicBezTo>
                  <a:lnTo>
                    <a:pt x="1468" y="8173"/>
                  </a:lnTo>
                  <a:cubicBezTo>
                    <a:pt x="1368" y="8072"/>
                    <a:pt x="1468" y="7906"/>
                    <a:pt x="1635" y="7906"/>
                  </a:cubicBezTo>
                  <a:close/>
                  <a:moveTo>
                    <a:pt x="2602" y="8239"/>
                  </a:moveTo>
                  <a:lnTo>
                    <a:pt x="2002" y="8339"/>
                  </a:lnTo>
                  <a:lnTo>
                    <a:pt x="2236" y="9607"/>
                  </a:lnTo>
                  <a:lnTo>
                    <a:pt x="5671" y="8940"/>
                  </a:lnTo>
                  <a:lnTo>
                    <a:pt x="5404" y="7672"/>
                  </a:lnTo>
                  <a:lnTo>
                    <a:pt x="4837" y="7806"/>
                  </a:lnTo>
                  <a:cubicBezTo>
                    <a:pt x="4671" y="7839"/>
                    <a:pt x="4537" y="7706"/>
                    <a:pt x="4504" y="7605"/>
                  </a:cubicBezTo>
                  <a:lnTo>
                    <a:pt x="3170" y="667"/>
                  </a:lnTo>
                  <a:lnTo>
                    <a:pt x="1902" y="934"/>
                  </a:lnTo>
                  <a:lnTo>
                    <a:pt x="1835" y="1168"/>
                  </a:lnTo>
                  <a:cubicBezTo>
                    <a:pt x="1735" y="1434"/>
                    <a:pt x="1535" y="1835"/>
                    <a:pt x="1302" y="2202"/>
                  </a:cubicBezTo>
                  <a:cubicBezTo>
                    <a:pt x="1068" y="2535"/>
                    <a:pt x="801" y="2835"/>
                    <a:pt x="634" y="3036"/>
                  </a:cubicBezTo>
                  <a:lnTo>
                    <a:pt x="968" y="4837"/>
                  </a:lnTo>
                  <a:cubicBezTo>
                    <a:pt x="1068" y="4803"/>
                    <a:pt x="1168" y="4703"/>
                    <a:pt x="1302" y="4637"/>
                  </a:cubicBezTo>
                  <a:cubicBezTo>
                    <a:pt x="1402" y="4537"/>
                    <a:pt x="1535" y="4437"/>
                    <a:pt x="1568" y="4336"/>
                  </a:cubicBezTo>
                  <a:cubicBezTo>
                    <a:pt x="1635" y="4270"/>
                    <a:pt x="1702" y="4203"/>
                    <a:pt x="1802" y="4170"/>
                  </a:cubicBezTo>
                  <a:cubicBezTo>
                    <a:pt x="1969" y="4136"/>
                    <a:pt x="2069" y="4270"/>
                    <a:pt x="2135" y="4370"/>
                  </a:cubicBezTo>
                  <a:lnTo>
                    <a:pt x="2836" y="7939"/>
                  </a:lnTo>
                  <a:cubicBezTo>
                    <a:pt x="2803" y="8072"/>
                    <a:pt x="2703" y="8239"/>
                    <a:pt x="2602" y="823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7" name="Google Shape;2367;p34"/>
            <p:cNvSpPr/>
            <p:nvPr/>
          </p:nvSpPr>
          <p:spPr>
            <a:xfrm>
              <a:off x="7690372" y="4780390"/>
              <a:ext cx="105788" cy="71862"/>
            </a:xfrm>
            <a:custGeom>
              <a:avLst/>
              <a:gdLst/>
              <a:ahLst/>
              <a:cxnLst/>
              <a:rect l="l" t="t" r="r" b="b"/>
              <a:pathLst>
                <a:path w="10608" h="7206" extrusionOk="0">
                  <a:moveTo>
                    <a:pt x="7105" y="0"/>
                  </a:moveTo>
                  <a:cubicBezTo>
                    <a:pt x="8240" y="1001"/>
                    <a:pt x="9440" y="1768"/>
                    <a:pt x="10608" y="2335"/>
                  </a:cubicBezTo>
                  <a:cubicBezTo>
                    <a:pt x="9207" y="2936"/>
                    <a:pt x="7572" y="3736"/>
                    <a:pt x="6438" y="3269"/>
                  </a:cubicBezTo>
                  <a:cubicBezTo>
                    <a:pt x="6238" y="4370"/>
                    <a:pt x="5938" y="5504"/>
                    <a:pt x="6338" y="7205"/>
                  </a:cubicBezTo>
                  <a:cubicBezTo>
                    <a:pt x="3736" y="5437"/>
                    <a:pt x="1435" y="2869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8" name="Google Shape;2368;p34"/>
            <p:cNvSpPr/>
            <p:nvPr/>
          </p:nvSpPr>
          <p:spPr>
            <a:xfrm>
              <a:off x="7686383" y="4780051"/>
              <a:ext cx="112779" cy="74864"/>
            </a:xfrm>
            <a:custGeom>
              <a:avLst/>
              <a:gdLst/>
              <a:ahLst/>
              <a:cxnLst/>
              <a:rect l="l" t="t" r="r" b="b"/>
              <a:pathLst>
                <a:path w="11309" h="7507" extrusionOk="0">
                  <a:moveTo>
                    <a:pt x="7939" y="34"/>
                  </a:moveTo>
                  <a:cubicBezTo>
                    <a:pt x="8973" y="901"/>
                    <a:pt x="10107" y="1602"/>
                    <a:pt x="11108" y="2102"/>
                  </a:cubicBezTo>
                  <a:cubicBezTo>
                    <a:pt x="11208" y="2202"/>
                    <a:pt x="11308" y="2302"/>
                    <a:pt x="11208" y="2469"/>
                  </a:cubicBezTo>
                  <a:cubicBezTo>
                    <a:pt x="11175" y="2536"/>
                    <a:pt x="11141" y="2603"/>
                    <a:pt x="11108" y="2603"/>
                  </a:cubicBezTo>
                  <a:lnTo>
                    <a:pt x="11108" y="2603"/>
                  </a:lnTo>
                  <a:lnTo>
                    <a:pt x="10941" y="2703"/>
                  </a:lnTo>
                  <a:cubicBezTo>
                    <a:pt x="9640" y="3270"/>
                    <a:pt x="8173" y="3937"/>
                    <a:pt x="7005" y="3703"/>
                  </a:cubicBezTo>
                  <a:cubicBezTo>
                    <a:pt x="6805" y="4637"/>
                    <a:pt x="6638" y="5671"/>
                    <a:pt x="6938" y="7206"/>
                  </a:cubicBezTo>
                  <a:cubicBezTo>
                    <a:pt x="6972" y="7339"/>
                    <a:pt x="6838" y="7473"/>
                    <a:pt x="6705" y="7506"/>
                  </a:cubicBezTo>
                  <a:cubicBezTo>
                    <a:pt x="6638" y="7506"/>
                    <a:pt x="6538" y="7506"/>
                    <a:pt x="6505" y="7473"/>
                  </a:cubicBezTo>
                  <a:cubicBezTo>
                    <a:pt x="4637" y="6172"/>
                    <a:pt x="2869" y="4471"/>
                    <a:pt x="1501" y="2569"/>
                  </a:cubicBezTo>
                  <a:cubicBezTo>
                    <a:pt x="967" y="1769"/>
                    <a:pt x="467" y="935"/>
                    <a:pt x="0" y="67"/>
                  </a:cubicBezTo>
                  <a:lnTo>
                    <a:pt x="601" y="67"/>
                  </a:lnTo>
                  <a:cubicBezTo>
                    <a:pt x="967" y="801"/>
                    <a:pt x="1434" y="1569"/>
                    <a:pt x="1935" y="2236"/>
                  </a:cubicBezTo>
                  <a:cubicBezTo>
                    <a:pt x="3136" y="3937"/>
                    <a:pt x="4637" y="5438"/>
                    <a:pt x="6271" y="6639"/>
                  </a:cubicBezTo>
                  <a:cubicBezTo>
                    <a:pt x="6104" y="5305"/>
                    <a:pt x="6305" y="4371"/>
                    <a:pt x="6471" y="3437"/>
                  </a:cubicBezTo>
                  <a:lnTo>
                    <a:pt x="6505" y="3270"/>
                  </a:lnTo>
                  <a:lnTo>
                    <a:pt x="6505" y="3170"/>
                  </a:lnTo>
                  <a:cubicBezTo>
                    <a:pt x="6538" y="3070"/>
                    <a:pt x="6705" y="2970"/>
                    <a:pt x="6905" y="3070"/>
                  </a:cubicBezTo>
                  <a:cubicBezTo>
                    <a:pt x="7772" y="3437"/>
                    <a:pt x="9107" y="2903"/>
                    <a:pt x="10307" y="2336"/>
                  </a:cubicBezTo>
                  <a:cubicBezTo>
                    <a:pt x="9240" y="1769"/>
                    <a:pt x="8106" y="968"/>
                    <a:pt x="7072" y="1"/>
                  </a:cubicBezTo>
                  <a:lnTo>
                    <a:pt x="793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9" name="Google Shape;2369;p34"/>
            <p:cNvSpPr/>
            <p:nvPr/>
          </p:nvSpPr>
          <p:spPr>
            <a:xfrm>
              <a:off x="7584255" y="4780390"/>
              <a:ext cx="72191" cy="83839"/>
            </a:xfrm>
            <a:custGeom>
              <a:avLst/>
              <a:gdLst/>
              <a:ahLst/>
              <a:cxnLst/>
              <a:rect l="l" t="t" r="r" b="b"/>
              <a:pathLst>
                <a:path w="7239" h="8407" extrusionOk="0">
                  <a:moveTo>
                    <a:pt x="7239" y="0"/>
                  </a:moveTo>
                  <a:cubicBezTo>
                    <a:pt x="6238" y="2735"/>
                    <a:pt x="6071" y="6004"/>
                    <a:pt x="6572" y="8406"/>
                  </a:cubicBezTo>
                  <a:cubicBezTo>
                    <a:pt x="5238" y="7672"/>
                    <a:pt x="3636" y="6838"/>
                    <a:pt x="3336" y="5671"/>
                  </a:cubicBezTo>
                  <a:cubicBezTo>
                    <a:pt x="2335" y="6104"/>
                    <a:pt x="1301" y="6605"/>
                    <a:pt x="134" y="7906"/>
                  </a:cubicBezTo>
                  <a:cubicBezTo>
                    <a:pt x="0" y="5271"/>
                    <a:pt x="467" y="2535"/>
                    <a:pt x="1401" y="33"/>
                  </a:cubicBezTo>
                  <a:lnTo>
                    <a:pt x="7239" y="33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0" name="Google Shape;2370;p34"/>
            <p:cNvSpPr/>
            <p:nvPr/>
          </p:nvSpPr>
          <p:spPr>
            <a:xfrm>
              <a:off x="7581921" y="4780051"/>
              <a:ext cx="77526" cy="87170"/>
            </a:xfrm>
            <a:custGeom>
              <a:avLst/>
              <a:gdLst/>
              <a:ahLst/>
              <a:cxnLst/>
              <a:rect l="l" t="t" r="r" b="b"/>
              <a:pathLst>
                <a:path w="7774" h="8741" extrusionOk="0">
                  <a:moveTo>
                    <a:pt x="7773" y="34"/>
                  </a:moveTo>
                  <a:cubicBezTo>
                    <a:pt x="7573" y="568"/>
                    <a:pt x="7406" y="1102"/>
                    <a:pt x="7273" y="1702"/>
                  </a:cubicBezTo>
                  <a:cubicBezTo>
                    <a:pt x="6739" y="3970"/>
                    <a:pt x="6672" y="6472"/>
                    <a:pt x="7073" y="8407"/>
                  </a:cubicBezTo>
                  <a:cubicBezTo>
                    <a:pt x="7106" y="8574"/>
                    <a:pt x="6973" y="8707"/>
                    <a:pt x="6873" y="8740"/>
                  </a:cubicBezTo>
                  <a:cubicBezTo>
                    <a:pt x="6772" y="8740"/>
                    <a:pt x="6739" y="8740"/>
                    <a:pt x="6639" y="8707"/>
                  </a:cubicBezTo>
                  <a:lnTo>
                    <a:pt x="6539" y="8607"/>
                  </a:lnTo>
                  <a:cubicBezTo>
                    <a:pt x="5271" y="7940"/>
                    <a:pt x="3837" y="7139"/>
                    <a:pt x="3403" y="6072"/>
                  </a:cubicBezTo>
                  <a:cubicBezTo>
                    <a:pt x="2536" y="6472"/>
                    <a:pt x="1569" y="6972"/>
                    <a:pt x="568" y="8107"/>
                  </a:cubicBezTo>
                  <a:cubicBezTo>
                    <a:pt x="468" y="8240"/>
                    <a:pt x="301" y="8240"/>
                    <a:pt x="201" y="8140"/>
                  </a:cubicBezTo>
                  <a:cubicBezTo>
                    <a:pt x="134" y="8107"/>
                    <a:pt x="101" y="8040"/>
                    <a:pt x="101" y="7940"/>
                  </a:cubicBezTo>
                  <a:cubicBezTo>
                    <a:pt x="1" y="5638"/>
                    <a:pt x="301" y="3270"/>
                    <a:pt x="1068" y="1001"/>
                  </a:cubicBezTo>
                  <a:cubicBezTo>
                    <a:pt x="1135" y="668"/>
                    <a:pt x="1269" y="401"/>
                    <a:pt x="1402" y="67"/>
                  </a:cubicBezTo>
                  <a:lnTo>
                    <a:pt x="1969" y="67"/>
                  </a:lnTo>
                  <a:cubicBezTo>
                    <a:pt x="1869" y="434"/>
                    <a:pt x="1669" y="801"/>
                    <a:pt x="1569" y="1202"/>
                  </a:cubicBezTo>
                  <a:cubicBezTo>
                    <a:pt x="935" y="3170"/>
                    <a:pt x="601" y="5271"/>
                    <a:pt x="601" y="7306"/>
                  </a:cubicBezTo>
                  <a:cubicBezTo>
                    <a:pt x="1569" y="6405"/>
                    <a:pt x="2436" y="5972"/>
                    <a:pt x="3270" y="5571"/>
                  </a:cubicBezTo>
                  <a:lnTo>
                    <a:pt x="3403" y="5471"/>
                  </a:lnTo>
                  <a:cubicBezTo>
                    <a:pt x="3403" y="5471"/>
                    <a:pt x="3437" y="5471"/>
                    <a:pt x="3470" y="5438"/>
                  </a:cubicBezTo>
                  <a:cubicBezTo>
                    <a:pt x="3604" y="5405"/>
                    <a:pt x="3770" y="5471"/>
                    <a:pt x="3804" y="5638"/>
                  </a:cubicBezTo>
                  <a:cubicBezTo>
                    <a:pt x="4037" y="6572"/>
                    <a:pt x="5271" y="7306"/>
                    <a:pt x="6439" y="7940"/>
                  </a:cubicBezTo>
                  <a:cubicBezTo>
                    <a:pt x="6139" y="6072"/>
                    <a:pt x="6239" y="3737"/>
                    <a:pt x="6739" y="1569"/>
                  </a:cubicBezTo>
                  <a:cubicBezTo>
                    <a:pt x="6873" y="1035"/>
                    <a:pt x="7039" y="534"/>
                    <a:pt x="7173" y="1"/>
                  </a:cubicBezTo>
                  <a:lnTo>
                    <a:pt x="777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1" name="Google Shape;2371;p34"/>
            <p:cNvSpPr/>
            <p:nvPr/>
          </p:nvSpPr>
          <p:spPr>
            <a:xfrm>
              <a:off x="7639473" y="4780390"/>
              <a:ext cx="5006" cy="19297"/>
            </a:xfrm>
            <a:custGeom>
              <a:avLst/>
              <a:gdLst/>
              <a:ahLst/>
              <a:cxnLst/>
              <a:rect l="l" t="t" r="r" b="b"/>
              <a:pathLst>
                <a:path w="502" h="1935" extrusionOk="0">
                  <a:moveTo>
                    <a:pt x="268" y="0"/>
                  </a:moveTo>
                  <a:cubicBezTo>
                    <a:pt x="67" y="667"/>
                    <a:pt x="1" y="1368"/>
                    <a:pt x="34" y="1868"/>
                  </a:cubicBezTo>
                  <a:cubicBezTo>
                    <a:pt x="34" y="1901"/>
                    <a:pt x="134" y="1935"/>
                    <a:pt x="168" y="1901"/>
                  </a:cubicBezTo>
                  <a:cubicBezTo>
                    <a:pt x="268" y="1201"/>
                    <a:pt x="334" y="567"/>
                    <a:pt x="501" y="33"/>
                  </a:cubicBezTo>
                  <a:lnTo>
                    <a:pt x="268" y="3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2" name="Google Shape;2372;p34"/>
            <p:cNvSpPr/>
            <p:nvPr/>
          </p:nvSpPr>
          <p:spPr>
            <a:xfrm>
              <a:off x="7609864" y="4780390"/>
              <a:ext cx="3341" cy="9982"/>
            </a:xfrm>
            <a:custGeom>
              <a:avLst/>
              <a:gdLst/>
              <a:ahLst/>
              <a:cxnLst/>
              <a:rect l="l" t="t" r="r" b="b"/>
              <a:pathLst>
                <a:path w="335" h="1001" extrusionOk="0">
                  <a:moveTo>
                    <a:pt x="134" y="0"/>
                  </a:moveTo>
                  <a:cubicBezTo>
                    <a:pt x="68" y="334"/>
                    <a:pt x="1" y="601"/>
                    <a:pt x="68" y="901"/>
                  </a:cubicBezTo>
                  <a:cubicBezTo>
                    <a:pt x="68" y="934"/>
                    <a:pt x="134" y="1001"/>
                    <a:pt x="168" y="934"/>
                  </a:cubicBezTo>
                  <a:cubicBezTo>
                    <a:pt x="201" y="667"/>
                    <a:pt x="268" y="334"/>
                    <a:pt x="335" y="0"/>
                  </a:cubicBezTo>
                  <a:lnTo>
                    <a:pt x="13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3" name="Google Shape;2373;p34"/>
            <p:cNvSpPr/>
            <p:nvPr/>
          </p:nvSpPr>
          <p:spPr>
            <a:xfrm>
              <a:off x="7699018" y="4780390"/>
              <a:ext cx="11987" cy="12645"/>
            </a:xfrm>
            <a:custGeom>
              <a:avLst/>
              <a:gdLst/>
              <a:ahLst/>
              <a:cxnLst/>
              <a:rect l="l" t="t" r="r" b="b"/>
              <a:pathLst>
                <a:path w="1202" h="1268" extrusionOk="0">
                  <a:moveTo>
                    <a:pt x="1" y="0"/>
                  </a:moveTo>
                  <a:cubicBezTo>
                    <a:pt x="334" y="534"/>
                    <a:pt x="701" y="934"/>
                    <a:pt x="1068" y="1234"/>
                  </a:cubicBezTo>
                  <a:cubicBezTo>
                    <a:pt x="1101" y="1268"/>
                    <a:pt x="1202" y="1234"/>
                    <a:pt x="1168" y="1168"/>
                  </a:cubicBezTo>
                  <a:cubicBezTo>
                    <a:pt x="768" y="734"/>
                    <a:pt x="501" y="367"/>
                    <a:pt x="2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4" name="Google Shape;2374;p34"/>
            <p:cNvSpPr/>
            <p:nvPr/>
          </p:nvSpPr>
          <p:spPr>
            <a:xfrm>
              <a:off x="7628164" y="4779722"/>
              <a:ext cx="1675" cy="6333"/>
            </a:xfrm>
            <a:custGeom>
              <a:avLst/>
              <a:gdLst/>
              <a:ahLst/>
              <a:cxnLst/>
              <a:rect l="l" t="t" r="r" b="b"/>
              <a:pathLst>
                <a:path w="168" h="635" extrusionOk="0">
                  <a:moveTo>
                    <a:pt x="1" y="67"/>
                  </a:moveTo>
                  <a:lnTo>
                    <a:pt x="1" y="567"/>
                  </a:lnTo>
                  <a:cubicBezTo>
                    <a:pt x="1" y="601"/>
                    <a:pt x="101" y="634"/>
                    <a:pt x="101" y="567"/>
                  </a:cubicBezTo>
                  <a:cubicBezTo>
                    <a:pt x="101" y="401"/>
                    <a:pt x="134" y="167"/>
                    <a:pt x="167" y="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75" name="Google Shape;2375;p34"/>
          <p:cNvGrpSpPr/>
          <p:nvPr/>
        </p:nvGrpSpPr>
        <p:grpSpPr>
          <a:xfrm>
            <a:off x="4296990" y="376245"/>
            <a:ext cx="549954" cy="326506"/>
            <a:chOff x="6670454" y="4461532"/>
            <a:chExt cx="232539" cy="138069"/>
          </a:xfrm>
        </p:grpSpPr>
        <p:sp>
          <p:nvSpPr>
            <p:cNvPr id="2376" name="Google Shape;2376;p34"/>
            <p:cNvSpPr/>
            <p:nvPr/>
          </p:nvSpPr>
          <p:spPr>
            <a:xfrm>
              <a:off x="6673117" y="4461532"/>
              <a:ext cx="191292" cy="136065"/>
            </a:xfrm>
            <a:custGeom>
              <a:avLst/>
              <a:gdLst/>
              <a:ahLst/>
              <a:cxnLst/>
              <a:rect l="l" t="t" r="r" b="b"/>
              <a:pathLst>
                <a:path w="19182" h="13644" extrusionOk="0">
                  <a:moveTo>
                    <a:pt x="19148" y="1302"/>
                  </a:moveTo>
                  <a:cubicBezTo>
                    <a:pt x="8707" y="1"/>
                    <a:pt x="1902" y="7206"/>
                    <a:pt x="1" y="13644"/>
                  </a:cubicBezTo>
                  <a:cubicBezTo>
                    <a:pt x="4804" y="10175"/>
                    <a:pt x="11342" y="9308"/>
                    <a:pt x="19181" y="10642"/>
                  </a:cubicBezTo>
                  <a:cubicBezTo>
                    <a:pt x="19181" y="10642"/>
                    <a:pt x="18714" y="4971"/>
                    <a:pt x="19148" y="130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7" name="Google Shape;2377;p34"/>
            <p:cNvSpPr/>
            <p:nvPr/>
          </p:nvSpPr>
          <p:spPr>
            <a:xfrm>
              <a:off x="6670454" y="4465531"/>
              <a:ext cx="196947" cy="134070"/>
            </a:xfrm>
            <a:custGeom>
              <a:avLst/>
              <a:gdLst/>
              <a:ahLst/>
              <a:cxnLst/>
              <a:rect l="l" t="t" r="r" b="b"/>
              <a:pathLst>
                <a:path w="19749" h="13444" extrusionOk="0">
                  <a:moveTo>
                    <a:pt x="19115" y="1101"/>
                  </a:moveTo>
                  <a:cubicBezTo>
                    <a:pt x="14611" y="601"/>
                    <a:pt x="10842" y="1735"/>
                    <a:pt x="7840" y="3636"/>
                  </a:cubicBezTo>
                  <a:cubicBezTo>
                    <a:pt x="4337" y="5904"/>
                    <a:pt x="1969" y="9273"/>
                    <a:pt x="802" y="12509"/>
                  </a:cubicBezTo>
                  <a:cubicBezTo>
                    <a:pt x="3070" y="11075"/>
                    <a:pt x="5638" y="10107"/>
                    <a:pt x="8574" y="9640"/>
                  </a:cubicBezTo>
                  <a:cubicBezTo>
                    <a:pt x="11776" y="9140"/>
                    <a:pt x="15312" y="9240"/>
                    <a:pt x="19181" y="9841"/>
                  </a:cubicBezTo>
                  <a:cubicBezTo>
                    <a:pt x="19081" y="8640"/>
                    <a:pt x="18781" y="4270"/>
                    <a:pt x="19115" y="1101"/>
                  </a:cubicBezTo>
                  <a:close/>
                  <a:moveTo>
                    <a:pt x="7573" y="3169"/>
                  </a:moveTo>
                  <a:cubicBezTo>
                    <a:pt x="10742" y="1134"/>
                    <a:pt x="14678" y="0"/>
                    <a:pt x="19448" y="601"/>
                  </a:cubicBezTo>
                  <a:lnTo>
                    <a:pt x="19682" y="634"/>
                  </a:lnTo>
                  <a:lnTo>
                    <a:pt x="19648" y="901"/>
                  </a:lnTo>
                  <a:cubicBezTo>
                    <a:pt x="19248" y="4503"/>
                    <a:pt x="19682" y="10141"/>
                    <a:pt x="19682" y="10174"/>
                  </a:cubicBezTo>
                  <a:lnTo>
                    <a:pt x="19748" y="10508"/>
                  </a:lnTo>
                  <a:lnTo>
                    <a:pt x="19415" y="10474"/>
                  </a:lnTo>
                  <a:cubicBezTo>
                    <a:pt x="15445" y="9807"/>
                    <a:pt x="11843" y="9674"/>
                    <a:pt x="8607" y="10207"/>
                  </a:cubicBezTo>
                  <a:cubicBezTo>
                    <a:pt x="5472" y="10708"/>
                    <a:pt x="2736" y="11775"/>
                    <a:pt x="435" y="13443"/>
                  </a:cubicBezTo>
                  <a:lnTo>
                    <a:pt x="1" y="13143"/>
                  </a:lnTo>
                  <a:cubicBezTo>
                    <a:pt x="1102" y="9507"/>
                    <a:pt x="3670" y="5671"/>
                    <a:pt x="7573" y="316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8" name="Google Shape;2378;p34"/>
            <p:cNvSpPr/>
            <p:nvPr/>
          </p:nvSpPr>
          <p:spPr>
            <a:xfrm>
              <a:off x="6805183" y="4471844"/>
              <a:ext cx="94819" cy="96484"/>
            </a:xfrm>
            <a:custGeom>
              <a:avLst/>
              <a:gdLst/>
              <a:ahLst/>
              <a:cxnLst/>
              <a:rect l="l" t="t" r="r" b="b"/>
              <a:pathLst>
                <a:path w="9508" h="9675" extrusionOk="0">
                  <a:moveTo>
                    <a:pt x="1568" y="5105"/>
                  </a:moveTo>
                  <a:cubicBezTo>
                    <a:pt x="1602" y="4371"/>
                    <a:pt x="1" y="2703"/>
                    <a:pt x="234" y="2369"/>
                  </a:cubicBezTo>
                  <a:cubicBezTo>
                    <a:pt x="434" y="2002"/>
                    <a:pt x="2569" y="2536"/>
                    <a:pt x="3236" y="2369"/>
                  </a:cubicBezTo>
                  <a:cubicBezTo>
                    <a:pt x="3903" y="2203"/>
                    <a:pt x="5271" y="1"/>
                    <a:pt x="5838" y="268"/>
                  </a:cubicBezTo>
                  <a:cubicBezTo>
                    <a:pt x="6439" y="501"/>
                    <a:pt x="6272" y="2936"/>
                    <a:pt x="6739" y="3370"/>
                  </a:cubicBezTo>
                  <a:cubicBezTo>
                    <a:pt x="7172" y="3837"/>
                    <a:pt x="9441" y="4671"/>
                    <a:pt x="9474" y="5171"/>
                  </a:cubicBezTo>
                  <a:cubicBezTo>
                    <a:pt x="9507" y="5672"/>
                    <a:pt x="7239" y="6105"/>
                    <a:pt x="6839" y="6539"/>
                  </a:cubicBezTo>
                  <a:cubicBezTo>
                    <a:pt x="6505" y="7039"/>
                    <a:pt x="6338" y="9508"/>
                    <a:pt x="5905" y="9574"/>
                  </a:cubicBezTo>
                  <a:cubicBezTo>
                    <a:pt x="5438" y="9675"/>
                    <a:pt x="4637" y="8073"/>
                    <a:pt x="3770" y="7840"/>
                  </a:cubicBezTo>
                  <a:cubicBezTo>
                    <a:pt x="2903" y="7540"/>
                    <a:pt x="768" y="8707"/>
                    <a:pt x="401" y="8374"/>
                  </a:cubicBezTo>
                  <a:cubicBezTo>
                    <a:pt x="101" y="8007"/>
                    <a:pt x="1502" y="5805"/>
                    <a:pt x="1568" y="51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9" name="Google Shape;2379;p34"/>
            <p:cNvSpPr/>
            <p:nvPr/>
          </p:nvSpPr>
          <p:spPr>
            <a:xfrm>
              <a:off x="6803517" y="4469849"/>
              <a:ext cx="99476" cy="101470"/>
            </a:xfrm>
            <a:custGeom>
              <a:avLst/>
              <a:gdLst/>
              <a:ahLst/>
              <a:cxnLst/>
              <a:rect l="l" t="t" r="r" b="b"/>
              <a:pathLst>
                <a:path w="9975" h="10175" extrusionOk="0">
                  <a:moveTo>
                    <a:pt x="1469" y="5305"/>
                  </a:moveTo>
                  <a:cubicBezTo>
                    <a:pt x="1469" y="5038"/>
                    <a:pt x="1102" y="4471"/>
                    <a:pt x="768" y="3904"/>
                  </a:cubicBezTo>
                  <a:cubicBezTo>
                    <a:pt x="334" y="3303"/>
                    <a:pt x="1" y="2736"/>
                    <a:pt x="168" y="2469"/>
                  </a:cubicBezTo>
                  <a:cubicBezTo>
                    <a:pt x="401" y="2136"/>
                    <a:pt x="1168" y="2202"/>
                    <a:pt x="2002" y="2302"/>
                  </a:cubicBezTo>
                  <a:cubicBezTo>
                    <a:pt x="2536" y="2336"/>
                    <a:pt x="3103" y="2403"/>
                    <a:pt x="3337" y="2336"/>
                  </a:cubicBezTo>
                  <a:cubicBezTo>
                    <a:pt x="3570" y="2302"/>
                    <a:pt x="3970" y="1835"/>
                    <a:pt x="4404" y="1368"/>
                  </a:cubicBezTo>
                  <a:cubicBezTo>
                    <a:pt x="5004" y="701"/>
                    <a:pt x="5638" y="1"/>
                    <a:pt x="6139" y="201"/>
                  </a:cubicBezTo>
                  <a:cubicBezTo>
                    <a:pt x="6606" y="401"/>
                    <a:pt x="6672" y="1235"/>
                    <a:pt x="6806" y="2036"/>
                  </a:cubicBezTo>
                  <a:cubicBezTo>
                    <a:pt x="6906" y="2636"/>
                    <a:pt x="6939" y="3203"/>
                    <a:pt x="7106" y="3370"/>
                  </a:cubicBezTo>
                  <a:cubicBezTo>
                    <a:pt x="7273" y="3537"/>
                    <a:pt x="7673" y="3737"/>
                    <a:pt x="8173" y="4004"/>
                  </a:cubicBezTo>
                  <a:cubicBezTo>
                    <a:pt x="9007" y="4404"/>
                    <a:pt x="9908" y="4871"/>
                    <a:pt x="9941" y="5338"/>
                  </a:cubicBezTo>
                  <a:cubicBezTo>
                    <a:pt x="9975" y="5805"/>
                    <a:pt x="9174" y="6072"/>
                    <a:pt x="8440" y="6372"/>
                  </a:cubicBezTo>
                  <a:cubicBezTo>
                    <a:pt x="7906" y="6572"/>
                    <a:pt x="7406" y="6739"/>
                    <a:pt x="7273" y="6906"/>
                  </a:cubicBezTo>
                  <a:cubicBezTo>
                    <a:pt x="7139" y="7073"/>
                    <a:pt x="7073" y="7640"/>
                    <a:pt x="6939" y="8207"/>
                  </a:cubicBezTo>
                  <a:cubicBezTo>
                    <a:pt x="6772" y="9074"/>
                    <a:pt x="6606" y="10008"/>
                    <a:pt x="6139" y="10075"/>
                  </a:cubicBezTo>
                  <a:cubicBezTo>
                    <a:pt x="5772" y="10175"/>
                    <a:pt x="5438" y="9741"/>
                    <a:pt x="5071" y="9307"/>
                  </a:cubicBezTo>
                  <a:cubicBezTo>
                    <a:pt x="4671" y="8874"/>
                    <a:pt x="4304" y="8407"/>
                    <a:pt x="3904" y="8307"/>
                  </a:cubicBezTo>
                  <a:cubicBezTo>
                    <a:pt x="3503" y="8173"/>
                    <a:pt x="2736" y="8407"/>
                    <a:pt x="2069" y="8640"/>
                  </a:cubicBezTo>
                  <a:cubicBezTo>
                    <a:pt x="1335" y="8840"/>
                    <a:pt x="668" y="9041"/>
                    <a:pt x="434" y="8740"/>
                  </a:cubicBezTo>
                  <a:lnTo>
                    <a:pt x="434" y="8740"/>
                  </a:lnTo>
                  <a:cubicBezTo>
                    <a:pt x="101" y="8407"/>
                    <a:pt x="501" y="7540"/>
                    <a:pt x="935" y="6706"/>
                  </a:cubicBezTo>
                  <a:cubicBezTo>
                    <a:pt x="1168" y="6072"/>
                    <a:pt x="1435" y="5538"/>
                    <a:pt x="1469" y="5305"/>
                  </a:cubicBezTo>
                  <a:close/>
                  <a:moveTo>
                    <a:pt x="1235" y="3637"/>
                  </a:moveTo>
                  <a:cubicBezTo>
                    <a:pt x="1602" y="4204"/>
                    <a:pt x="2069" y="4871"/>
                    <a:pt x="2002" y="5338"/>
                  </a:cubicBezTo>
                  <a:cubicBezTo>
                    <a:pt x="2002" y="5705"/>
                    <a:pt x="1735" y="6305"/>
                    <a:pt x="1435" y="6906"/>
                  </a:cubicBezTo>
                  <a:cubicBezTo>
                    <a:pt x="1102" y="7640"/>
                    <a:pt x="768" y="8273"/>
                    <a:pt x="835" y="8373"/>
                  </a:cubicBezTo>
                  <a:cubicBezTo>
                    <a:pt x="901" y="8407"/>
                    <a:pt x="1402" y="8240"/>
                    <a:pt x="1969" y="8073"/>
                  </a:cubicBezTo>
                  <a:cubicBezTo>
                    <a:pt x="2736" y="7873"/>
                    <a:pt x="3603" y="7573"/>
                    <a:pt x="4104" y="7740"/>
                  </a:cubicBezTo>
                  <a:cubicBezTo>
                    <a:pt x="4637" y="7906"/>
                    <a:pt x="5104" y="8474"/>
                    <a:pt x="5471" y="8907"/>
                  </a:cubicBezTo>
                  <a:cubicBezTo>
                    <a:pt x="5772" y="9241"/>
                    <a:pt x="6005" y="9541"/>
                    <a:pt x="6072" y="9508"/>
                  </a:cubicBezTo>
                  <a:cubicBezTo>
                    <a:pt x="6139" y="9508"/>
                    <a:pt x="6272" y="8740"/>
                    <a:pt x="6439" y="8073"/>
                  </a:cubicBezTo>
                  <a:cubicBezTo>
                    <a:pt x="6572" y="7439"/>
                    <a:pt x="6672" y="6839"/>
                    <a:pt x="6839" y="6572"/>
                  </a:cubicBezTo>
                  <a:cubicBezTo>
                    <a:pt x="7073" y="6272"/>
                    <a:pt x="7673" y="6072"/>
                    <a:pt x="8273" y="5838"/>
                  </a:cubicBezTo>
                  <a:cubicBezTo>
                    <a:pt x="8840" y="5638"/>
                    <a:pt x="9441" y="5405"/>
                    <a:pt x="9441" y="5338"/>
                  </a:cubicBezTo>
                  <a:cubicBezTo>
                    <a:pt x="9441" y="5171"/>
                    <a:pt x="8674" y="4804"/>
                    <a:pt x="7973" y="4404"/>
                  </a:cubicBezTo>
                  <a:cubicBezTo>
                    <a:pt x="7473" y="4170"/>
                    <a:pt x="6972" y="3904"/>
                    <a:pt x="6772" y="3703"/>
                  </a:cubicBezTo>
                  <a:cubicBezTo>
                    <a:pt x="6472" y="3403"/>
                    <a:pt x="6405" y="2736"/>
                    <a:pt x="6305" y="2069"/>
                  </a:cubicBezTo>
                  <a:cubicBezTo>
                    <a:pt x="6239" y="1402"/>
                    <a:pt x="6139" y="735"/>
                    <a:pt x="5972" y="668"/>
                  </a:cubicBezTo>
                  <a:cubicBezTo>
                    <a:pt x="5805" y="601"/>
                    <a:pt x="5305" y="1168"/>
                    <a:pt x="4838" y="1669"/>
                  </a:cubicBezTo>
                  <a:cubicBezTo>
                    <a:pt x="4404" y="2169"/>
                    <a:pt x="3904" y="2703"/>
                    <a:pt x="3503" y="2769"/>
                  </a:cubicBezTo>
                  <a:cubicBezTo>
                    <a:pt x="3170" y="2870"/>
                    <a:pt x="2569" y="2836"/>
                    <a:pt x="1969" y="2736"/>
                  </a:cubicBezTo>
                  <a:cubicBezTo>
                    <a:pt x="1335" y="2669"/>
                    <a:pt x="668" y="2603"/>
                    <a:pt x="668" y="2669"/>
                  </a:cubicBezTo>
                  <a:cubicBezTo>
                    <a:pt x="635" y="2736"/>
                    <a:pt x="901" y="3170"/>
                    <a:pt x="1235" y="363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0" name="Google Shape;2380;p34"/>
            <p:cNvSpPr/>
            <p:nvPr/>
          </p:nvSpPr>
          <p:spPr>
            <a:xfrm>
              <a:off x="6670454" y="4492806"/>
              <a:ext cx="137730" cy="105459"/>
            </a:xfrm>
            <a:custGeom>
              <a:avLst/>
              <a:gdLst/>
              <a:ahLst/>
              <a:cxnLst/>
              <a:rect l="l" t="t" r="r" b="b"/>
              <a:pathLst>
                <a:path w="13811" h="10575" extrusionOk="0">
                  <a:moveTo>
                    <a:pt x="13811" y="534"/>
                  </a:moveTo>
                  <a:cubicBezTo>
                    <a:pt x="13777" y="534"/>
                    <a:pt x="4104" y="2502"/>
                    <a:pt x="501" y="10575"/>
                  </a:cubicBezTo>
                  <a:lnTo>
                    <a:pt x="1" y="10375"/>
                  </a:lnTo>
                  <a:cubicBezTo>
                    <a:pt x="3737" y="2035"/>
                    <a:pt x="13644" y="0"/>
                    <a:pt x="136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1" name="Google Shape;2381;p34"/>
            <p:cNvSpPr/>
            <p:nvPr/>
          </p:nvSpPr>
          <p:spPr>
            <a:xfrm>
              <a:off x="6671123" y="4549360"/>
              <a:ext cx="138727" cy="49902"/>
            </a:xfrm>
            <a:custGeom>
              <a:avLst/>
              <a:gdLst/>
              <a:ahLst/>
              <a:cxnLst/>
              <a:rect l="l" t="t" r="r" b="b"/>
              <a:pathLst>
                <a:path w="13911" h="5004" extrusionOk="0">
                  <a:moveTo>
                    <a:pt x="13877" y="834"/>
                  </a:moveTo>
                  <a:cubicBezTo>
                    <a:pt x="12943" y="701"/>
                    <a:pt x="9541" y="534"/>
                    <a:pt x="6038" y="1601"/>
                  </a:cubicBezTo>
                  <a:cubicBezTo>
                    <a:pt x="4037" y="2235"/>
                    <a:pt x="2002" y="3269"/>
                    <a:pt x="401" y="5004"/>
                  </a:cubicBezTo>
                  <a:lnTo>
                    <a:pt x="1" y="4603"/>
                  </a:lnTo>
                  <a:cubicBezTo>
                    <a:pt x="1669" y="2836"/>
                    <a:pt x="3737" y="1735"/>
                    <a:pt x="5872" y="1101"/>
                  </a:cubicBezTo>
                  <a:cubicBezTo>
                    <a:pt x="9441" y="0"/>
                    <a:pt x="13010" y="167"/>
                    <a:pt x="13911" y="2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2" name="Google Shape;2382;p34"/>
            <p:cNvSpPr/>
            <p:nvPr/>
          </p:nvSpPr>
          <p:spPr>
            <a:xfrm>
              <a:off x="6744640" y="4521417"/>
              <a:ext cx="75193" cy="20294"/>
            </a:xfrm>
            <a:custGeom>
              <a:avLst/>
              <a:gdLst/>
              <a:ahLst/>
              <a:cxnLst/>
              <a:rect l="l" t="t" r="r" b="b"/>
              <a:pathLst>
                <a:path w="7540" h="2035" extrusionOk="0">
                  <a:moveTo>
                    <a:pt x="34" y="2035"/>
                  </a:moveTo>
                  <a:cubicBezTo>
                    <a:pt x="2369" y="901"/>
                    <a:pt x="4971" y="734"/>
                    <a:pt x="7406" y="234"/>
                  </a:cubicBezTo>
                  <a:cubicBezTo>
                    <a:pt x="7539" y="200"/>
                    <a:pt x="7539" y="0"/>
                    <a:pt x="7373" y="34"/>
                  </a:cubicBezTo>
                  <a:cubicBezTo>
                    <a:pt x="4904" y="300"/>
                    <a:pt x="2236" y="801"/>
                    <a:pt x="34" y="2035"/>
                  </a:cubicBezTo>
                  <a:cubicBezTo>
                    <a:pt x="1" y="2002"/>
                    <a:pt x="1" y="2035"/>
                    <a:pt x="34" y="20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3" name="Google Shape;2383;p34"/>
            <p:cNvSpPr/>
            <p:nvPr/>
          </p:nvSpPr>
          <p:spPr>
            <a:xfrm>
              <a:off x="6675451" y="4554676"/>
              <a:ext cx="43919" cy="36938"/>
            </a:xfrm>
            <a:custGeom>
              <a:avLst/>
              <a:gdLst/>
              <a:ahLst/>
              <a:cxnLst/>
              <a:rect l="l" t="t" r="r" b="b"/>
              <a:pathLst>
                <a:path w="4404" h="3704" extrusionOk="0">
                  <a:moveTo>
                    <a:pt x="4303" y="34"/>
                  </a:moveTo>
                  <a:cubicBezTo>
                    <a:pt x="3503" y="468"/>
                    <a:pt x="2802" y="1002"/>
                    <a:pt x="2102" y="1535"/>
                  </a:cubicBezTo>
                  <a:cubicBezTo>
                    <a:pt x="1735" y="1836"/>
                    <a:pt x="1401" y="2169"/>
                    <a:pt x="1001" y="2503"/>
                  </a:cubicBezTo>
                  <a:cubicBezTo>
                    <a:pt x="667" y="2836"/>
                    <a:pt x="301" y="3136"/>
                    <a:pt x="67" y="3537"/>
                  </a:cubicBezTo>
                  <a:cubicBezTo>
                    <a:pt x="0" y="3637"/>
                    <a:pt x="100" y="3704"/>
                    <a:pt x="134" y="3637"/>
                  </a:cubicBezTo>
                  <a:cubicBezTo>
                    <a:pt x="434" y="3403"/>
                    <a:pt x="667" y="3136"/>
                    <a:pt x="934" y="2870"/>
                  </a:cubicBezTo>
                  <a:cubicBezTo>
                    <a:pt x="1301" y="2503"/>
                    <a:pt x="1668" y="2169"/>
                    <a:pt x="2068" y="1802"/>
                  </a:cubicBezTo>
                  <a:cubicBezTo>
                    <a:pt x="2769" y="1168"/>
                    <a:pt x="3469" y="568"/>
                    <a:pt x="4270" y="68"/>
                  </a:cubicBezTo>
                  <a:cubicBezTo>
                    <a:pt x="4403" y="68"/>
                    <a:pt x="4337" y="1"/>
                    <a:pt x="4303" y="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4" name="Google Shape;2384;p34"/>
            <p:cNvSpPr/>
            <p:nvPr/>
          </p:nvSpPr>
          <p:spPr>
            <a:xfrm>
              <a:off x="6858406" y="4487152"/>
              <a:ext cx="8327" cy="24293"/>
            </a:xfrm>
            <a:custGeom>
              <a:avLst/>
              <a:gdLst/>
              <a:ahLst/>
              <a:cxnLst/>
              <a:rect l="l" t="t" r="r" b="b"/>
              <a:pathLst>
                <a:path w="835" h="2436" extrusionOk="0">
                  <a:moveTo>
                    <a:pt x="67" y="67"/>
                  </a:moveTo>
                  <a:cubicBezTo>
                    <a:pt x="67" y="734"/>
                    <a:pt x="1" y="2069"/>
                    <a:pt x="768" y="2402"/>
                  </a:cubicBezTo>
                  <a:cubicBezTo>
                    <a:pt x="801" y="2435"/>
                    <a:pt x="835" y="2335"/>
                    <a:pt x="835" y="2302"/>
                  </a:cubicBezTo>
                  <a:cubicBezTo>
                    <a:pt x="768" y="1968"/>
                    <a:pt x="501" y="1635"/>
                    <a:pt x="434" y="1301"/>
                  </a:cubicBezTo>
                  <a:cubicBezTo>
                    <a:pt x="301" y="901"/>
                    <a:pt x="268" y="467"/>
                    <a:pt x="168" y="67"/>
                  </a:cubicBezTo>
                  <a:cubicBezTo>
                    <a:pt x="134" y="0"/>
                    <a:pt x="67" y="0"/>
                    <a:pt x="67" y="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5" name="Google Shape;2385;p34"/>
            <p:cNvSpPr/>
            <p:nvPr/>
          </p:nvSpPr>
          <p:spPr>
            <a:xfrm>
              <a:off x="6860740" y="4533394"/>
              <a:ext cx="5325" cy="13313"/>
            </a:xfrm>
            <a:custGeom>
              <a:avLst/>
              <a:gdLst/>
              <a:ahLst/>
              <a:cxnLst/>
              <a:rect l="l" t="t" r="r" b="b"/>
              <a:pathLst>
                <a:path w="534" h="1335" extrusionOk="0">
                  <a:moveTo>
                    <a:pt x="401" y="33"/>
                  </a:moveTo>
                  <a:cubicBezTo>
                    <a:pt x="234" y="367"/>
                    <a:pt x="0" y="967"/>
                    <a:pt x="200" y="1301"/>
                  </a:cubicBezTo>
                  <a:cubicBezTo>
                    <a:pt x="200" y="1334"/>
                    <a:pt x="267" y="1334"/>
                    <a:pt x="267" y="1301"/>
                  </a:cubicBezTo>
                  <a:cubicBezTo>
                    <a:pt x="367" y="1134"/>
                    <a:pt x="334" y="967"/>
                    <a:pt x="367" y="801"/>
                  </a:cubicBezTo>
                  <a:cubicBezTo>
                    <a:pt x="367" y="534"/>
                    <a:pt x="434" y="300"/>
                    <a:pt x="534" y="100"/>
                  </a:cubicBezTo>
                  <a:cubicBezTo>
                    <a:pt x="501" y="0"/>
                    <a:pt x="401" y="0"/>
                    <a:pt x="401" y="3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6" name="Google Shape;2386;p34"/>
            <p:cNvSpPr/>
            <p:nvPr/>
          </p:nvSpPr>
          <p:spPr>
            <a:xfrm>
              <a:off x="6861069" y="4549689"/>
              <a:ext cx="2004" cy="3999"/>
            </a:xfrm>
            <a:custGeom>
              <a:avLst/>
              <a:gdLst/>
              <a:ahLst/>
              <a:cxnLst/>
              <a:rect l="l" t="t" r="r" b="b"/>
              <a:pathLst>
                <a:path w="201" h="401" extrusionOk="0">
                  <a:moveTo>
                    <a:pt x="34" y="67"/>
                  </a:moveTo>
                  <a:cubicBezTo>
                    <a:pt x="1" y="167"/>
                    <a:pt x="34" y="234"/>
                    <a:pt x="1" y="334"/>
                  </a:cubicBezTo>
                  <a:cubicBezTo>
                    <a:pt x="1" y="367"/>
                    <a:pt x="67" y="401"/>
                    <a:pt x="67" y="367"/>
                  </a:cubicBezTo>
                  <a:cubicBezTo>
                    <a:pt x="134" y="301"/>
                    <a:pt x="134" y="201"/>
                    <a:pt x="167" y="167"/>
                  </a:cubicBezTo>
                  <a:cubicBezTo>
                    <a:pt x="201" y="34"/>
                    <a:pt x="67" y="1"/>
                    <a:pt x="34" y="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87" name="Google Shape;2387;p34"/>
          <p:cNvGrpSpPr/>
          <p:nvPr/>
        </p:nvGrpSpPr>
        <p:grpSpPr>
          <a:xfrm>
            <a:off x="3833659" y="410630"/>
            <a:ext cx="243887" cy="257752"/>
            <a:chOff x="6101284" y="2743370"/>
            <a:chExt cx="117107" cy="123759"/>
          </a:xfrm>
        </p:grpSpPr>
        <p:sp>
          <p:nvSpPr>
            <p:cNvPr id="2388" name="Google Shape;2388;p34"/>
            <p:cNvSpPr/>
            <p:nvPr/>
          </p:nvSpPr>
          <p:spPr>
            <a:xfrm>
              <a:off x="6104944" y="2745036"/>
              <a:ext cx="112450" cy="120099"/>
            </a:xfrm>
            <a:custGeom>
              <a:avLst/>
              <a:gdLst/>
              <a:ahLst/>
              <a:cxnLst/>
              <a:rect l="l" t="t" r="r" b="b"/>
              <a:pathLst>
                <a:path w="11276" h="12043" extrusionOk="0">
                  <a:moveTo>
                    <a:pt x="3003" y="4671"/>
                  </a:moveTo>
                  <a:cubicBezTo>
                    <a:pt x="3336" y="4237"/>
                    <a:pt x="2436" y="668"/>
                    <a:pt x="3503" y="334"/>
                  </a:cubicBezTo>
                  <a:cubicBezTo>
                    <a:pt x="4604" y="1"/>
                    <a:pt x="5938" y="2869"/>
                    <a:pt x="6572" y="3069"/>
                  </a:cubicBezTo>
                  <a:cubicBezTo>
                    <a:pt x="7173" y="3303"/>
                    <a:pt x="9574" y="1635"/>
                    <a:pt x="10241" y="2402"/>
                  </a:cubicBezTo>
                  <a:cubicBezTo>
                    <a:pt x="10909" y="3203"/>
                    <a:pt x="8740" y="5304"/>
                    <a:pt x="8807" y="5738"/>
                  </a:cubicBezTo>
                  <a:cubicBezTo>
                    <a:pt x="8840" y="6205"/>
                    <a:pt x="11275" y="8507"/>
                    <a:pt x="10808" y="9174"/>
                  </a:cubicBezTo>
                  <a:cubicBezTo>
                    <a:pt x="10341" y="9841"/>
                    <a:pt x="7439" y="8540"/>
                    <a:pt x="7006" y="8573"/>
                  </a:cubicBezTo>
                  <a:cubicBezTo>
                    <a:pt x="6605" y="8674"/>
                    <a:pt x="5705" y="11809"/>
                    <a:pt x="4604" y="11909"/>
                  </a:cubicBezTo>
                  <a:cubicBezTo>
                    <a:pt x="3470" y="12043"/>
                    <a:pt x="4237" y="8840"/>
                    <a:pt x="3670" y="8173"/>
                  </a:cubicBezTo>
                  <a:cubicBezTo>
                    <a:pt x="3136" y="7506"/>
                    <a:pt x="401" y="7706"/>
                    <a:pt x="234" y="6806"/>
                  </a:cubicBezTo>
                  <a:cubicBezTo>
                    <a:pt x="1" y="5838"/>
                    <a:pt x="2669" y="5071"/>
                    <a:pt x="3003" y="467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9" name="Google Shape;2389;p34"/>
            <p:cNvSpPr/>
            <p:nvPr/>
          </p:nvSpPr>
          <p:spPr>
            <a:xfrm>
              <a:off x="6101284" y="2743370"/>
              <a:ext cx="117107" cy="123759"/>
            </a:xfrm>
            <a:custGeom>
              <a:avLst/>
              <a:gdLst/>
              <a:ahLst/>
              <a:cxnLst/>
              <a:rect l="l" t="t" r="r" b="b"/>
              <a:pathLst>
                <a:path w="11743" h="12410" extrusionOk="0">
                  <a:moveTo>
                    <a:pt x="3136" y="4671"/>
                  </a:moveTo>
                  <a:cubicBezTo>
                    <a:pt x="3170" y="4571"/>
                    <a:pt x="3136" y="4070"/>
                    <a:pt x="3103" y="3470"/>
                  </a:cubicBezTo>
                  <a:cubicBezTo>
                    <a:pt x="3003" y="2169"/>
                    <a:pt x="2870" y="501"/>
                    <a:pt x="3770" y="234"/>
                  </a:cubicBezTo>
                  <a:cubicBezTo>
                    <a:pt x="4637" y="1"/>
                    <a:pt x="5471" y="1135"/>
                    <a:pt x="6139" y="2036"/>
                  </a:cubicBezTo>
                  <a:cubicBezTo>
                    <a:pt x="6505" y="2536"/>
                    <a:pt x="6806" y="2970"/>
                    <a:pt x="6972" y="3003"/>
                  </a:cubicBezTo>
                  <a:lnTo>
                    <a:pt x="6972" y="3003"/>
                  </a:lnTo>
                  <a:cubicBezTo>
                    <a:pt x="7139" y="3036"/>
                    <a:pt x="7606" y="2836"/>
                    <a:pt x="8140" y="2636"/>
                  </a:cubicBezTo>
                  <a:cubicBezTo>
                    <a:pt x="9107" y="2202"/>
                    <a:pt x="10208" y="1802"/>
                    <a:pt x="10775" y="2403"/>
                  </a:cubicBezTo>
                  <a:cubicBezTo>
                    <a:pt x="11309" y="3070"/>
                    <a:pt x="10508" y="4204"/>
                    <a:pt x="9875" y="5071"/>
                  </a:cubicBezTo>
                  <a:cubicBezTo>
                    <a:pt x="9574" y="5505"/>
                    <a:pt x="9374" y="5838"/>
                    <a:pt x="9374" y="5872"/>
                  </a:cubicBezTo>
                  <a:cubicBezTo>
                    <a:pt x="9374" y="5972"/>
                    <a:pt x="9674" y="6339"/>
                    <a:pt x="10041" y="6739"/>
                  </a:cubicBezTo>
                  <a:cubicBezTo>
                    <a:pt x="10809" y="7673"/>
                    <a:pt x="11743" y="8874"/>
                    <a:pt x="11342" y="9474"/>
                  </a:cubicBezTo>
                  <a:cubicBezTo>
                    <a:pt x="10909" y="10075"/>
                    <a:pt x="9374" y="9574"/>
                    <a:pt x="8273" y="9241"/>
                  </a:cubicBezTo>
                  <a:cubicBezTo>
                    <a:pt x="7806" y="9074"/>
                    <a:pt x="7439" y="9007"/>
                    <a:pt x="7339" y="9007"/>
                  </a:cubicBezTo>
                  <a:lnTo>
                    <a:pt x="6872" y="9908"/>
                  </a:lnTo>
                  <a:cubicBezTo>
                    <a:pt x="6372" y="10909"/>
                    <a:pt x="5738" y="12243"/>
                    <a:pt x="4871" y="12343"/>
                  </a:cubicBezTo>
                  <a:cubicBezTo>
                    <a:pt x="4237" y="12410"/>
                    <a:pt x="4004" y="11909"/>
                    <a:pt x="3937" y="11209"/>
                  </a:cubicBezTo>
                  <a:cubicBezTo>
                    <a:pt x="3870" y="10842"/>
                    <a:pt x="3870" y="10408"/>
                    <a:pt x="3870" y="10008"/>
                  </a:cubicBezTo>
                  <a:cubicBezTo>
                    <a:pt x="3870" y="9341"/>
                    <a:pt x="3870" y="8674"/>
                    <a:pt x="3703" y="8474"/>
                  </a:cubicBezTo>
                  <a:cubicBezTo>
                    <a:pt x="3537" y="8240"/>
                    <a:pt x="2936" y="8140"/>
                    <a:pt x="2269" y="8007"/>
                  </a:cubicBezTo>
                  <a:cubicBezTo>
                    <a:pt x="1302" y="7840"/>
                    <a:pt x="334" y="7673"/>
                    <a:pt x="168" y="6973"/>
                  </a:cubicBezTo>
                  <a:cubicBezTo>
                    <a:pt x="1" y="6139"/>
                    <a:pt x="1268" y="5538"/>
                    <a:pt x="2202" y="5071"/>
                  </a:cubicBezTo>
                  <a:cubicBezTo>
                    <a:pt x="2703" y="4904"/>
                    <a:pt x="3103" y="4738"/>
                    <a:pt x="3136" y="4671"/>
                  </a:cubicBezTo>
                  <a:close/>
                  <a:moveTo>
                    <a:pt x="3670" y="3403"/>
                  </a:moveTo>
                  <a:cubicBezTo>
                    <a:pt x="3703" y="4171"/>
                    <a:pt x="3770" y="4738"/>
                    <a:pt x="3603" y="5004"/>
                  </a:cubicBezTo>
                  <a:lnTo>
                    <a:pt x="3603" y="5004"/>
                  </a:lnTo>
                  <a:cubicBezTo>
                    <a:pt x="3437" y="5205"/>
                    <a:pt x="3003" y="5405"/>
                    <a:pt x="2503" y="5638"/>
                  </a:cubicBezTo>
                  <a:cubicBezTo>
                    <a:pt x="1702" y="6005"/>
                    <a:pt x="701" y="6506"/>
                    <a:pt x="801" y="6872"/>
                  </a:cubicBezTo>
                  <a:cubicBezTo>
                    <a:pt x="835" y="7206"/>
                    <a:pt x="1635" y="7339"/>
                    <a:pt x="2436" y="7473"/>
                  </a:cubicBezTo>
                  <a:cubicBezTo>
                    <a:pt x="3170" y="7573"/>
                    <a:pt x="3937" y="7706"/>
                    <a:pt x="4204" y="8140"/>
                  </a:cubicBezTo>
                  <a:cubicBezTo>
                    <a:pt x="4504" y="8474"/>
                    <a:pt x="4504" y="9207"/>
                    <a:pt x="4504" y="10008"/>
                  </a:cubicBezTo>
                  <a:cubicBezTo>
                    <a:pt x="4504" y="10408"/>
                    <a:pt x="4504" y="10809"/>
                    <a:pt x="4537" y="11142"/>
                  </a:cubicBezTo>
                  <a:cubicBezTo>
                    <a:pt x="4604" y="11509"/>
                    <a:pt x="4671" y="11809"/>
                    <a:pt x="4871" y="11809"/>
                  </a:cubicBezTo>
                  <a:cubicBezTo>
                    <a:pt x="5405" y="11709"/>
                    <a:pt x="6005" y="10542"/>
                    <a:pt x="6439" y="9674"/>
                  </a:cubicBezTo>
                  <a:cubicBezTo>
                    <a:pt x="6739" y="9041"/>
                    <a:pt x="7006" y="8507"/>
                    <a:pt x="7306" y="8474"/>
                  </a:cubicBezTo>
                  <a:cubicBezTo>
                    <a:pt x="7506" y="8407"/>
                    <a:pt x="7940" y="8574"/>
                    <a:pt x="8474" y="8740"/>
                  </a:cubicBezTo>
                  <a:cubicBezTo>
                    <a:pt x="9408" y="9041"/>
                    <a:pt x="10708" y="9474"/>
                    <a:pt x="10909" y="9174"/>
                  </a:cubicBezTo>
                  <a:cubicBezTo>
                    <a:pt x="11075" y="8907"/>
                    <a:pt x="10308" y="7873"/>
                    <a:pt x="9674" y="7139"/>
                  </a:cubicBezTo>
                  <a:cubicBezTo>
                    <a:pt x="9241" y="6639"/>
                    <a:pt x="8941" y="6205"/>
                    <a:pt x="8874" y="5972"/>
                  </a:cubicBezTo>
                  <a:cubicBezTo>
                    <a:pt x="8840" y="5672"/>
                    <a:pt x="9141" y="5238"/>
                    <a:pt x="9508" y="4738"/>
                  </a:cubicBezTo>
                  <a:cubicBezTo>
                    <a:pt x="10008" y="4037"/>
                    <a:pt x="10675" y="3070"/>
                    <a:pt x="10375" y="2736"/>
                  </a:cubicBezTo>
                  <a:cubicBezTo>
                    <a:pt x="10141" y="2403"/>
                    <a:pt x="9207" y="2803"/>
                    <a:pt x="8407" y="3136"/>
                  </a:cubicBezTo>
                  <a:cubicBezTo>
                    <a:pt x="7806" y="3370"/>
                    <a:pt x="7206" y="3637"/>
                    <a:pt x="6839" y="3503"/>
                  </a:cubicBezTo>
                  <a:lnTo>
                    <a:pt x="6839" y="3503"/>
                  </a:lnTo>
                  <a:cubicBezTo>
                    <a:pt x="6505" y="3370"/>
                    <a:pt x="6139" y="2903"/>
                    <a:pt x="5772" y="2336"/>
                  </a:cubicBezTo>
                  <a:cubicBezTo>
                    <a:pt x="5171" y="1535"/>
                    <a:pt x="4471" y="568"/>
                    <a:pt x="3970" y="735"/>
                  </a:cubicBezTo>
                  <a:cubicBezTo>
                    <a:pt x="3503" y="901"/>
                    <a:pt x="3603" y="2302"/>
                    <a:pt x="3670" y="340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0" name="Google Shape;2390;p34"/>
            <p:cNvSpPr/>
            <p:nvPr/>
          </p:nvSpPr>
          <p:spPr>
            <a:xfrm>
              <a:off x="6147197" y="2759675"/>
              <a:ext cx="15308" cy="19965"/>
            </a:xfrm>
            <a:custGeom>
              <a:avLst/>
              <a:gdLst/>
              <a:ahLst/>
              <a:cxnLst/>
              <a:rect l="l" t="t" r="r" b="b"/>
              <a:pathLst>
                <a:path w="1535" h="2002" extrusionOk="0">
                  <a:moveTo>
                    <a:pt x="0" y="34"/>
                  </a:moveTo>
                  <a:cubicBezTo>
                    <a:pt x="500" y="601"/>
                    <a:pt x="667" y="1601"/>
                    <a:pt x="1401" y="1935"/>
                  </a:cubicBezTo>
                  <a:cubicBezTo>
                    <a:pt x="1434" y="2002"/>
                    <a:pt x="1535" y="1902"/>
                    <a:pt x="1501" y="1868"/>
                  </a:cubicBezTo>
                  <a:cubicBezTo>
                    <a:pt x="1334" y="1535"/>
                    <a:pt x="1034" y="1268"/>
                    <a:pt x="834" y="1001"/>
                  </a:cubicBezTo>
                  <a:cubicBezTo>
                    <a:pt x="601" y="601"/>
                    <a:pt x="367" y="234"/>
                    <a:pt x="0" y="34"/>
                  </a:cubicBezTo>
                  <a:cubicBezTo>
                    <a:pt x="33" y="0"/>
                    <a:pt x="0" y="0"/>
                    <a:pt x="0" y="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1" name="Google Shape;2391;p34"/>
            <p:cNvSpPr/>
            <p:nvPr/>
          </p:nvSpPr>
          <p:spPr>
            <a:xfrm>
              <a:off x="6163821" y="2781296"/>
              <a:ext cx="2344" cy="2004"/>
            </a:xfrm>
            <a:custGeom>
              <a:avLst/>
              <a:gdLst/>
              <a:ahLst/>
              <a:cxnLst/>
              <a:rect l="l" t="t" r="r" b="b"/>
              <a:pathLst>
                <a:path w="235" h="201" extrusionOk="0">
                  <a:moveTo>
                    <a:pt x="34" y="101"/>
                  </a:moveTo>
                  <a:cubicBezTo>
                    <a:pt x="68" y="167"/>
                    <a:pt x="101" y="201"/>
                    <a:pt x="168" y="201"/>
                  </a:cubicBezTo>
                  <a:cubicBezTo>
                    <a:pt x="201" y="201"/>
                    <a:pt x="234" y="134"/>
                    <a:pt x="201" y="101"/>
                  </a:cubicBezTo>
                  <a:lnTo>
                    <a:pt x="68" y="1"/>
                  </a:lnTo>
                  <a:cubicBezTo>
                    <a:pt x="68" y="1"/>
                    <a:pt x="1" y="67"/>
                    <a:pt x="34" y="10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2" name="Google Shape;2392;p34"/>
            <p:cNvSpPr/>
            <p:nvPr/>
          </p:nvSpPr>
          <p:spPr>
            <a:xfrm>
              <a:off x="6185452" y="2802258"/>
              <a:ext cx="13313" cy="18968"/>
            </a:xfrm>
            <a:custGeom>
              <a:avLst/>
              <a:gdLst/>
              <a:ahLst/>
              <a:cxnLst/>
              <a:rect l="l" t="t" r="r" b="b"/>
              <a:pathLst>
                <a:path w="1335" h="1902" extrusionOk="0">
                  <a:moveTo>
                    <a:pt x="0" y="100"/>
                  </a:moveTo>
                  <a:cubicBezTo>
                    <a:pt x="167" y="767"/>
                    <a:pt x="601" y="1501"/>
                    <a:pt x="1234" y="1835"/>
                  </a:cubicBezTo>
                  <a:cubicBezTo>
                    <a:pt x="1268" y="1901"/>
                    <a:pt x="1334" y="1835"/>
                    <a:pt x="1334" y="1801"/>
                  </a:cubicBezTo>
                  <a:cubicBezTo>
                    <a:pt x="1068" y="1134"/>
                    <a:pt x="334" y="767"/>
                    <a:pt x="67" y="100"/>
                  </a:cubicBezTo>
                  <a:cubicBezTo>
                    <a:pt x="34" y="0"/>
                    <a:pt x="0" y="67"/>
                    <a:pt x="0" y="10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3" name="Google Shape;2393;p34"/>
            <p:cNvSpPr/>
            <p:nvPr/>
          </p:nvSpPr>
          <p:spPr>
            <a:xfrm>
              <a:off x="6200421" y="2823539"/>
              <a:ext cx="2334" cy="3012"/>
            </a:xfrm>
            <a:custGeom>
              <a:avLst/>
              <a:gdLst/>
              <a:ahLst/>
              <a:cxnLst/>
              <a:rect l="l" t="t" r="r" b="b"/>
              <a:pathLst>
                <a:path w="234" h="302" extrusionOk="0">
                  <a:moveTo>
                    <a:pt x="34" y="101"/>
                  </a:moveTo>
                  <a:cubicBezTo>
                    <a:pt x="67" y="168"/>
                    <a:pt x="100" y="301"/>
                    <a:pt x="200" y="301"/>
                  </a:cubicBezTo>
                  <a:cubicBezTo>
                    <a:pt x="234" y="301"/>
                    <a:pt x="234" y="268"/>
                    <a:pt x="234" y="268"/>
                  </a:cubicBezTo>
                  <a:cubicBezTo>
                    <a:pt x="234" y="168"/>
                    <a:pt x="134" y="168"/>
                    <a:pt x="134" y="101"/>
                  </a:cubicBezTo>
                  <a:cubicBezTo>
                    <a:pt x="100" y="1"/>
                    <a:pt x="0" y="1"/>
                    <a:pt x="34" y="10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94" name="Google Shape;2394;p34"/>
          <p:cNvGrpSpPr/>
          <p:nvPr/>
        </p:nvGrpSpPr>
        <p:grpSpPr>
          <a:xfrm>
            <a:off x="8113791" y="4220586"/>
            <a:ext cx="516569" cy="490304"/>
            <a:chOff x="8569916" y="2289302"/>
            <a:chExt cx="294408" cy="279439"/>
          </a:xfrm>
        </p:grpSpPr>
        <p:sp>
          <p:nvSpPr>
            <p:cNvPr id="2395" name="Google Shape;2395;p34"/>
            <p:cNvSpPr/>
            <p:nvPr/>
          </p:nvSpPr>
          <p:spPr>
            <a:xfrm>
              <a:off x="8752543" y="2291626"/>
              <a:ext cx="109787" cy="247507"/>
            </a:xfrm>
            <a:custGeom>
              <a:avLst/>
              <a:gdLst/>
              <a:ahLst/>
              <a:cxnLst/>
              <a:rect l="l" t="t" r="r" b="b"/>
              <a:pathLst>
                <a:path w="11009" h="24819" extrusionOk="0">
                  <a:moveTo>
                    <a:pt x="501" y="2703"/>
                  </a:moveTo>
                  <a:cubicBezTo>
                    <a:pt x="2969" y="3503"/>
                    <a:pt x="2202" y="268"/>
                    <a:pt x="3937" y="1"/>
                  </a:cubicBezTo>
                  <a:cubicBezTo>
                    <a:pt x="2702" y="501"/>
                    <a:pt x="2669" y="4237"/>
                    <a:pt x="4437" y="4871"/>
                  </a:cubicBezTo>
                  <a:cubicBezTo>
                    <a:pt x="0" y="8607"/>
                    <a:pt x="6538" y="7339"/>
                    <a:pt x="7439" y="9041"/>
                  </a:cubicBezTo>
                  <a:cubicBezTo>
                    <a:pt x="3369" y="7873"/>
                    <a:pt x="4637" y="13544"/>
                    <a:pt x="834" y="13377"/>
                  </a:cubicBezTo>
                  <a:cubicBezTo>
                    <a:pt x="1968" y="15479"/>
                    <a:pt x="4670" y="14778"/>
                    <a:pt x="5271" y="13811"/>
                  </a:cubicBezTo>
                  <a:cubicBezTo>
                    <a:pt x="5338" y="17513"/>
                    <a:pt x="9107" y="15445"/>
                    <a:pt x="11008" y="16779"/>
                  </a:cubicBezTo>
                  <a:cubicBezTo>
                    <a:pt x="8773" y="16212"/>
                    <a:pt x="5204" y="18314"/>
                    <a:pt x="7039" y="20782"/>
                  </a:cubicBezTo>
                  <a:cubicBezTo>
                    <a:pt x="3336" y="17480"/>
                    <a:pt x="1768" y="22584"/>
                    <a:pt x="5604" y="23351"/>
                  </a:cubicBezTo>
                  <a:cubicBezTo>
                    <a:pt x="3269" y="24819"/>
                    <a:pt x="1835" y="23618"/>
                    <a:pt x="534" y="22684"/>
                  </a:cubicBezTo>
                  <a:lnTo>
                    <a:pt x="534" y="2703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6" name="Google Shape;2396;p34"/>
            <p:cNvSpPr/>
            <p:nvPr/>
          </p:nvSpPr>
          <p:spPr>
            <a:xfrm>
              <a:off x="8757529" y="2289302"/>
              <a:ext cx="106796" cy="272788"/>
            </a:xfrm>
            <a:custGeom>
              <a:avLst/>
              <a:gdLst/>
              <a:ahLst/>
              <a:cxnLst/>
              <a:rect l="l" t="t" r="r" b="b"/>
              <a:pathLst>
                <a:path w="10709" h="27354" extrusionOk="0">
                  <a:moveTo>
                    <a:pt x="1" y="2669"/>
                  </a:moveTo>
                  <a:cubicBezTo>
                    <a:pt x="935" y="2936"/>
                    <a:pt x="1335" y="2669"/>
                    <a:pt x="1602" y="2168"/>
                  </a:cubicBezTo>
                  <a:cubicBezTo>
                    <a:pt x="1669" y="2002"/>
                    <a:pt x="1802" y="1802"/>
                    <a:pt x="1869" y="1568"/>
                  </a:cubicBezTo>
                  <a:cubicBezTo>
                    <a:pt x="2169" y="834"/>
                    <a:pt x="2503" y="134"/>
                    <a:pt x="3437" y="0"/>
                  </a:cubicBezTo>
                  <a:lnTo>
                    <a:pt x="3537" y="501"/>
                  </a:lnTo>
                  <a:cubicBezTo>
                    <a:pt x="3336" y="567"/>
                    <a:pt x="3170" y="834"/>
                    <a:pt x="3036" y="1134"/>
                  </a:cubicBezTo>
                  <a:cubicBezTo>
                    <a:pt x="2936" y="1501"/>
                    <a:pt x="2836" y="1968"/>
                    <a:pt x="2836" y="2402"/>
                  </a:cubicBezTo>
                  <a:cubicBezTo>
                    <a:pt x="2836" y="2869"/>
                    <a:pt x="2936" y="3369"/>
                    <a:pt x="3103" y="3803"/>
                  </a:cubicBezTo>
                  <a:cubicBezTo>
                    <a:pt x="3303" y="4303"/>
                    <a:pt x="3603" y="4670"/>
                    <a:pt x="4004" y="4837"/>
                  </a:cubicBezTo>
                  <a:lnTo>
                    <a:pt x="4437" y="5004"/>
                  </a:lnTo>
                  <a:lnTo>
                    <a:pt x="4104" y="5304"/>
                  </a:lnTo>
                  <a:cubicBezTo>
                    <a:pt x="2769" y="6405"/>
                    <a:pt x="2503" y="6972"/>
                    <a:pt x="2769" y="7305"/>
                  </a:cubicBezTo>
                  <a:cubicBezTo>
                    <a:pt x="3003" y="7572"/>
                    <a:pt x="3803" y="7739"/>
                    <a:pt x="4604" y="7906"/>
                  </a:cubicBezTo>
                  <a:cubicBezTo>
                    <a:pt x="5671" y="8139"/>
                    <a:pt x="6806" y="8373"/>
                    <a:pt x="7173" y="9140"/>
                  </a:cubicBezTo>
                  <a:lnTo>
                    <a:pt x="7473" y="9674"/>
                  </a:lnTo>
                  <a:lnTo>
                    <a:pt x="6872" y="9507"/>
                  </a:lnTo>
                  <a:cubicBezTo>
                    <a:pt x="4971" y="8973"/>
                    <a:pt x="4337" y="10141"/>
                    <a:pt x="3703" y="11342"/>
                  </a:cubicBezTo>
                  <a:cubicBezTo>
                    <a:pt x="3103" y="12509"/>
                    <a:pt x="2469" y="13710"/>
                    <a:pt x="835" y="13877"/>
                  </a:cubicBezTo>
                  <a:cubicBezTo>
                    <a:pt x="1001" y="14077"/>
                    <a:pt x="1202" y="14244"/>
                    <a:pt x="1435" y="14377"/>
                  </a:cubicBezTo>
                  <a:cubicBezTo>
                    <a:pt x="1835" y="14644"/>
                    <a:pt x="2302" y="14711"/>
                    <a:pt x="2769" y="14711"/>
                  </a:cubicBezTo>
                  <a:cubicBezTo>
                    <a:pt x="3203" y="14711"/>
                    <a:pt x="3637" y="14577"/>
                    <a:pt x="4004" y="14377"/>
                  </a:cubicBezTo>
                  <a:cubicBezTo>
                    <a:pt x="4270" y="14244"/>
                    <a:pt x="4471" y="14044"/>
                    <a:pt x="4604" y="13877"/>
                  </a:cubicBezTo>
                  <a:lnTo>
                    <a:pt x="5104" y="14010"/>
                  </a:lnTo>
                  <a:cubicBezTo>
                    <a:pt x="5138" y="16078"/>
                    <a:pt x="6505" y="16145"/>
                    <a:pt x="7973" y="16179"/>
                  </a:cubicBezTo>
                  <a:cubicBezTo>
                    <a:pt x="8940" y="16212"/>
                    <a:pt x="9975" y="16212"/>
                    <a:pt x="10708" y="16812"/>
                  </a:cubicBezTo>
                  <a:lnTo>
                    <a:pt x="10508" y="17246"/>
                  </a:lnTo>
                  <a:cubicBezTo>
                    <a:pt x="9808" y="17079"/>
                    <a:pt x="8940" y="17213"/>
                    <a:pt x="8140" y="17546"/>
                  </a:cubicBezTo>
                  <a:cubicBezTo>
                    <a:pt x="7640" y="17746"/>
                    <a:pt x="7173" y="18080"/>
                    <a:pt x="6839" y="18480"/>
                  </a:cubicBezTo>
                  <a:cubicBezTo>
                    <a:pt x="6539" y="18847"/>
                    <a:pt x="6339" y="19247"/>
                    <a:pt x="6339" y="19681"/>
                  </a:cubicBezTo>
                  <a:cubicBezTo>
                    <a:pt x="6339" y="20048"/>
                    <a:pt x="6505" y="20415"/>
                    <a:pt x="6806" y="20849"/>
                  </a:cubicBezTo>
                  <a:lnTo>
                    <a:pt x="6439" y="21215"/>
                  </a:lnTo>
                  <a:cubicBezTo>
                    <a:pt x="5371" y="20315"/>
                    <a:pt x="4537" y="20048"/>
                    <a:pt x="4004" y="20215"/>
                  </a:cubicBezTo>
                  <a:cubicBezTo>
                    <a:pt x="3670" y="20315"/>
                    <a:pt x="3470" y="20515"/>
                    <a:pt x="3336" y="20815"/>
                  </a:cubicBezTo>
                  <a:cubicBezTo>
                    <a:pt x="3203" y="21082"/>
                    <a:pt x="3170" y="21482"/>
                    <a:pt x="3303" y="21816"/>
                  </a:cubicBezTo>
                  <a:cubicBezTo>
                    <a:pt x="3470" y="22483"/>
                    <a:pt x="4104" y="23083"/>
                    <a:pt x="5204" y="23317"/>
                  </a:cubicBezTo>
                  <a:lnTo>
                    <a:pt x="5305" y="23817"/>
                  </a:lnTo>
                  <a:cubicBezTo>
                    <a:pt x="2970" y="25252"/>
                    <a:pt x="1502" y="24218"/>
                    <a:pt x="201" y="23317"/>
                  </a:cubicBezTo>
                  <a:lnTo>
                    <a:pt x="101" y="23217"/>
                  </a:lnTo>
                  <a:lnTo>
                    <a:pt x="101" y="22550"/>
                  </a:lnTo>
                  <a:cubicBezTo>
                    <a:pt x="201" y="22650"/>
                    <a:pt x="368" y="22750"/>
                    <a:pt x="501" y="22850"/>
                  </a:cubicBezTo>
                  <a:cubicBezTo>
                    <a:pt x="1535" y="23584"/>
                    <a:pt x="2703" y="24418"/>
                    <a:pt x="4437" y="23584"/>
                  </a:cubicBezTo>
                  <a:cubicBezTo>
                    <a:pt x="3470" y="23217"/>
                    <a:pt x="2936" y="22550"/>
                    <a:pt x="2769" y="21883"/>
                  </a:cubicBezTo>
                  <a:cubicBezTo>
                    <a:pt x="2636" y="21416"/>
                    <a:pt x="2669" y="20915"/>
                    <a:pt x="2836" y="20515"/>
                  </a:cubicBezTo>
                  <a:cubicBezTo>
                    <a:pt x="3036" y="20081"/>
                    <a:pt x="3370" y="19748"/>
                    <a:pt x="3837" y="19614"/>
                  </a:cubicBezTo>
                  <a:cubicBezTo>
                    <a:pt x="4371" y="19448"/>
                    <a:pt x="5038" y="19548"/>
                    <a:pt x="5872" y="20048"/>
                  </a:cubicBezTo>
                  <a:cubicBezTo>
                    <a:pt x="5838" y="19881"/>
                    <a:pt x="5838" y="19748"/>
                    <a:pt x="5838" y="19581"/>
                  </a:cubicBezTo>
                  <a:cubicBezTo>
                    <a:pt x="5838" y="19014"/>
                    <a:pt x="6038" y="18447"/>
                    <a:pt x="6472" y="18013"/>
                  </a:cubicBezTo>
                  <a:cubicBezTo>
                    <a:pt x="6839" y="17546"/>
                    <a:pt x="7373" y="17213"/>
                    <a:pt x="7973" y="16946"/>
                  </a:cubicBezTo>
                  <a:cubicBezTo>
                    <a:pt x="8273" y="16846"/>
                    <a:pt x="8607" y="16712"/>
                    <a:pt x="8874" y="16679"/>
                  </a:cubicBezTo>
                  <a:cubicBezTo>
                    <a:pt x="8607" y="16612"/>
                    <a:pt x="8273" y="16612"/>
                    <a:pt x="7973" y="16612"/>
                  </a:cubicBezTo>
                  <a:cubicBezTo>
                    <a:pt x="6439" y="16579"/>
                    <a:pt x="4938" y="16545"/>
                    <a:pt x="4637" y="14544"/>
                  </a:cubicBezTo>
                  <a:cubicBezTo>
                    <a:pt x="4537" y="14611"/>
                    <a:pt x="4437" y="14711"/>
                    <a:pt x="4304" y="14744"/>
                  </a:cubicBezTo>
                  <a:cubicBezTo>
                    <a:pt x="3870" y="14944"/>
                    <a:pt x="3370" y="15111"/>
                    <a:pt x="2836" y="15111"/>
                  </a:cubicBezTo>
                  <a:cubicBezTo>
                    <a:pt x="2302" y="15111"/>
                    <a:pt x="1702" y="15044"/>
                    <a:pt x="1202" y="14744"/>
                  </a:cubicBezTo>
                  <a:cubicBezTo>
                    <a:pt x="801" y="14511"/>
                    <a:pt x="468" y="14177"/>
                    <a:pt x="168" y="13677"/>
                  </a:cubicBezTo>
                  <a:lnTo>
                    <a:pt x="101" y="13543"/>
                  </a:lnTo>
                  <a:lnTo>
                    <a:pt x="101" y="13276"/>
                  </a:lnTo>
                  <a:lnTo>
                    <a:pt x="434" y="13276"/>
                  </a:lnTo>
                  <a:cubicBezTo>
                    <a:pt x="2102" y="13343"/>
                    <a:pt x="2703" y="12176"/>
                    <a:pt x="3303" y="11041"/>
                  </a:cubicBezTo>
                  <a:cubicBezTo>
                    <a:pt x="3937" y="9874"/>
                    <a:pt x="4504" y="8740"/>
                    <a:pt x="5972" y="8773"/>
                  </a:cubicBezTo>
                  <a:cubicBezTo>
                    <a:pt x="5538" y="8606"/>
                    <a:pt x="5038" y="8540"/>
                    <a:pt x="4537" y="8406"/>
                  </a:cubicBezTo>
                  <a:cubicBezTo>
                    <a:pt x="3670" y="8206"/>
                    <a:pt x="2803" y="8039"/>
                    <a:pt x="2436" y="7572"/>
                  </a:cubicBezTo>
                  <a:cubicBezTo>
                    <a:pt x="2002" y="7072"/>
                    <a:pt x="2169" y="6338"/>
                    <a:pt x="3537" y="5104"/>
                  </a:cubicBezTo>
                  <a:cubicBezTo>
                    <a:pt x="3170" y="4870"/>
                    <a:pt x="2869" y="4437"/>
                    <a:pt x="2669" y="3936"/>
                  </a:cubicBezTo>
                  <a:cubicBezTo>
                    <a:pt x="2469" y="3436"/>
                    <a:pt x="2369" y="2902"/>
                    <a:pt x="2369" y="2369"/>
                  </a:cubicBezTo>
                  <a:cubicBezTo>
                    <a:pt x="2369" y="2168"/>
                    <a:pt x="2369" y="2002"/>
                    <a:pt x="2436" y="1835"/>
                  </a:cubicBezTo>
                  <a:cubicBezTo>
                    <a:pt x="2336" y="2002"/>
                    <a:pt x="2269" y="2202"/>
                    <a:pt x="2169" y="2369"/>
                  </a:cubicBezTo>
                  <a:cubicBezTo>
                    <a:pt x="1802" y="3036"/>
                    <a:pt x="1268" y="3536"/>
                    <a:pt x="134" y="3169"/>
                  </a:cubicBezTo>
                  <a:lnTo>
                    <a:pt x="134" y="2669"/>
                  </a:lnTo>
                  <a:close/>
                  <a:moveTo>
                    <a:pt x="1" y="27153"/>
                  </a:moveTo>
                  <a:lnTo>
                    <a:pt x="1" y="27153"/>
                  </a:lnTo>
                  <a:lnTo>
                    <a:pt x="1" y="2735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7" name="Google Shape;2397;p34"/>
            <p:cNvSpPr/>
            <p:nvPr/>
          </p:nvSpPr>
          <p:spPr>
            <a:xfrm>
              <a:off x="8780815" y="2307592"/>
              <a:ext cx="1007" cy="349"/>
            </a:xfrm>
            <a:custGeom>
              <a:avLst/>
              <a:gdLst/>
              <a:ahLst/>
              <a:cxnLst/>
              <a:rect l="l" t="t" r="r" b="b"/>
              <a:pathLst>
                <a:path w="101" h="35" extrusionOk="0">
                  <a:moveTo>
                    <a:pt x="34" y="34"/>
                  </a:moveTo>
                  <a:cubicBezTo>
                    <a:pt x="101" y="34"/>
                    <a:pt x="101" y="1"/>
                    <a:pt x="34" y="1"/>
                  </a:cubicBezTo>
                  <a:cubicBezTo>
                    <a:pt x="1" y="1"/>
                    <a:pt x="1" y="34"/>
                    <a:pt x="34" y="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8" name="Google Shape;2398;p34"/>
            <p:cNvSpPr/>
            <p:nvPr/>
          </p:nvSpPr>
          <p:spPr>
            <a:xfrm>
              <a:off x="8757529" y="2305937"/>
              <a:ext cx="26627" cy="79840"/>
            </a:xfrm>
            <a:custGeom>
              <a:avLst/>
              <a:gdLst/>
              <a:ahLst/>
              <a:cxnLst/>
              <a:rect l="l" t="t" r="r" b="b"/>
              <a:pathLst>
                <a:path w="2670" h="8006" extrusionOk="0">
                  <a:moveTo>
                    <a:pt x="2302" y="134"/>
                  </a:moveTo>
                  <a:cubicBezTo>
                    <a:pt x="2436" y="1134"/>
                    <a:pt x="2102" y="2235"/>
                    <a:pt x="1769" y="3169"/>
                  </a:cubicBezTo>
                  <a:cubicBezTo>
                    <a:pt x="1368" y="4337"/>
                    <a:pt x="835" y="5471"/>
                    <a:pt x="334" y="6571"/>
                  </a:cubicBezTo>
                  <a:cubicBezTo>
                    <a:pt x="201" y="6838"/>
                    <a:pt x="101" y="7072"/>
                    <a:pt x="1" y="7372"/>
                  </a:cubicBezTo>
                  <a:lnTo>
                    <a:pt x="1" y="8006"/>
                  </a:lnTo>
                  <a:cubicBezTo>
                    <a:pt x="268" y="7539"/>
                    <a:pt x="468" y="7038"/>
                    <a:pt x="668" y="6571"/>
                  </a:cubicBezTo>
                  <a:cubicBezTo>
                    <a:pt x="1135" y="5504"/>
                    <a:pt x="1635" y="4370"/>
                    <a:pt x="2036" y="3236"/>
                  </a:cubicBezTo>
                  <a:cubicBezTo>
                    <a:pt x="2369" y="2335"/>
                    <a:pt x="2669" y="1234"/>
                    <a:pt x="2503" y="300"/>
                  </a:cubicBezTo>
                  <a:cubicBezTo>
                    <a:pt x="2503" y="200"/>
                    <a:pt x="2469" y="167"/>
                    <a:pt x="2469" y="67"/>
                  </a:cubicBezTo>
                  <a:cubicBezTo>
                    <a:pt x="2436" y="0"/>
                    <a:pt x="2302" y="33"/>
                    <a:pt x="2302" y="1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9" name="Google Shape;2399;p34"/>
            <p:cNvSpPr/>
            <p:nvPr/>
          </p:nvSpPr>
          <p:spPr>
            <a:xfrm>
              <a:off x="8757529" y="2489560"/>
              <a:ext cx="46921" cy="41256"/>
            </a:xfrm>
            <a:custGeom>
              <a:avLst/>
              <a:gdLst/>
              <a:ahLst/>
              <a:cxnLst/>
              <a:rect l="l" t="t" r="r" b="b"/>
              <a:pathLst>
                <a:path w="4705" h="4137" extrusionOk="0">
                  <a:moveTo>
                    <a:pt x="4604" y="3469"/>
                  </a:moveTo>
                  <a:cubicBezTo>
                    <a:pt x="2603" y="3936"/>
                    <a:pt x="1135" y="1468"/>
                    <a:pt x="101" y="134"/>
                  </a:cubicBezTo>
                  <a:cubicBezTo>
                    <a:pt x="34" y="100"/>
                    <a:pt x="34" y="67"/>
                    <a:pt x="1" y="0"/>
                  </a:cubicBezTo>
                  <a:lnTo>
                    <a:pt x="1" y="301"/>
                  </a:lnTo>
                  <a:cubicBezTo>
                    <a:pt x="168" y="501"/>
                    <a:pt x="334" y="734"/>
                    <a:pt x="534" y="968"/>
                  </a:cubicBezTo>
                  <a:cubicBezTo>
                    <a:pt x="1435" y="2169"/>
                    <a:pt x="2869" y="4137"/>
                    <a:pt x="4637" y="3570"/>
                  </a:cubicBezTo>
                  <a:cubicBezTo>
                    <a:pt x="4704" y="3570"/>
                    <a:pt x="4671" y="3469"/>
                    <a:pt x="4604" y="346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0" name="Google Shape;2400;p34"/>
            <p:cNvSpPr/>
            <p:nvPr/>
          </p:nvSpPr>
          <p:spPr>
            <a:xfrm>
              <a:off x="8757529" y="2455963"/>
              <a:ext cx="94819" cy="6991"/>
            </a:xfrm>
            <a:custGeom>
              <a:avLst/>
              <a:gdLst/>
              <a:ahLst/>
              <a:cxnLst/>
              <a:rect l="l" t="t" r="r" b="b"/>
              <a:pathLst>
                <a:path w="9508" h="701" extrusionOk="0">
                  <a:moveTo>
                    <a:pt x="9441" y="100"/>
                  </a:moveTo>
                  <a:cubicBezTo>
                    <a:pt x="8140" y="0"/>
                    <a:pt x="6872" y="334"/>
                    <a:pt x="5605" y="434"/>
                  </a:cubicBezTo>
                  <a:cubicBezTo>
                    <a:pt x="4304" y="534"/>
                    <a:pt x="3003" y="434"/>
                    <a:pt x="1702" y="267"/>
                  </a:cubicBezTo>
                  <a:cubicBezTo>
                    <a:pt x="1135" y="200"/>
                    <a:pt x="534" y="134"/>
                    <a:pt x="1" y="134"/>
                  </a:cubicBezTo>
                  <a:lnTo>
                    <a:pt x="1" y="334"/>
                  </a:lnTo>
                  <a:cubicBezTo>
                    <a:pt x="635" y="367"/>
                    <a:pt x="1268" y="434"/>
                    <a:pt x="1935" y="501"/>
                  </a:cubicBezTo>
                  <a:cubicBezTo>
                    <a:pt x="3170" y="634"/>
                    <a:pt x="4371" y="701"/>
                    <a:pt x="5638" y="634"/>
                  </a:cubicBezTo>
                  <a:cubicBezTo>
                    <a:pt x="6939" y="534"/>
                    <a:pt x="8173" y="300"/>
                    <a:pt x="9474" y="167"/>
                  </a:cubicBezTo>
                  <a:cubicBezTo>
                    <a:pt x="9508" y="200"/>
                    <a:pt x="9508" y="100"/>
                    <a:pt x="9441" y="10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1" name="Google Shape;2401;p34"/>
            <p:cNvSpPr/>
            <p:nvPr/>
          </p:nvSpPr>
          <p:spPr>
            <a:xfrm>
              <a:off x="8774492" y="2433006"/>
              <a:ext cx="32281" cy="27624"/>
            </a:xfrm>
            <a:custGeom>
              <a:avLst/>
              <a:gdLst/>
              <a:ahLst/>
              <a:cxnLst/>
              <a:rect l="l" t="t" r="r" b="b"/>
              <a:pathLst>
                <a:path w="3237" h="2770" extrusionOk="0">
                  <a:moveTo>
                    <a:pt x="101" y="2769"/>
                  </a:moveTo>
                  <a:cubicBezTo>
                    <a:pt x="768" y="2669"/>
                    <a:pt x="1168" y="2269"/>
                    <a:pt x="1602" y="1769"/>
                  </a:cubicBezTo>
                  <a:cubicBezTo>
                    <a:pt x="1836" y="1468"/>
                    <a:pt x="2036" y="1135"/>
                    <a:pt x="2303" y="835"/>
                  </a:cubicBezTo>
                  <a:cubicBezTo>
                    <a:pt x="2569" y="568"/>
                    <a:pt x="2803" y="401"/>
                    <a:pt x="3137" y="167"/>
                  </a:cubicBezTo>
                  <a:cubicBezTo>
                    <a:pt x="3237" y="134"/>
                    <a:pt x="3170" y="67"/>
                    <a:pt x="3103" y="67"/>
                  </a:cubicBezTo>
                  <a:cubicBezTo>
                    <a:pt x="2569" y="1"/>
                    <a:pt x="2102" y="768"/>
                    <a:pt x="1836" y="1135"/>
                  </a:cubicBezTo>
                  <a:cubicBezTo>
                    <a:pt x="1635" y="1468"/>
                    <a:pt x="1435" y="1769"/>
                    <a:pt x="1135" y="2069"/>
                  </a:cubicBezTo>
                  <a:cubicBezTo>
                    <a:pt x="835" y="2402"/>
                    <a:pt x="468" y="2569"/>
                    <a:pt x="101" y="2736"/>
                  </a:cubicBezTo>
                  <a:cubicBezTo>
                    <a:pt x="1" y="2736"/>
                    <a:pt x="68" y="2769"/>
                    <a:pt x="101" y="276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2" name="Google Shape;2402;p34"/>
            <p:cNvSpPr/>
            <p:nvPr/>
          </p:nvSpPr>
          <p:spPr>
            <a:xfrm>
              <a:off x="8790129" y="2461278"/>
              <a:ext cx="28950" cy="30955"/>
            </a:xfrm>
            <a:custGeom>
              <a:avLst/>
              <a:gdLst/>
              <a:ahLst/>
              <a:cxnLst/>
              <a:rect l="l" t="t" r="r" b="b"/>
              <a:pathLst>
                <a:path w="2903" h="3104" extrusionOk="0">
                  <a:moveTo>
                    <a:pt x="34" y="101"/>
                  </a:moveTo>
                  <a:cubicBezTo>
                    <a:pt x="568" y="668"/>
                    <a:pt x="1001" y="1302"/>
                    <a:pt x="1502" y="1969"/>
                  </a:cubicBezTo>
                  <a:cubicBezTo>
                    <a:pt x="1769" y="2403"/>
                    <a:pt x="2269" y="3070"/>
                    <a:pt x="2836" y="3103"/>
                  </a:cubicBezTo>
                  <a:cubicBezTo>
                    <a:pt x="2903" y="3103"/>
                    <a:pt x="2903" y="3003"/>
                    <a:pt x="2869" y="2970"/>
                  </a:cubicBezTo>
                  <a:cubicBezTo>
                    <a:pt x="2669" y="2770"/>
                    <a:pt x="2369" y="2603"/>
                    <a:pt x="2102" y="2403"/>
                  </a:cubicBezTo>
                  <a:cubicBezTo>
                    <a:pt x="1835" y="2102"/>
                    <a:pt x="1569" y="1769"/>
                    <a:pt x="1302" y="1435"/>
                  </a:cubicBezTo>
                  <a:cubicBezTo>
                    <a:pt x="935" y="935"/>
                    <a:pt x="568" y="335"/>
                    <a:pt x="34" y="34"/>
                  </a:cubicBezTo>
                  <a:cubicBezTo>
                    <a:pt x="34" y="1"/>
                    <a:pt x="1" y="68"/>
                    <a:pt x="34" y="10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3" name="Google Shape;2403;p34"/>
            <p:cNvSpPr/>
            <p:nvPr/>
          </p:nvSpPr>
          <p:spPr>
            <a:xfrm>
              <a:off x="8757529" y="2347183"/>
              <a:ext cx="7659" cy="24293"/>
            </a:xfrm>
            <a:custGeom>
              <a:avLst/>
              <a:gdLst/>
              <a:ahLst/>
              <a:cxnLst/>
              <a:rect l="l" t="t" r="r" b="b"/>
              <a:pathLst>
                <a:path w="768" h="2436" extrusionOk="0">
                  <a:moveTo>
                    <a:pt x="601" y="2402"/>
                  </a:moveTo>
                  <a:cubicBezTo>
                    <a:pt x="768" y="1535"/>
                    <a:pt x="401" y="734"/>
                    <a:pt x="1" y="0"/>
                  </a:cubicBezTo>
                  <a:lnTo>
                    <a:pt x="1" y="401"/>
                  </a:lnTo>
                  <a:cubicBezTo>
                    <a:pt x="334" y="1034"/>
                    <a:pt x="534" y="1668"/>
                    <a:pt x="501" y="2402"/>
                  </a:cubicBezTo>
                  <a:cubicBezTo>
                    <a:pt x="534" y="2402"/>
                    <a:pt x="601" y="2435"/>
                    <a:pt x="601" y="240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4" name="Google Shape;2404;p34"/>
            <p:cNvSpPr/>
            <p:nvPr/>
          </p:nvSpPr>
          <p:spPr>
            <a:xfrm>
              <a:off x="8771172" y="2341189"/>
              <a:ext cx="19965" cy="11658"/>
            </a:xfrm>
            <a:custGeom>
              <a:avLst/>
              <a:gdLst/>
              <a:ahLst/>
              <a:cxnLst/>
              <a:rect l="l" t="t" r="r" b="b"/>
              <a:pathLst>
                <a:path w="2002" h="1169" extrusionOk="0">
                  <a:moveTo>
                    <a:pt x="134" y="1135"/>
                  </a:moveTo>
                  <a:cubicBezTo>
                    <a:pt x="334" y="768"/>
                    <a:pt x="768" y="601"/>
                    <a:pt x="1135" y="468"/>
                  </a:cubicBezTo>
                  <a:cubicBezTo>
                    <a:pt x="1401" y="368"/>
                    <a:pt x="1802" y="301"/>
                    <a:pt x="1968" y="101"/>
                  </a:cubicBezTo>
                  <a:cubicBezTo>
                    <a:pt x="2002" y="34"/>
                    <a:pt x="1968" y="1"/>
                    <a:pt x="1935" y="1"/>
                  </a:cubicBezTo>
                  <a:cubicBezTo>
                    <a:pt x="1768" y="1"/>
                    <a:pt x="1602" y="134"/>
                    <a:pt x="1435" y="168"/>
                  </a:cubicBezTo>
                  <a:cubicBezTo>
                    <a:pt x="1268" y="234"/>
                    <a:pt x="1068" y="301"/>
                    <a:pt x="901" y="368"/>
                  </a:cubicBezTo>
                  <a:cubicBezTo>
                    <a:pt x="567" y="535"/>
                    <a:pt x="167" y="701"/>
                    <a:pt x="0" y="1068"/>
                  </a:cubicBezTo>
                  <a:cubicBezTo>
                    <a:pt x="0" y="1135"/>
                    <a:pt x="100" y="1168"/>
                    <a:pt x="134" y="11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5" name="Google Shape;2405;p34"/>
            <p:cNvSpPr/>
            <p:nvPr/>
          </p:nvSpPr>
          <p:spPr>
            <a:xfrm>
              <a:off x="8757529" y="2375126"/>
              <a:ext cx="63216" cy="23964"/>
            </a:xfrm>
            <a:custGeom>
              <a:avLst/>
              <a:gdLst/>
              <a:ahLst/>
              <a:cxnLst/>
              <a:rect l="l" t="t" r="r" b="b"/>
              <a:pathLst>
                <a:path w="6339" h="2403" extrusionOk="0">
                  <a:moveTo>
                    <a:pt x="1" y="2402"/>
                  </a:moveTo>
                  <a:cubicBezTo>
                    <a:pt x="301" y="2402"/>
                    <a:pt x="601" y="2335"/>
                    <a:pt x="868" y="2269"/>
                  </a:cubicBezTo>
                  <a:cubicBezTo>
                    <a:pt x="1435" y="2069"/>
                    <a:pt x="1935" y="1735"/>
                    <a:pt x="2436" y="1435"/>
                  </a:cubicBezTo>
                  <a:cubicBezTo>
                    <a:pt x="2970" y="1068"/>
                    <a:pt x="3537" y="668"/>
                    <a:pt x="4170" y="467"/>
                  </a:cubicBezTo>
                  <a:cubicBezTo>
                    <a:pt x="4537" y="334"/>
                    <a:pt x="4971" y="301"/>
                    <a:pt x="5371" y="334"/>
                  </a:cubicBezTo>
                  <a:cubicBezTo>
                    <a:pt x="5671" y="401"/>
                    <a:pt x="5938" y="467"/>
                    <a:pt x="6205" y="467"/>
                  </a:cubicBezTo>
                  <a:cubicBezTo>
                    <a:pt x="6339" y="467"/>
                    <a:pt x="6339" y="301"/>
                    <a:pt x="6272" y="267"/>
                  </a:cubicBezTo>
                  <a:cubicBezTo>
                    <a:pt x="5671" y="100"/>
                    <a:pt x="5038" y="0"/>
                    <a:pt x="4471" y="134"/>
                  </a:cubicBezTo>
                  <a:cubicBezTo>
                    <a:pt x="3837" y="267"/>
                    <a:pt x="3303" y="634"/>
                    <a:pt x="2769" y="968"/>
                  </a:cubicBezTo>
                  <a:cubicBezTo>
                    <a:pt x="2169" y="1335"/>
                    <a:pt x="1635" y="1735"/>
                    <a:pt x="1001" y="2002"/>
                  </a:cubicBezTo>
                  <a:cubicBezTo>
                    <a:pt x="701" y="2135"/>
                    <a:pt x="368" y="2169"/>
                    <a:pt x="34" y="2235"/>
                  </a:cubicBezTo>
                  <a:lnTo>
                    <a:pt x="34" y="240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6" name="Google Shape;2406;p34"/>
            <p:cNvSpPr/>
            <p:nvPr/>
          </p:nvSpPr>
          <p:spPr>
            <a:xfrm>
              <a:off x="8572908" y="2300940"/>
              <a:ext cx="186625" cy="267802"/>
            </a:xfrm>
            <a:custGeom>
              <a:avLst/>
              <a:gdLst/>
              <a:ahLst/>
              <a:cxnLst/>
              <a:rect l="l" t="t" r="r" b="b"/>
              <a:pathLst>
                <a:path w="18714" h="26854" extrusionOk="0">
                  <a:moveTo>
                    <a:pt x="11342" y="19882"/>
                  </a:moveTo>
                  <a:cubicBezTo>
                    <a:pt x="6772" y="24819"/>
                    <a:pt x="3636" y="20215"/>
                    <a:pt x="367" y="19548"/>
                  </a:cubicBezTo>
                  <a:cubicBezTo>
                    <a:pt x="2336" y="18681"/>
                    <a:pt x="2336" y="15245"/>
                    <a:pt x="6038" y="15579"/>
                  </a:cubicBezTo>
                  <a:cubicBezTo>
                    <a:pt x="1335" y="15078"/>
                    <a:pt x="1835" y="11576"/>
                    <a:pt x="1" y="9741"/>
                  </a:cubicBezTo>
                  <a:cubicBezTo>
                    <a:pt x="3303" y="11309"/>
                    <a:pt x="2969" y="7606"/>
                    <a:pt x="834" y="5938"/>
                  </a:cubicBezTo>
                  <a:cubicBezTo>
                    <a:pt x="3703" y="6172"/>
                    <a:pt x="4270" y="2369"/>
                    <a:pt x="2602" y="1502"/>
                  </a:cubicBezTo>
                  <a:cubicBezTo>
                    <a:pt x="4804" y="1902"/>
                    <a:pt x="6205" y="5571"/>
                    <a:pt x="9174" y="4537"/>
                  </a:cubicBezTo>
                  <a:cubicBezTo>
                    <a:pt x="8473" y="7373"/>
                    <a:pt x="10441" y="9241"/>
                    <a:pt x="12109" y="8407"/>
                  </a:cubicBezTo>
                  <a:cubicBezTo>
                    <a:pt x="13177" y="7406"/>
                    <a:pt x="10875" y="5571"/>
                    <a:pt x="11642" y="4571"/>
                  </a:cubicBezTo>
                  <a:cubicBezTo>
                    <a:pt x="13177" y="2536"/>
                    <a:pt x="13644" y="1402"/>
                    <a:pt x="12776" y="701"/>
                  </a:cubicBezTo>
                  <a:cubicBezTo>
                    <a:pt x="14277" y="1"/>
                    <a:pt x="15879" y="4404"/>
                    <a:pt x="17513" y="1402"/>
                  </a:cubicBezTo>
                  <a:cubicBezTo>
                    <a:pt x="17880" y="1635"/>
                    <a:pt x="18214" y="1735"/>
                    <a:pt x="18514" y="1869"/>
                  </a:cubicBezTo>
                  <a:lnTo>
                    <a:pt x="18514" y="21850"/>
                  </a:lnTo>
                  <a:cubicBezTo>
                    <a:pt x="17813" y="21349"/>
                    <a:pt x="17113" y="20916"/>
                    <a:pt x="16312" y="21149"/>
                  </a:cubicBezTo>
                  <a:cubicBezTo>
                    <a:pt x="18714" y="22350"/>
                    <a:pt x="16346" y="25586"/>
                    <a:pt x="18447" y="26320"/>
                  </a:cubicBezTo>
                  <a:cubicBezTo>
                    <a:pt x="12876" y="26853"/>
                    <a:pt x="10208" y="22817"/>
                    <a:pt x="11342" y="1988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7" name="Google Shape;2407;p34"/>
            <p:cNvSpPr/>
            <p:nvPr/>
          </p:nvSpPr>
          <p:spPr>
            <a:xfrm>
              <a:off x="8569916" y="2301609"/>
              <a:ext cx="188620" cy="266136"/>
            </a:xfrm>
            <a:custGeom>
              <a:avLst/>
              <a:gdLst/>
              <a:ahLst/>
              <a:cxnLst/>
              <a:rect l="l" t="t" r="r" b="b"/>
              <a:pathLst>
                <a:path w="18914" h="26687" extrusionOk="0">
                  <a:moveTo>
                    <a:pt x="11142" y="20649"/>
                  </a:moveTo>
                  <a:cubicBezTo>
                    <a:pt x="8006" y="23484"/>
                    <a:pt x="5571" y="22150"/>
                    <a:pt x="3269" y="20915"/>
                  </a:cubicBezTo>
                  <a:cubicBezTo>
                    <a:pt x="2335" y="20415"/>
                    <a:pt x="1468" y="19948"/>
                    <a:pt x="601" y="19748"/>
                  </a:cubicBezTo>
                  <a:lnTo>
                    <a:pt x="567" y="19248"/>
                  </a:lnTo>
                  <a:cubicBezTo>
                    <a:pt x="1201" y="18947"/>
                    <a:pt x="1635" y="18314"/>
                    <a:pt x="2102" y="17613"/>
                  </a:cubicBezTo>
                  <a:cubicBezTo>
                    <a:pt x="2669" y="16746"/>
                    <a:pt x="3336" y="15778"/>
                    <a:pt x="4504" y="15412"/>
                  </a:cubicBezTo>
                  <a:cubicBezTo>
                    <a:pt x="2535" y="14678"/>
                    <a:pt x="1902" y="13277"/>
                    <a:pt x="1268" y="11909"/>
                  </a:cubicBezTo>
                  <a:cubicBezTo>
                    <a:pt x="934" y="11142"/>
                    <a:pt x="601" y="10408"/>
                    <a:pt x="0" y="9841"/>
                  </a:cubicBezTo>
                  <a:lnTo>
                    <a:pt x="301" y="9441"/>
                  </a:lnTo>
                  <a:cubicBezTo>
                    <a:pt x="1068" y="9807"/>
                    <a:pt x="1601" y="9841"/>
                    <a:pt x="1935" y="9741"/>
                  </a:cubicBezTo>
                  <a:cubicBezTo>
                    <a:pt x="2102" y="9641"/>
                    <a:pt x="2235" y="9507"/>
                    <a:pt x="2302" y="9340"/>
                  </a:cubicBezTo>
                  <a:cubicBezTo>
                    <a:pt x="2402" y="9140"/>
                    <a:pt x="2402" y="8907"/>
                    <a:pt x="2402" y="8640"/>
                  </a:cubicBezTo>
                  <a:cubicBezTo>
                    <a:pt x="2302" y="7806"/>
                    <a:pt x="1768" y="6805"/>
                    <a:pt x="901" y="6105"/>
                  </a:cubicBezTo>
                  <a:lnTo>
                    <a:pt x="1068" y="5638"/>
                  </a:lnTo>
                  <a:cubicBezTo>
                    <a:pt x="1802" y="5671"/>
                    <a:pt x="2335" y="5471"/>
                    <a:pt x="2769" y="5071"/>
                  </a:cubicBezTo>
                  <a:cubicBezTo>
                    <a:pt x="3069" y="4771"/>
                    <a:pt x="3269" y="4404"/>
                    <a:pt x="3336" y="4003"/>
                  </a:cubicBezTo>
                  <a:cubicBezTo>
                    <a:pt x="3469" y="3636"/>
                    <a:pt x="3469" y="3236"/>
                    <a:pt x="3436" y="2836"/>
                  </a:cubicBezTo>
                  <a:cubicBezTo>
                    <a:pt x="3336" y="2335"/>
                    <a:pt x="3103" y="1902"/>
                    <a:pt x="2669" y="1668"/>
                  </a:cubicBezTo>
                  <a:lnTo>
                    <a:pt x="2836" y="1168"/>
                  </a:lnTo>
                  <a:cubicBezTo>
                    <a:pt x="3770" y="1335"/>
                    <a:pt x="4570" y="2069"/>
                    <a:pt x="5337" y="2769"/>
                  </a:cubicBezTo>
                  <a:cubicBezTo>
                    <a:pt x="6472" y="3770"/>
                    <a:pt x="7639" y="4804"/>
                    <a:pt x="9307" y="4237"/>
                  </a:cubicBezTo>
                  <a:lnTo>
                    <a:pt x="9774" y="4070"/>
                  </a:lnTo>
                  <a:lnTo>
                    <a:pt x="9641" y="4570"/>
                  </a:lnTo>
                  <a:cubicBezTo>
                    <a:pt x="9407" y="5604"/>
                    <a:pt x="9474" y="6472"/>
                    <a:pt x="9807" y="7106"/>
                  </a:cubicBezTo>
                  <a:cubicBezTo>
                    <a:pt x="9974" y="7406"/>
                    <a:pt x="10141" y="7639"/>
                    <a:pt x="10408" y="7839"/>
                  </a:cubicBezTo>
                  <a:cubicBezTo>
                    <a:pt x="10608" y="8073"/>
                    <a:pt x="10841" y="8173"/>
                    <a:pt x="11142" y="8240"/>
                  </a:cubicBezTo>
                  <a:cubicBezTo>
                    <a:pt x="11475" y="8306"/>
                    <a:pt x="11809" y="8273"/>
                    <a:pt x="12176" y="8140"/>
                  </a:cubicBezTo>
                  <a:cubicBezTo>
                    <a:pt x="12576" y="7739"/>
                    <a:pt x="12276" y="7106"/>
                    <a:pt x="11942" y="6438"/>
                  </a:cubicBezTo>
                  <a:cubicBezTo>
                    <a:pt x="11575" y="5671"/>
                    <a:pt x="11242" y="4971"/>
                    <a:pt x="11675" y="4337"/>
                  </a:cubicBezTo>
                  <a:cubicBezTo>
                    <a:pt x="12443" y="3336"/>
                    <a:pt x="12943" y="2602"/>
                    <a:pt x="13110" y="1969"/>
                  </a:cubicBezTo>
                  <a:cubicBezTo>
                    <a:pt x="13276" y="1468"/>
                    <a:pt x="13176" y="1101"/>
                    <a:pt x="12843" y="801"/>
                  </a:cubicBezTo>
                  <a:lnTo>
                    <a:pt x="12576" y="568"/>
                  </a:lnTo>
                  <a:lnTo>
                    <a:pt x="12943" y="401"/>
                  </a:lnTo>
                  <a:cubicBezTo>
                    <a:pt x="13677" y="0"/>
                    <a:pt x="14411" y="634"/>
                    <a:pt x="15111" y="1235"/>
                  </a:cubicBezTo>
                  <a:cubicBezTo>
                    <a:pt x="15445" y="1502"/>
                    <a:pt x="15778" y="1802"/>
                    <a:pt x="16078" y="1969"/>
                  </a:cubicBezTo>
                  <a:cubicBezTo>
                    <a:pt x="16579" y="2235"/>
                    <a:pt x="17079" y="2169"/>
                    <a:pt x="17613" y="1168"/>
                  </a:cubicBezTo>
                  <a:lnTo>
                    <a:pt x="17746" y="934"/>
                  </a:lnTo>
                  <a:lnTo>
                    <a:pt x="17980" y="1068"/>
                  </a:lnTo>
                  <a:cubicBezTo>
                    <a:pt x="18313" y="1235"/>
                    <a:pt x="18614" y="1335"/>
                    <a:pt x="18847" y="1435"/>
                  </a:cubicBezTo>
                  <a:lnTo>
                    <a:pt x="18847" y="2002"/>
                  </a:lnTo>
                  <a:cubicBezTo>
                    <a:pt x="18614" y="1935"/>
                    <a:pt x="18313" y="1802"/>
                    <a:pt x="17980" y="1635"/>
                  </a:cubicBezTo>
                  <a:cubicBezTo>
                    <a:pt x="17313" y="2769"/>
                    <a:pt x="16579" y="2769"/>
                    <a:pt x="15845" y="2402"/>
                  </a:cubicBezTo>
                  <a:cubicBezTo>
                    <a:pt x="15478" y="2169"/>
                    <a:pt x="15144" y="1902"/>
                    <a:pt x="14811" y="1602"/>
                  </a:cubicBezTo>
                  <a:cubicBezTo>
                    <a:pt x="14411" y="1235"/>
                    <a:pt x="13977" y="901"/>
                    <a:pt x="13643" y="801"/>
                  </a:cubicBezTo>
                  <a:cubicBezTo>
                    <a:pt x="13844" y="1168"/>
                    <a:pt x="13844" y="1602"/>
                    <a:pt x="13677" y="2135"/>
                  </a:cubicBezTo>
                  <a:cubicBezTo>
                    <a:pt x="13477" y="2802"/>
                    <a:pt x="12976" y="3603"/>
                    <a:pt x="12176" y="4637"/>
                  </a:cubicBezTo>
                  <a:cubicBezTo>
                    <a:pt x="11942" y="4971"/>
                    <a:pt x="12242" y="5571"/>
                    <a:pt x="12509" y="6172"/>
                  </a:cubicBezTo>
                  <a:cubicBezTo>
                    <a:pt x="12943" y="7005"/>
                    <a:pt x="13343" y="7839"/>
                    <a:pt x="12643" y="8507"/>
                  </a:cubicBezTo>
                  <a:lnTo>
                    <a:pt x="12576" y="8573"/>
                  </a:lnTo>
                  <a:cubicBezTo>
                    <a:pt x="12109" y="8807"/>
                    <a:pt x="11609" y="8840"/>
                    <a:pt x="11142" y="8740"/>
                  </a:cubicBezTo>
                  <a:cubicBezTo>
                    <a:pt x="10808" y="8640"/>
                    <a:pt x="10474" y="8473"/>
                    <a:pt x="10174" y="8240"/>
                  </a:cubicBezTo>
                  <a:cubicBezTo>
                    <a:pt x="9907" y="7973"/>
                    <a:pt x="9674" y="7673"/>
                    <a:pt x="9474" y="7306"/>
                  </a:cubicBezTo>
                  <a:cubicBezTo>
                    <a:pt x="9140" y="6639"/>
                    <a:pt x="9007" y="5805"/>
                    <a:pt x="9174" y="4837"/>
                  </a:cubicBezTo>
                  <a:cubicBezTo>
                    <a:pt x="7472" y="5271"/>
                    <a:pt x="6271" y="4170"/>
                    <a:pt x="5104" y="3136"/>
                  </a:cubicBezTo>
                  <a:cubicBezTo>
                    <a:pt x="4670" y="2769"/>
                    <a:pt x="4303" y="2436"/>
                    <a:pt x="3903" y="2135"/>
                  </a:cubicBezTo>
                  <a:cubicBezTo>
                    <a:pt x="3970" y="2335"/>
                    <a:pt x="4003" y="2569"/>
                    <a:pt x="4070" y="2769"/>
                  </a:cubicBezTo>
                  <a:cubicBezTo>
                    <a:pt x="4137" y="3236"/>
                    <a:pt x="4103" y="3736"/>
                    <a:pt x="3970" y="4170"/>
                  </a:cubicBezTo>
                  <a:cubicBezTo>
                    <a:pt x="3836" y="4637"/>
                    <a:pt x="3603" y="5104"/>
                    <a:pt x="3236" y="5438"/>
                  </a:cubicBezTo>
                  <a:cubicBezTo>
                    <a:pt x="2836" y="5805"/>
                    <a:pt x="2402" y="6071"/>
                    <a:pt x="1802" y="6138"/>
                  </a:cubicBezTo>
                  <a:cubicBezTo>
                    <a:pt x="2502" y="6839"/>
                    <a:pt x="2936" y="7806"/>
                    <a:pt x="3002" y="8573"/>
                  </a:cubicBezTo>
                  <a:cubicBezTo>
                    <a:pt x="3069" y="8940"/>
                    <a:pt x="3002" y="9274"/>
                    <a:pt x="2902" y="9574"/>
                  </a:cubicBezTo>
                  <a:cubicBezTo>
                    <a:pt x="2769" y="9841"/>
                    <a:pt x="2569" y="10108"/>
                    <a:pt x="2235" y="10241"/>
                  </a:cubicBezTo>
                  <a:cubicBezTo>
                    <a:pt x="1935" y="10341"/>
                    <a:pt x="1568" y="10341"/>
                    <a:pt x="1068" y="10274"/>
                  </a:cubicBezTo>
                  <a:cubicBezTo>
                    <a:pt x="1335" y="10741"/>
                    <a:pt x="1601" y="11242"/>
                    <a:pt x="1802" y="11742"/>
                  </a:cubicBezTo>
                  <a:cubicBezTo>
                    <a:pt x="2502" y="13310"/>
                    <a:pt x="3303" y="14978"/>
                    <a:pt x="6338" y="15311"/>
                  </a:cubicBezTo>
                  <a:lnTo>
                    <a:pt x="6305" y="15845"/>
                  </a:lnTo>
                  <a:lnTo>
                    <a:pt x="6305" y="15845"/>
                  </a:lnTo>
                  <a:cubicBezTo>
                    <a:pt x="4137" y="15645"/>
                    <a:pt x="3336" y="16846"/>
                    <a:pt x="2602" y="17980"/>
                  </a:cubicBezTo>
                  <a:cubicBezTo>
                    <a:pt x="2235" y="18514"/>
                    <a:pt x="1835" y="19081"/>
                    <a:pt x="1401" y="19448"/>
                  </a:cubicBezTo>
                  <a:cubicBezTo>
                    <a:pt x="2135" y="19681"/>
                    <a:pt x="2836" y="20082"/>
                    <a:pt x="3603" y="20482"/>
                  </a:cubicBezTo>
                  <a:cubicBezTo>
                    <a:pt x="5905" y="21749"/>
                    <a:pt x="8340" y="23084"/>
                    <a:pt x="11509" y="19681"/>
                  </a:cubicBezTo>
                  <a:lnTo>
                    <a:pt x="11976" y="19981"/>
                  </a:lnTo>
                  <a:cubicBezTo>
                    <a:pt x="11775" y="20515"/>
                    <a:pt x="11675" y="21116"/>
                    <a:pt x="11775" y="21683"/>
                  </a:cubicBezTo>
                  <a:cubicBezTo>
                    <a:pt x="11842" y="22483"/>
                    <a:pt x="12176" y="23284"/>
                    <a:pt x="12743" y="23951"/>
                  </a:cubicBezTo>
                  <a:cubicBezTo>
                    <a:pt x="13276" y="24618"/>
                    <a:pt x="14077" y="25185"/>
                    <a:pt x="15078" y="25585"/>
                  </a:cubicBezTo>
                  <a:cubicBezTo>
                    <a:pt x="15912" y="25919"/>
                    <a:pt x="16912" y="26086"/>
                    <a:pt x="18013" y="26019"/>
                  </a:cubicBezTo>
                  <a:cubicBezTo>
                    <a:pt x="17580" y="25519"/>
                    <a:pt x="17613" y="24785"/>
                    <a:pt x="17613" y="23951"/>
                  </a:cubicBezTo>
                  <a:cubicBezTo>
                    <a:pt x="17646" y="22950"/>
                    <a:pt x="17646" y="21849"/>
                    <a:pt x="16579" y="21316"/>
                  </a:cubicBezTo>
                  <a:lnTo>
                    <a:pt x="16612" y="20815"/>
                  </a:lnTo>
                  <a:cubicBezTo>
                    <a:pt x="17446" y="20615"/>
                    <a:pt x="18147" y="20982"/>
                    <a:pt x="18847" y="21483"/>
                  </a:cubicBezTo>
                  <a:lnTo>
                    <a:pt x="18847" y="22150"/>
                  </a:lnTo>
                  <a:cubicBezTo>
                    <a:pt x="18413" y="21816"/>
                    <a:pt x="17946" y="21516"/>
                    <a:pt x="17513" y="21416"/>
                  </a:cubicBezTo>
                  <a:cubicBezTo>
                    <a:pt x="18180" y="22116"/>
                    <a:pt x="18147" y="23084"/>
                    <a:pt x="18147" y="23984"/>
                  </a:cubicBezTo>
                  <a:cubicBezTo>
                    <a:pt x="18113" y="24852"/>
                    <a:pt x="18113" y="25686"/>
                    <a:pt x="18914" y="25986"/>
                  </a:cubicBezTo>
                  <a:lnTo>
                    <a:pt x="18914" y="26186"/>
                  </a:lnTo>
                  <a:lnTo>
                    <a:pt x="18847" y="26519"/>
                  </a:lnTo>
                  <a:cubicBezTo>
                    <a:pt x="17313" y="26686"/>
                    <a:pt x="15978" y="26519"/>
                    <a:pt x="14844" y="26119"/>
                  </a:cubicBezTo>
                  <a:cubicBezTo>
                    <a:pt x="13777" y="25686"/>
                    <a:pt x="12910" y="25085"/>
                    <a:pt x="12309" y="24318"/>
                  </a:cubicBezTo>
                  <a:cubicBezTo>
                    <a:pt x="11675" y="23584"/>
                    <a:pt x="11308" y="22683"/>
                    <a:pt x="11242" y="21783"/>
                  </a:cubicBezTo>
                  <a:cubicBezTo>
                    <a:pt x="11108" y="21316"/>
                    <a:pt x="11108" y="20982"/>
                    <a:pt x="11142" y="20649"/>
                  </a:cubicBezTo>
                  <a:close/>
                  <a:moveTo>
                    <a:pt x="18814" y="12142"/>
                  </a:moveTo>
                  <a:lnTo>
                    <a:pt x="18680" y="12142"/>
                  </a:lnTo>
                  <a:lnTo>
                    <a:pt x="18814" y="12409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8" name="Google Shape;2408;p34"/>
            <p:cNvSpPr/>
            <p:nvPr/>
          </p:nvSpPr>
          <p:spPr>
            <a:xfrm>
              <a:off x="8633122" y="2379783"/>
              <a:ext cx="124417" cy="181310"/>
            </a:xfrm>
            <a:custGeom>
              <a:avLst/>
              <a:gdLst/>
              <a:ahLst/>
              <a:cxnLst/>
              <a:rect l="l" t="t" r="r" b="b"/>
              <a:pathLst>
                <a:path w="12476" h="18181" extrusionOk="0">
                  <a:moveTo>
                    <a:pt x="12476" y="0"/>
                  </a:moveTo>
                  <a:cubicBezTo>
                    <a:pt x="12009" y="968"/>
                    <a:pt x="11475" y="1902"/>
                    <a:pt x="10841" y="2769"/>
                  </a:cubicBezTo>
                  <a:cubicBezTo>
                    <a:pt x="10107" y="3836"/>
                    <a:pt x="9407" y="4937"/>
                    <a:pt x="8806" y="6138"/>
                  </a:cubicBezTo>
                  <a:cubicBezTo>
                    <a:pt x="8206" y="7339"/>
                    <a:pt x="7639" y="8507"/>
                    <a:pt x="6972" y="9641"/>
                  </a:cubicBezTo>
                  <a:cubicBezTo>
                    <a:pt x="6271" y="10808"/>
                    <a:pt x="5371" y="11909"/>
                    <a:pt x="4503" y="12943"/>
                  </a:cubicBezTo>
                  <a:cubicBezTo>
                    <a:pt x="3036" y="14678"/>
                    <a:pt x="1935" y="16646"/>
                    <a:pt x="100" y="17980"/>
                  </a:cubicBezTo>
                  <a:cubicBezTo>
                    <a:pt x="0" y="18013"/>
                    <a:pt x="67" y="18180"/>
                    <a:pt x="167" y="18147"/>
                  </a:cubicBezTo>
                  <a:cubicBezTo>
                    <a:pt x="1134" y="17813"/>
                    <a:pt x="1868" y="16846"/>
                    <a:pt x="2502" y="16112"/>
                  </a:cubicBezTo>
                  <a:cubicBezTo>
                    <a:pt x="3269" y="15178"/>
                    <a:pt x="3870" y="14177"/>
                    <a:pt x="4670" y="13277"/>
                  </a:cubicBezTo>
                  <a:cubicBezTo>
                    <a:pt x="5537" y="12243"/>
                    <a:pt x="6371" y="11175"/>
                    <a:pt x="7105" y="10074"/>
                  </a:cubicBezTo>
                  <a:cubicBezTo>
                    <a:pt x="7839" y="8907"/>
                    <a:pt x="8440" y="7639"/>
                    <a:pt x="9007" y="6405"/>
                  </a:cubicBezTo>
                  <a:cubicBezTo>
                    <a:pt x="9640" y="5137"/>
                    <a:pt x="10341" y="4003"/>
                    <a:pt x="11141" y="2902"/>
                  </a:cubicBezTo>
                  <a:cubicBezTo>
                    <a:pt x="11642" y="2135"/>
                    <a:pt x="12109" y="1401"/>
                    <a:pt x="12476" y="634"/>
                  </a:cubicBezTo>
                  <a:lnTo>
                    <a:pt x="1247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9" name="Google Shape;2409;p34"/>
            <p:cNvSpPr/>
            <p:nvPr/>
          </p:nvSpPr>
          <p:spPr>
            <a:xfrm>
              <a:off x="8579231" y="2466274"/>
              <a:ext cx="128745" cy="29618"/>
            </a:xfrm>
            <a:custGeom>
              <a:avLst/>
              <a:gdLst/>
              <a:ahLst/>
              <a:cxnLst/>
              <a:rect l="l" t="t" r="r" b="b"/>
              <a:pathLst>
                <a:path w="12910" h="2970" extrusionOk="0">
                  <a:moveTo>
                    <a:pt x="134" y="2936"/>
                  </a:moveTo>
                  <a:cubicBezTo>
                    <a:pt x="567" y="2802"/>
                    <a:pt x="1068" y="2802"/>
                    <a:pt x="1535" y="2802"/>
                  </a:cubicBezTo>
                  <a:cubicBezTo>
                    <a:pt x="2068" y="2769"/>
                    <a:pt x="2569" y="2636"/>
                    <a:pt x="3069" y="2469"/>
                  </a:cubicBezTo>
                  <a:cubicBezTo>
                    <a:pt x="4237" y="2102"/>
                    <a:pt x="5404" y="1668"/>
                    <a:pt x="6572" y="1168"/>
                  </a:cubicBezTo>
                  <a:cubicBezTo>
                    <a:pt x="7139" y="968"/>
                    <a:pt x="7672" y="701"/>
                    <a:pt x="8206" y="534"/>
                  </a:cubicBezTo>
                  <a:cubicBezTo>
                    <a:pt x="8840" y="367"/>
                    <a:pt x="9507" y="334"/>
                    <a:pt x="10174" y="301"/>
                  </a:cubicBezTo>
                  <a:cubicBezTo>
                    <a:pt x="10741" y="267"/>
                    <a:pt x="11342" y="301"/>
                    <a:pt x="11909" y="467"/>
                  </a:cubicBezTo>
                  <a:cubicBezTo>
                    <a:pt x="12176" y="534"/>
                    <a:pt x="12509" y="701"/>
                    <a:pt x="12809" y="634"/>
                  </a:cubicBezTo>
                  <a:cubicBezTo>
                    <a:pt x="12910" y="601"/>
                    <a:pt x="12876" y="367"/>
                    <a:pt x="12743" y="434"/>
                  </a:cubicBezTo>
                  <a:cubicBezTo>
                    <a:pt x="12476" y="467"/>
                    <a:pt x="11976" y="200"/>
                    <a:pt x="11675" y="134"/>
                  </a:cubicBezTo>
                  <a:cubicBezTo>
                    <a:pt x="11142" y="0"/>
                    <a:pt x="10541" y="0"/>
                    <a:pt x="10007" y="34"/>
                  </a:cubicBezTo>
                  <a:cubicBezTo>
                    <a:pt x="9507" y="100"/>
                    <a:pt x="9007" y="134"/>
                    <a:pt x="8506" y="200"/>
                  </a:cubicBezTo>
                  <a:cubicBezTo>
                    <a:pt x="7906" y="334"/>
                    <a:pt x="7406" y="634"/>
                    <a:pt x="6872" y="834"/>
                  </a:cubicBezTo>
                  <a:cubicBezTo>
                    <a:pt x="5704" y="1368"/>
                    <a:pt x="4504" y="1802"/>
                    <a:pt x="3236" y="2202"/>
                  </a:cubicBezTo>
                  <a:cubicBezTo>
                    <a:pt x="2669" y="2435"/>
                    <a:pt x="2068" y="2602"/>
                    <a:pt x="1468" y="2602"/>
                  </a:cubicBezTo>
                  <a:cubicBezTo>
                    <a:pt x="1034" y="2636"/>
                    <a:pt x="567" y="2602"/>
                    <a:pt x="167" y="2769"/>
                  </a:cubicBezTo>
                  <a:cubicBezTo>
                    <a:pt x="0" y="2836"/>
                    <a:pt x="34" y="2969"/>
                    <a:pt x="134" y="293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0" name="Google Shape;2410;p34"/>
            <p:cNvSpPr/>
            <p:nvPr/>
          </p:nvSpPr>
          <p:spPr>
            <a:xfrm>
              <a:off x="8705303" y="2469595"/>
              <a:ext cx="50571" cy="93153"/>
            </a:xfrm>
            <a:custGeom>
              <a:avLst/>
              <a:gdLst/>
              <a:ahLst/>
              <a:cxnLst/>
              <a:rect l="l" t="t" r="r" b="b"/>
              <a:pathLst>
                <a:path w="5071" h="9341" extrusionOk="0">
                  <a:moveTo>
                    <a:pt x="5038" y="9241"/>
                  </a:moveTo>
                  <a:cubicBezTo>
                    <a:pt x="4571" y="8974"/>
                    <a:pt x="4070" y="8941"/>
                    <a:pt x="3603" y="8674"/>
                  </a:cubicBezTo>
                  <a:cubicBezTo>
                    <a:pt x="3070" y="8340"/>
                    <a:pt x="2703" y="7840"/>
                    <a:pt x="2336" y="7339"/>
                  </a:cubicBezTo>
                  <a:cubicBezTo>
                    <a:pt x="1702" y="6506"/>
                    <a:pt x="1368" y="5338"/>
                    <a:pt x="1268" y="4337"/>
                  </a:cubicBezTo>
                  <a:cubicBezTo>
                    <a:pt x="1168" y="2903"/>
                    <a:pt x="1402" y="1268"/>
                    <a:pt x="268" y="134"/>
                  </a:cubicBezTo>
                  <a:cubicBezTo>
                    <a:pt x="167" y="1"/>
                    <a:pt x="1" y="168"/>
                    <a:pt x="101" y="301"/>
                  </a:cubicBezTo>
                  <a:cubicBezTo>
                    <a:pt x="1335" y="1502"/>
                    <a:pt x="868" y="3370"/>
                    <a:pt x="1101" y="4938"/>
                  </a:cubicBezTo>
                  <a:cubicBezTo>
                    <a:pt x="1268" y="5938"/>
                    <a:pt x="1702" y="6906"/>
                    <a:pt x="2336" y="7673"/>
                  </a:cubicBezTo>
                  <a:cubicBezTo>
                    <a:pt x="2603" y="8073"/>
                    <a:pt x="2936" y="8440"/>
                    <a:pt x="3370" y="8740"/>
                  </a:cubicBezTo>
                  <a:cubicBezTo>
                    <a:pt x="3870" y="9074"/>
                    <a:pt x="4404" y="9107"/>
                    <a:pt x="4938" y="9308"/>
                  </a:cubicBezTo>
                  <a:cubicBezTo>
                    <a:pt x="5038" y="9341"/>
                    <a:pt x="5071" y="9274"/>
                    <a:pt x="5038" y="924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1" name="Google Shape;2411;p34"/>
            <p:cNvSpPr/>
            <p:nvPr/>
          </p:nvSpPr>
          <p:spPr>
            <a:xfrm>
              <a:off x="8705642" y="2467940"/>
              <a:ext cx="51897" cy="25948"/>
            </a:xfrm>
            <a:custGeom>
              <a:avLst/>
              <a:gdLst/>
              <a:ahLst/>
              <a:cxnLst/>
              <a:rect l="l" t="t" r="r" b="b"/>
              <a:pathLst>
                <a:path w="5204" h="2602" extrusionOk="0">
                  <a:moveTo>
                    <a:pt x="5204" y="2235"/>
                  </a:moveTo>
                  <a:cubicBezTo>
                    <a:pt x="4537" y="1434"/>
                    <a:pt x="3703" y="834"/>
                    <a:pt x="2735" y="467"/>
                  </a:cubicBezTo>
                  <a:cubicBezTo>
                    <a:pt x="2235" y="267"/>
                    <a:pt x="1701" y="167"/>
                    <a:pt x="1168" y="100"/>
                  </a:cubicBezTo>
                  <a:cubicBezTo>
                    <a:pt x="901" y="67"/>
                    <a:pt x="667" y="0"/>
                    <a:pt x="467" y="0"/>
                  </a:cubicBezTo>
                  <a:cubicBezTo>
                    <a:pt x="334" y="0"/>
                    <a:pt x="200" y="167"/>
                    <a:pt x="133" y="267"/>
                  </a:cubicBezTo>
                  <a:cubicBezTo>
                    <a:pt x="0" y="334"/>
                    <a:pt x="133" y="567"/>
                    <a:pt x="234" y="467"/>
                  </a:cubicBezTo>
                  <a:cubicBezTo>
                    <a:pt x="467" y="334"/>
                    <a:pt x="500" y="267"/>
                    <a:pt x="734" y="300"/>
                  </a:cubicBezTo>
                  <a:cubicBezTo>
                    <a:pt x="1034" y="334"/>
                    <a:pt x="1368" y="400"/>
                    <a:pt x="1668" y="467"/>
                  </a:cubicBezTo>
                  <a:cubicBezTo>
                    <a:pt x="2235" y="601"/>
                    <a:pt x="2802" y="767"/>
                    <a:pt x="3302" y="1001"/>
                  </a:cubicBezTo>
                  <a:cubicBezTo>
                    <a:pt x="4070" y="1401"/>
                    <a:pt x="4670" y="1935"/>
                    <a:pt x="5204" y="260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2" name="Google Shape;2412;p34"/>
            <p:cNvSpPr/>
            <p:nvPr/>
          </p:nvSpPr>
          <p:spPr>
            <a:xfrm>
              <a:off x="8603843" y="2318572"/>
              <a:ext cx="105459" cy="157027"/>
            </a:xfrm>
            <a:custGeom>
              <a:avLst/>
              <a:gdLst/>
              <a:ahLst/>
              <a:cxnLst/>
              <a:rect l="l" t="t" r="r" b="b"/>
              <a:pathLst>
                <a:path w="10575" h="15746" extrusionOk="0">
                  <a:moveTo>
                    <a:pt x="34" y="134"/>
                  </a:moveTo>
                  <a:cubicBezTo>
                    <a:pt x="1235" y="1268"/>
                    <a:pt x="1902" y="2736"/>
                    <a:pt x="2336" y="4270"/>
                  </a:cubicBezTo>
                  <a:cubicBezTo>
                    <a:pt x="2736" y="5805"/>
                    <a:pt x="3170" y="7239"/>
                    <a:pt x="4070" y="8573"/>
                  </a:cubicBezTo>
                  <a:cubicBezTo>
                    <a:pt x="4938" y="9874"/>
                    <a:pt x="6205" y="10708"/>
                    <a:pt x="7339" y="11776"/>
                  </a:cubicBezTo>
                  <a:cubicBezTo>
                    <a:pt x="7906" y="12310"/>
                    <a:pt x="8273" y="12943"/>
                    <a:pt x="8774" y="13577"/>
                  </a:cubicBezTo>
                  <a:cubicBezTo>
                    <a:pt x="9341" y="14244"/>
                    <a:pt x="9908" y="14811"/>
                    <a:pt x="10341" y="15612"/>
                  </a:cubicBezTo>
                  <a:cubicBezTo>
                    <a:pt x="10375" y="15745"/>
                    <a:pt x="10575" y="15645"/>
                    <a:pt x="10542" y="15579"/>
                  </a:cubicBezTo>
                  <a:lnTo>
                    <a:pt x="10542" y="15412"/>
                  </a:lnTo>
                  <a:cubicBezTo>
                    <a:pt x="10542" y="15278"/>
                    <a:pt x="10341" y="15278"/>
                    <a:pt x="10341" y="15412"/>
                  </a:cubicBezTo>
                  <a:lnTo>
                    <a:pt x="10341" y="15579"/>
                  </a:lnTo>
                  <a:cubicBezTo>
                    <a:pt x="10408" y="15579"/>
                    <a:pt x="10508" y="15512"/>
                    <a:pt x="10542" y="15512"/>
                  </a:cubicBezTo>
                  <a:cubicBezTo>
                    <a:pt x="10241" y="14845"/>
                    <a:pt x="9741" y="14311"/>
                    <a:pt x="9241" y="13777"/>
                  </a:cubicBezTo>
                  <a:cubicBezTo>
                    <a:pt x="8707" y="13143"/>
                    <a:pt x="8273" y="12476"/>
                    <a:pt x="7706" y="11909"/>
                  </a:cubicBezTo>
                  <a:cubicBezTo>
                    <a:pt x="7173" y="11342"/>
                    <a:pt x="6539" y="10908"/>
                    <a:pt x="5938" y="10408"/>
                  </a:cubicBezTo>
                  <a:cubicBezTo>
                    <a:pt x="5271" y="9808"/>
                    <a:pt x="4704" y="9141"/>
                    <a:pt x="4237" y="8440"/>
                  </a:cubicBezTo>
                  <a:cubicBezTo>
                    <a:pt x="3370" y="7072"/>
                    <a:pt x="2903" y="5471"/>
                    <a:pt x="2436" y="3937"/>
                  </a:cubicBezTo>
                  <a:cubicBezTo>
                    <a:pt x="2036" y="2502"/>
                    <a:pt x="1368" y="1068"/>
                    <a:pt x="101" y="167"/>
                  </a:cubicBezTo>
                  <a:cubicBezTo>
                    <a:pt x="67" y="1"/>
                    <a:pt x="1" y="101"/>
                    <a:pt x="34" y="1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3" name="Google Shape;2413;p34"/>
            <p:cNvSpPr/>
            <p:nvPr/>
          </p:nvSpPr>
          <p:spPr>
            <a:xfrm>
              <a:off x="8576239" y="2400406"/>
              <a:ext cx="89154" cy="24293"/>
            </a:xfrm>
            <a:custGeom>
              <a:avLst/>
              <a:gdLst/>
              <a:ahLst/>
              <a:cxnLst/>
              <a:rect l="l" t="t" r="r" b="b"/>
              <a:pathLst>
                <a:path w="8940" h="2436" extrusionOk="0">
                  <a:moveTo>
                    <a:pt x="8873" y="2369"/>
                  </a:moveTo>
                  <a:cubicBezTo>
                    <a:pt x="7939" y="1468"/>
                    <a:pt x="6371" y="1335"/>
                    <a:pt x="5137" y="1168"/>
                  </a:cubicBezTo>
                  <a:cubicBezTo>
                    <a:pt x="4270" y="1035"/>
                    <a:pt x="3369" y="935"/>
                    <a:pt x="2502" y="768"/>
                  </a:cubicBezTo>
                  <a:cubicBezTo>
                    <a:pt x="1668" y="668"/>
                    <a:pt x="834" y="568"/>
                    <a:pt x="167" y="34"/>
                  </a:cubicBezTo>
                  <a:cubicBezTo>
                    <a:pt x="100" y="1"/>
                    <a:pt x="0" y="34"/>
                    <a:pt x="33" y="101"/>
                  </a:cubicBezTo>
                  <a:cubicBezTo>
                    <a:pt x="367" y="668"/>
                    <a:pt x="1034" y="768"/>
                    <a:pt x="1635" y="868"/>
                  </a:cubicBezTo>
                  <a:cubicBezTo>
                    <a:pt x="2535" y="1035"/>
                    <a:pt x="3436" y="1168"/>
                    <a:pt x="4337" y="1235"/>
                  </a:cubicBezTo>
                  <a:cubicBezTo>
                    <a:pt x="5871" y="1402"/>
                    <a:pt x="7439" y="1535"/>
                    <a:pt x="8806" y="2402"/>
                  </a:cubicBezTo>
                  <a:cubicBezTo>
                    <a:pt x="8873" y="2436"/>
                    <a:pt x="8940" y="2369"/>
                    <a:pt x="8873" y="236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4" name="Google Shape;2414;p34"/>
            <p:cNvSpPr/>
            <p:nvPr/>
          </p:nvSpPr>
          <p:spPr>
            <a:xfrm>
              <a:off x="8643763" y="2345188"/>
              <a:ext cx="20633" cy="65210"/>
            </a:xfrm>
            <a:custGeom>
              <a:avLst/>
              <a:gdLst/>
              <a:ahLst/>
              <a:cxnLst/>
              <a:rect l="l" t="t" r="r" b="b"/>
              <a:pathLst>
                <a:path w="2069" h="6539" extrusionOk="0">
                  <a:moveTo>
                    <a:pt x="668" y="6438"/>
                  </a:moveTo>
                  <a:cubicBezTo>
                    <a:pt x="368" y="5738"/>
                    <a:pt x="267" y="5037"/>
                    <a:pt x="434" y="4270"/>
                  </a:cubicBezTo>
                  <a:cubicBezTo>
                    <a:pt x="568" y="3736"/>
                    <a:pt x="768" y="3169"/>
                    <a:pt x="1035" y="2702"/>
                  </a:cubicBezTo>
                  <a:cubicBezTo>
                    <a:pt x="1402" y="1968"/>
                    <a:pt x="2069" y="968"/>
                    <a:pt x="1835" y="134"/>
                  </a:cubicBezTo>
                  <a:cubicBezTo>
                    <a:pt x="1769" y="0"/>
                    <a:pt x="1602" y="67"/>
                    <a:pt x="1602" y="200"/>
                  </a:cubicBezTo>
                  <a:cubicBezTo>
                    <a:pt x="1735" y="1234"/>
                    <a:pt x="1001" y="2202"/>
                    <a:pt x="601" y="3136"/>
                  </a:cubicBezTo>
                  <a:cubicBezTo>
                    <a:pt x="167" y="4137"/>
                    <a:pt x="1" y="5538"/>
                    <a:pt x="568" y="6538"/>
                  </a:cubicBezTo>
                  <a:cubicBezTo>
                    <a:pt x="601" y="6505"/>
                    <a:pt x="701" y="6472"/>
                    <a:pt x="668" y="64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5" name="Google Shape;2415;p34"/>
            <p:cNvSpPr/>
            <p:nvPr/>
          </p:nvSpPr>
          <p:spPr>
            <a:xfrm>
              <a:off x="8583888" y="2359160"/>
              <a:ext cx="53233" cy="28282"/>
            </a:xfrm>
            <a:custGeom>
              <a:avLst/>
              <a:gdLst/>
              <a:ahLst/>
              <a:cxnLst/>
              <a:rect l="l" t="t" r="r" b="b"/>
              <a:pathLst>
                <a:path w="5338" h="2836" extrusionOk="0">
                  <a:moveTo>
                    <a:pt x="5337" y="2802"/>
                  </a:moveTo>
                  <a:cubicBezTo>
                    <a:pt x="5004" y="1802"/>
                    <a:pt x="4170" y="1368"/>
                    <a:pt x="3236" y="1001"/>
                  </a:cubicBezTo>
                  <a:cubicBezTo>
                    <a:pt x="2602" y="734"/>
                    <a:pt x="1902" y="501"/>
                    <a:pt x="1235" y="334"/>
                  </a:cubicBezTo>
                  <a:cubicBezTo>
                    <a:pt x="868" y="234"/>
                    <a:pt x="434" y="234"/>
                    <a:pt x="100" y="34"/>
                  </a:cubicBezTo>
                  <a:cubicBezTo>
                    <a:pt x="67" y="0"/>
                    <a:pt x="34" y="34"/>
                    <a:pt x="0" y="67"/>
                  </a:cubicBezTo>
                  <a:cubicBezTo>
                    <a:pt x="0" y="334"/>
                    <a:pt x="334" y="367"/>
                    <a:pt x="501" y="401"/>
                  </a:cubicBezTo>
                  <a:cubicBezTo>
                    <a:pt x="1034" y="534"/>
                    <a:pt x="1535" y="634"/>
                    <a:pt x="2068" y="801"/>
                  </a:cubicBezTo>
                  <a:cubicBezTo>
                    <a:pt x="3236" y="1168"/>
                    <a:pt x="4737" y="1535"/>
                    <a:pt x="5237" y="2802"/>
                  </a:cubicBezTo>
                  <a:cubicBezTo>
                    <a:pt x="5271" y="2836"/>
                    <a:pt x="5337" y="2836"/>
                    <a:pt x="5337" y="280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6" name="Google Shape;2416;p34"/>
            <p:cNvSpPr/>
            <p:nvPr/>
          </p:nvSpPr>
          <p:spPr>
            <a:xfrm>
              <a:off x="8706300" y="2457289"/>
              <a:ext cx="51239" cy="12316"/>
            </a:xfrm>
            <a:custGeom>
              <a:avLst/>
              <a:gdLst/>
              <a:ahLst/>
              <a:cxnLst/>
              <a:rect l="l" t="t" r="r" b="b"/>
              <a:pathLst>
                <a:path w="5138" h="1235" extrusionOk="0">
                  <a:moveTo>
                    <a:pt x="5138" y="34"/>
                  </a:moveTo>
                  <a:cubicBezTo>
                    <a:pt x="3437" y="1"/>
                    <a:pt x="1735" y="167"/>
                    <a:pt x="134" y="968"/>
                  </a:cubicBezTo>
                  <a:cubicBezTo>
                    <a:pt x="1" y="1001"/>
                    <a:pt x="101" y="1235"/>
                    <a:pt x="234" y="1168"/>
                  </a:cubicBezTo>
                  <a:cubicBezTo>
                    <a:pt x="1302" y="735"/>
                    <a:pt x="2336" y="401"/>
                    <a:pt x="3470" y="301"/>
                  </a:cubicBezTo>
                  <a:cubicBezTo>
                    <a:pt x="4004" y="234"/>
                    <a:pt x="4604" y="201"/>
                    <a:pt x="5138" y="2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7" name="Google Shape;2417;p34"/>
            <p:cNvSpPr/>
            <p:nvPr/>
          </p:nvSpPr>
          <p:spPr>
            <a:xfrm>
              <a:off x="8701982" y="2306934"/>
              <a:ext cx="45245" cy="115103"/>
            </a:xfrm>
            <a:custGeom>
              <a:avLst/>
              <a:gdLst/>
              <a:ahLst/>
              <a:cxnLst/>
              <a:rect l="l" t="t" r="r" b="b"/>
              <a:pathLst>
                <a:path w="4537" h="11542" extrusionOk="0">
                  <a:moveTo>
                    <a:pt x="3202" y="11475"/>
                  </a:moveTo>
                  <a:cubicBezTo>
                    <a:pt x="4537" y="9740"/>
                    <a:pt x="2702" y="7772"/>
                    <a:pt x="2068" y="6138"/>
                  </a:cubicBezTo>
                  <a:cubicBezTo>
                    <a:pt x="1668" y="5037"/>
                    <a:pt x="1668" y="3770"/>
                    <a:pt x="1501" y="2569"/>
                  </a:cubicBezTo>
                  <a:cubicBezTo>
                    <a:pt x="1368" y="1668"/>
                    <a:pt x="1101" y="434"/>
                    <a:pt x="200" y="67"/>
                  </a:cubicBezTo>
                  <a:cubicBezTo>
                    <a:pt x="67" y="0"/>
                    <a:pt x="0" y="234"/>
                    <a:pt x="100" y="267"/>
                  </a:cubicBezTo>
                  <a:cubicBezTo>
                    <a:pt x="1068" y="834"/>
                    <a:pt x="1201" y="2202"/>
                    <a:pt x="1334" y="3236"/>
                  </a:cubicBezTo>
                  <a:cubicBezTo>
                    <a:pt x="1434" y="4237"/>
                    <a:pt x="1535" y="5237"/>
                    <a:pt x="1901" y="6205"/>
                  </a:cubicBezTo>
                  <a:cubicBezTo>
                    <a:pt x="2569" y="7806"/>
                    <a:pt x="4270" y="9640"/>
                    <a:pt x="3102" y="11475"/>
                  </a:cubicBezTo>
                  <a:cubicBezTo>
                    <a:pt x="3102" y="11475"/>
                    <a:pt x="3202" y="11542"/>
                    <a:pt x="3202" y="1147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8" name="Google Shape;2418;p34"/>
            <p:cNvSpPr/>
            <p:nvPr/>
          </p:nvSpPr>
          <p:spPr>
            <a:xfrm>
              <a:off x="8686345" y="2349846"/>
              <a:ext cx="36599" cy="20962"/>
            </a:xfrm>
            <a:custGeom>
              <a:avLst/>
              <a:gdLst/>
              <a:ahLst/>
              <a:cxnLst/>
              <a:rect l="l" t="t" r="r" b="b"/>
              <a:pathLst>
                <a:path w="3670" h="2102" extrusionOk="0">
                  <a:moveTo>
                    <a:pt x="3670" y="2068"/>
                  </a:moveTo>
                  <a:cubicBezTo>
                    <a:pt x="3336" y="1401"/>
                    <a:pt x="2802" y="1068"/>
                    <a:pt x="2102" y="901"/>
                  </a:cubicBezTo>
                  <a:cubicBezTo>
                    <a:pt x="1335" y="667"/>
                    <a:pt x="634" y="734"/>
                    <a:pt x="134" y="67"/>
                  </a:cubicBezTo>
                  <a:cubicBezTo>
                    <a:pt x="100" y="0"/>
                    <a:pt x="0" y="67"/>
                    <a:pt x="0" y="100"/>
                  </a:cubicBezTo>
                  <a:cubicBezTo>
                    <a:pt x="67" y="667"/>
                    <a:pt x="901" y="834"/>
                    <a:pt x="1335" y="934"/>
                  </a:cubicBezTo>
                  <a:cubicBezTo>
                    <a:pt x="1735" y="968"/>
                    <a:pt x="2068" y="1001"/>
                    <a:pt x="2435" y="1134"/>
                  </a:cubicBezTo>
                  <a:cubicBezTo>
                    <a:pt x="2936" y="1268"/>
                    <a:pt x="3303" y="1635"/>
                    <a:pt x="3670" y="2068"/>
                  </a:cubicBezTo>
                  <a:cubicBezTo>
                    <a:pt x="3636" y="2102"/>
                    <a:pt x="3670" y="2068"/>
                    <a:pt x="3670" y="206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9" name="Google Shape;2419;p34"/>
            <p:cNvSpPr/>
            <p:nvPr/>
          </p:nvSpPr>
          <p:spPr>
            <a:xfrm>
              <a:off x="8742560" y="2314254"/>
              <a:ext cx="14979" cy="36599"/>
            </a:xfrm>
            <a:custGeom>
              <a:avLst/>
              <a:gdLst/>
              <a:ahLst/>
              <a:cxnLst/>
              <a:rect l="l" t="t" r="r" b="b"/>
              <a:pathLst>
                <a:path w="1502" h="3670" extrusionOk="0">
                  <a:moveTo>
                    <a:pt x="1502" y="3302"/>
                  </a:moveTo>
                  <a:cubicBezTo>
                    <a:pt x="1435" y="3136"/>
                    <a:pt x="1302" y="2902"/>
                    <a:pt x="1202" y="2735"/>
                  </a:cubicBezTo>
                  <a:cubicBezTo>
                    <a:pt x="801" y="2001"/>
                    <a:pt x="334" y="1001"/>
                    <a:pt x="668" y="167"/>
                  </a:cubicBezTo>
                  <a:cubicBezTo>
                    <a:pt x="701" y="67"/>
                    <a:pt x="601" y="0"/>
                    <a:pt x="501" y="67"/>
                  </a:cubicBezTo>
                  <a:cubicBezTo>
                    <a:pt x="1" y="634"/>
                    <a:pt x="501" y="1701"/>
                    <a:pt x="768" y="2235"/>
                  </a:cubicBezTo>
                  <a:cubicBezTo>
                    <a:pt x="968" y="2735"/>
                    <a:pt x="1268" y="3202"/>
                    <a:pt x="1502" y="3669"/>
                  </a:cubicBezTo>
                  <a:lnTo>
                    <a:pt x="1502" y="330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0" name="Google Shape;2420;p34"/>
            <p:cNvSpPr/>
            <p:nvPr/>
          </p:nvSpPr>
          <p:spPr>
            <a:xfrm>
              <a:off x="8749212" y="2397414"/>
              <a:ext cx="8327" cy="3331"/>
            </a:xfrm>
            <a:custGeom>
              <a:avLst/>
              <a:gdLst/>
              <a:ahLst/>
              <a:cxnLst/>
              <a:rect l="l" t="t" r="r" b="b"/>
              <a:pathLst>
                <a:path w="835" h="334" extrusionOk="0">
                  <a:moveTo>
                    <a:pt x="34" y="334"/>
                  </a:moveTo>
                  <a:cubicBezTo>
                    <a:pt x="301" y="200"/>
                    <a:pt x="535" y="200"/>
                    <a:pt x="835" y="167"/>
                  </a:cubicBezTo>
                  <a:lnTo>
                    <a:pt x="835" y="0"/>
                  </a:lnTo>
                  <a:cubicBezTo>
                    <a:pt x="535" y="34"/>
                    <a:pt x="268" y="67"/>
                    <a:pt x="1" y="30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21" name="Google Shape;2421;p34"/>
          <p:cNvGrpSpPr/>
          <p:nvPr/>
        </p:nvGrpSpPr>
        <p:grpSpPr>
          <a:xfrm>
            <a:off x="562727" y="389017"/>
            <a:ext cx="300893" cy="300952"/>
            <a:chOff x="6098292" y="4304854"/>
            <a:chExt cx="145718" cy="145718"/>
          </a:xfrm>
        </p:grpSpPr>
        <p:sp>
          <p:nvSpPr>
            <p:cNvPr id="2422" name="Google Shape;2422;p34"/>
            <p:cNvSpPr/>
            <p:nvPr/>
          </p:nvSpPr>
          <p:spPr>
            <a:xfrm>
              <a:off x="6112593" y="4310180"/>
              <a:ext cx="56564" cy="61550"/>
            </a:xfrm>
            <a:custGeom>
              <a:avLst/>
              <a:gdLst/>
              <a:ahLst/>
              <a:cxnLst/>
              <a:rect l="l" t="t" r="r" b="b"/>
              <a:pathLst>
                <a:path w="5672" h="6172" extrusionOk="0">
                  <a:moveTo>
                    <a:pt x="4871" y="6171"/>
                  </a:moveTo>
                  <a:cubicBezTo>
                    <a:pt x="4871" y="6171"/>
                    <a:pt x="1" y="4403"/>
                    <a:pt x="2803" y="2202"/>
                  </a:cubicBezTo>
                  <a:cubicBezTo>
                    <a:pt x="5572" y="0"/>
                    <a:pt x="5672" y="5738"/>
                    <a:pt x="5672" y="5738"/>
                  </a:cubicBezTo>
                  <a:cubicBezTo>
                    <a:pt x="5405" y="5871"/>
                    <a:pt x="5171" y="6038"/>
                    <a:pt x="4871" y="61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3" name="Google Shape;2423;p34"/>
            <p:cNvSpPr/>
            <p:nvPr/>
          </p:nvSpPr>
          <p:spPr>
            <a:xfrm>
              <a:off x="6107277" y="4304854"/>
              <a:ext cx="64871" cy="70196"/>
            </a:xfrm>
            <a:custGeom>
              <a:avLst/>
              <a:gdLst/>
              <a:ahLst/>
              <a:cxnLst/>
              <a:rect l="l" t="t" r="r" b="b"/>
              <a:pathLst>
                <a:path w="6505" h="7039" extrusionOk="0">
                  <a:moveTo>
                    <a:pt x="5337" y="6939"/>
                  </a:moveTo>
                  <a:cubicBezTo>
                    <a:pt x="5337" y="6939"/>
                    <a:pt x="0" y="5038"/>
                    <a:pt x="3169" y="2536"/>
                  </a:cubicBezTo>
                  <a:cubicBezTo>
                    <a:pt x="6371" y="1"/>
                    <a:pt x="6505" y="6238"/>
                    <a:pt x="6505" y="6272"/>
                  </a:cubicBezTo>
                  <a:lnTo>
                    <a:pt x="6505" y="6439"/>
                  </a:lnTo>
                  <a:lnTo>
                    <a:pt x="5437" y="7039"/>
                  </a:lnTo>
                  <a:close/>
                  <a:moveTo>
                    <a:pt x="3503" y="2936"/>
                  </a:moveTo>
                  <a:cubicBezTo>
                    <a:pt x="1335" y="4671"/>
                    <a:pt x="4737" y="6105"/>
                    <a:pt x="5404" y="6405"/>
                  </a:cubicBezTo>
                  <a:lnTo>
                    <a:pt x="5938" y="6105"/>
                  </a:lnTo>
                  <a:cubicBezTo>
                    <a:pt x="5904" y="5238"/>
                    <a:pt x="5571" y="1335"/>
                    <a:pt x="3503" y="293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4" name="Google Shape;2424;p34"/>
            <p:cNvSpPr/>
            <p:nvPr/>
          </p:nvSpPr>
          <p:spPr>
            <a:xfrm>
              <a:off x="6153849" y="4319155"/>
              <a:ext cx="68870" cy="52246"/>
            </a:xfrm>
            <a:custGeom>
              <a:avLst/>
              <a:gdLst/>
              <a:ahLst/>
              <a:cxnLst/>
              <a:rect l="l" t="t" r="r" b="b"/>
              <a:pathLst>
                <a:path w="6906" h="5239" extrusionOk="0">
                  <a:moveTo>
                    <a:pt x="1735" y="4904"/>
                  </a:moveTo>
                  <a:cubicBezTo>
                    <a:pt x="1735" y="4904"/>
                    <a:pt x="0" y="1"/>
                    <a:pt x="3436" y="768"/>
                  </a:cubicBezTo>
                  <a:cubicBezTo>
                    <a:pt x="6905" y="1502"/>
                    <a:pt x="2569" y="5238"/>
                    <a:pt x="2569" y="5238"/>
                  </a:cubicBezTo>
                  <a:cubicBezTo>
                    <a:pt x="2269" y="5138"/>
                    <a:pt x="2035" y="5005"/>
                    <a:pt x="1735" y="490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5" name="Google Shape;2425;p34"/>
            <p:cNvSpPr/>
            <p:nvPr/>
          </p:nvSpPr>
          <p:spPr>
            <a:xfrm>
              <a:off x="6149521" y="4315834"/>
              <a:ext cx="79182" cy="58888"/>
            </a:xfrm>
            <a:custGeom>
              <a:avLst/>
              <a:gdLst/>
              <a:ahLst/>
              <a:cxnLst/>
              <a:rect l="l" t="t" r="r" b="b"/>
              <a:pathLst>
                <a:path w="7940" h="5905" extrusionOk="0">
                  <a:moveTo>
                    <a:pt x="1935" y="5338"/>
                  </a:moveTo>
                  <a:cubicBezTo>
                    <a:pt x="1935" y="5338"/>
                    <a:pt x="1" y="0"/>
                    <a:pt x="3937" y="834"/>
                  </a:cubicBezTo>
                  <a:cubicBezTo>
                    <a:pt x="7940" y="1668"/>
                    <a:pt x="3170" y="5771"/>
                    <a:pt x="3170" y="5771"/>
                  </a:cubicBezTo>
                  <a:lnTo>
                    <a:pt x="3036" y="5905"/>
                  </a:lnTo>
                  <a:lnTo>
                    <a:pt x="1969" y="5471"/>
                  </a:lnTo>
                  <a:close/>
                  <a:moveTo>
                    <a:pt x="3837" y="1335"/>
                  </a:moveTo>
                  <a:cubicBezTo>
                    <a:pt x="1135" y="768"/>
                    <a:pt x="2169" y="4337"/>
                    <a:pt x="2436" y="5004"/>
                  </a:cubicBezTo>
                  <a:lnTo>
                    <a:pt x="2969" y="5237"/>
                  </a:lnTo>
                  <a:cubicBezTo>
                    <a:pt x="3603" y="4670"/>
                    <a:pt x="6439" y="1935"/>
                    <a:pt x="3837" y="13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6" name="Google Shape;2426;p34"/>
            <p:cNvSpPr/>
            <p:nvPr/>
          </p:nvSpPr>
          <p:spPr>
            <a:xfrm>
              <a:off x="6180456" y="4328808"/>
              <a:ext cx="58559" cy="62548"/>
            </a:xfrm>
            <a:custGeom>
              <a:avLst/>
              <a:gdLst/>
              <a:ahLst/>
              <a:cxnLst/>
              <a:rect l="l" t="t" r="r" b="b"/>
              <a:pathLst>
                <a:path w="5872" h="6272" extrusionOk="0">
                  <a:moveTo>
                    <a:pt x="1" y="4470"/>
                  </a:moveTo>
                  <a:cubicBezTo>
                    <a:pt x="1" y="4470"/>
                    <a:pt x="2603" y="0"/>
                    <a:pt x="4237" y="3136"/>
                  </a:cubicBezTo>
                  <a:cubicBezTo>
                    <a:pt x="5872" y="6271"/>
                    <a:pt x="234" y="5304"/>
                    <a:pt x="234" y="5304"/>
                  </a:cubicBezTo>
                  <a:cubicBezTo>
                    <a:pt x="168" y="5004"/>
                    <a:pt x="68" y="4770"/>
                    <a:pt x="1" y="44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7" name="Google Shape;2427;p34"/>
            <p:cNvSpPr/>
            <p:nvPr/>
          </p:nvSpPr>
          <p:spPr>
            <a:xfrm>
              <a:off x="6177135" y="4323483"/>
              <a:ext cx="66876" cy="71533"/>
            </a:xfrm>
            <a:custGeom>
              <a:avLst/>
              <a:gdLst/>
              <a:ahLst/>
              <a:cxnLst/>
              <a:rect l="l" t="t" r="r" b="b"/>
              <a:pathLst>
                <a:path w="6706" h="7173" extrusionOk="0">
                  <a:moveTo>
                    <a:pt x="67" y="4871"/>
                  </a:moveTo>
                  <a:cubicBezTo>
                    <a:pt x="67" y="4871"/>
                    <a:pt x="2936" y="1"/>
                    <a:pt x="4837" y="3536"/>
                  </a:cubicBezTo>
                  <a:cubicBezTo>
                    <a:pt x="6705" y="7172"/>
                    <a:pt x="567" y="6138"/>
                    <a:pt x="534" y="6138"/>
                  </a:cubicBezTo>
                  <a:lnTo>
                    <a:pt x="367" y="6072"/>
                  </a:lnTo>
                  <a:lnTo>
                    <a:pt x="0" y="4971"/>
                  </a:lnTo>
                  <a:close/>
                  <a:moveTo>
                    <a:pt x="4370" y="3803"/>
                  </a:moveTo>
                  <a:cubicBezTo>
                    <a:pt x="3069" y="1335"/>
                    <a:pt x="1034" y="4404"/>
                    <a:pt x="601" y="5038"/>
                  </a:cubicBezTo>
                  <a:lnTo>
                    <a:pt x="767" y="5638"/>
                  </a:lnTo>
                  <a:cubicBezTo>
                    <a:pt x="1668" y="5705"/>
                    <a:pt x="5571" y="6172"/>
                    <a:pt x="4370" y="380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8" name="Google Shape;2428;p34"/>
            <p:cNvSpPr/>
            <p:nvPr/>
          </p:nvSpPr>
          <p:spPr>
            <a:xfrm>
              <a:off x="6177464" y="4375380"/>
              <a:ext cx="55567" cy="64871"/>
            </a:xfrm>
            <a:custGeom>
              <a:avLst/>
              <a:gdLst/>
              <a:ahLst/>
              <a:cxnLst/>
              <a:rect l="l" t="t" r="r" b="b"/>
              <a:pathLst>
                <a:path w="5572" h="6505" extrusionOk="0">
                  <a:moveTo>
                    <a:pt x="468" y="834"/>
                  </a:moveTo>
                  <a:cubicBezTo>
                    <a:pt x="468" y="834"/>
                    <a:pt x="5571" y="0"/>
                    <a:pt x="4204" y="3269"/>
                  </a:cubicBezTo>
                  <a:cubicBezTo>
                    <a:pt x="2836" y="6505"/>
                    <a:pt x="1" y="1601"/>
                    <a:pt x="1" y="1601"/>
                  </a:cubicBezTo>
                  <a:cubicBezTo>
                    <a:pt x="167" y="1335"/>
                    <a:pt x="301" y="1101"/>
                    <a:pt x="468" y="83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9" name="Google Shape;2429;p34"/>
            <p:cNvSpPr/>
            <p:nvPr/>
          </p:nvSpPr>
          <p:spPr>
            <a:xfrm>
              <a:off x="6174143" y="4371720"/>
              <a:ext cx="63206" cy="74524"/>
            </a:xfrm>
            <a:custGeom>
              <a:avLst/>
              <a:gdLst/>
              <a:ahLst/>
              <a:cxnLst/>
              <a:rect l="l" t="t" r="r" b="b"/>
              <a:pathLst>
                <a:path w="6338" h="7473" extrusionOk="0">
                  <a:moveTo>
                    <a:pt x="734" y="901"/>
                  </a:moveTo>
                  <a:cubicBezTo>
                    <a:pt x="734" y="901"/>
                    <a:pt x="6338" y="0"/>
                    <a:pt x="4803" y="3703"/>
                  </a:cubicBezTo>
                  <a:cubicBezTo>
                    <a:pt x="3202" y="7472"/>
                    <a:pt x="67" y="2069"/>
                    <a:pt x="67" y="2035"/>
                  </a:cubicBezTo>
                  <a:lnTo>
                    <a:pt x="0" y="1902"/>
                  </a:lnTo>
                  <a:lnTo>
                    <a:pt x="634" y="901"/>
                  </a:lnTo>
                  <a:close/>
                  <a:moveTo>
                    <a:pt x="4303" y="3536"/>
                  </a:moveTo>
                  <a:cubicBezTo>
                    <a:pt x="5371" y="1001"/>
                    <a:pt x="1668" y="1368"/>
                    <a:pt x="967" y="1468"/>
                  </a:cubicBezTo>
                  <a:lnTo>
                    <a:pt x="634" y="1968"/>
                  </a:lnTo>
                  <a:cubicBezTo>
                    <a:pt x="1067" y="2702"/>
                    <a:pt x="3236" y="6005"/>
                    <a:pt x="4303" y="353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0" name="Google Shape;2430;p34"/>
            <p:cNvSpPr/>
            <p:nvPr/>
          </p:nvSpPr>
          <p:spPr>
            <a:xfrm>
              <a:off x="6147197" y="4391675"/>
              <a:ext cx="67205" cy="54899"/>
            </a:xfrm>
            <a:custGeom>
              <a:avLst/>
              <a:gdLst/>
              <a:ahLst/>
              <a:cxnLst/>
              <a:rect l="l" t="t" r="r" b="b"/>
              <a:pathLst>
                <a:path w="6739" h="5505" extrusionOk="0">
                  <a:moveTo>
                    <a:pt x="2835" y="1"/>
                  </a:moveTo>
                  <a:cubicBezTo>
                    <a:pt x="2835" y="1"/>
                    <a:pt x="6738" y="3403"/>
                    <a:pt x="3369" y="4471"/>
                  </a:cubicBezTo>
                  <a:cubicBezTo>
                    <a:pt x="0" y="5505"/>
                    <a:pt x="1935" y="134"/>
                    <a:pt x="1935" y="13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1" name="Google Shape;2431;p34"/>
            <p:cNvSpPr/>
            <p:nvPr/>
          </p:nvSpPr>
          <p:spPr>
            <a:xfrm>
              <a:off x="6142201" y="4388683"/>
              <a:ext cx="77187" cy="61889"/>
            </a:xfrm>
            <a:custGeom>
              <a:avLst/>
              <a:gdLst/>
              <a:ahLst/>
              <a:cxnLst/>
              <a:rect l="l" t="t" r="r" b="b"/>
              <a:pathLst>
                <a:path w="7740" h="6206" extrusionOk="0">
                  <a:moveTo>
                    <a:pt x="3503" y="101"/>
                  </a:moveTo>
                  <a:cubicBezTo>
                    <a:pt x="3503" y="101"/>
                    <a:pt x="7740" y="3837"/>
                    <a:pt x="3904" y="5004"/>
                  </a:cubicBezTo>
                  <a:cubicBezTo>
                    <a:pt x="1" y="6205"/>
                    <a:pt x="2169" y="334"/>
                    <a:pt x="2169" y="334"/>
                  </a:cubicBezTo>
                  <a:lnTo>
                    <a:pt x="2202" y="167"/>
                  </a:lnTo>
                  <a:lnTo>
                    <a:pt x="3370" y="1"/>
                  </a:lnTo>
                  <a:close/>
                  <a:moveTo>
                    <a:pt x="3737" y="4470"/>
                  </a:moveTo>
                  <a:cubicBezTo>
                    <a:pt x="6372" y="3670"/>
                    <a:pt x="3737" y="1035"/>
                    <a:pt x="3203" y="534"/>
                  </a:cubicBezTo>
                  <a:lnTo>
                    <a:pt x="2603" y="634"/>
                  </a:lnTo>
                  <a:cubicBezTo>
                    <a:pt x="2369" y="1468"/>
                    <a:pt x="1202" y="5271"/>
                    <a:pt x="3737" y="44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2" name="Google Shape;2432;p34"/>
            <p:cNvSpPr/>
            <p:nvPr/>
          </p:nvSpPr>
          <p:spPr>
            <a:xfrm>
              <a:off x="6104615" y="4385692"/>
              <a:ext cx="60224" cy="57561"/>
            </a:xfrm>
            <a:custGeom>
              <a:avLst/>
              <a:gdLst/>
              <a:ahLst/>
              <a:cxnLst/>
              <a:rect l="l" t="t" r="r" b="b"/>
              <a:pathLst>
                <a:path w="6039" h="5772" extrusionOk="0">
                  <a:moveTo>
                    <a:pt x="6038" y="601"/>
                  </a:moveTo>
                  <a:cubicBezTo>
                    <a:pt x="6038" y="601"/>
                    <a:pt x="5938" y="5771"/>
                    <a:pt x="2969" y="3836"/>
                  </a:cubicBezTo>
                  <a:cubicBezTo>
                    <a:pt x="0" y="1868"/>
                    <a:pt x="5371" y="0"/>
                    <a:pt x="5371" y="0"/>
                  </a:cubicBezTo>
                  <a:cubicBezTo>
                    <a:pt x="5604" y="167"/>
                    <a:pt x="5805" y="401"/>
                    <a:pt x="6038" y="6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3" name="Google Shape;2433;p34"/>
            <p:cNvSpPr/>
            <p:nvPr/>
          </p:nvSpPr>
          <p:spPr>
            <a:xfrm>
              <a:off x="6098292" y="4382361"/>
              <a:ext cx="69538" cy="65878"/>
            </a:xfrm>
            <a:custGeom>
              <a:avLst/>
              <a:gdLst/>
              <a:ahLst/>
              <a:cxnLst/>
              <a:rect l="l" t="t" r="r" b="b"/>
              <a:pathLst>
                <a:path w="6973" h="6606" extrusionOk="0">
                  <a:moveTo>
                    <a:pt x="6939" y="935"/>
                  </a:moveTo>
                  <a:cubicBezTo>
                    <a:pt x="6939" y="935"/>
                    <a:pt x="6772" y="6606"/>
                    <a:pt x="3436" y="4404"/>
                  </a:cubicBezTo>
                  <a:cubicBezTo>
                    <a:pt x="1" y="2136"/>
                    <a:pt x="5905" y="68"/>
                    <a:pt x="5938" y="68"/>
                  </a:cubicBezTo>
                  <a:lnTo>
                    <a:pt x="6105" y="1"/>
                  </a:lnTo>
                  <a:lnTo>
                    <a:pt x="6972" y="801"/>
                  </a:lnTo>
                  <a:close/>
                  <a:moveTo>
                    <a:pt x="3737" y="3937"/>
                  </a:moveTo>
                  <a:cubicBezTo>
                    <a:pt x="6005" y="5438"/>
                    <a:pt x="6338" y="1769"/>
                    <a:pt x="6405" y="1002"/>
                  </a:cubicBezTo>
                  <a:lnTo>
                    <a:pt x="5972" y="601"/>
                  </a:lnTo>
                  <a:cubicBezTo>
                    <a:pt x="5138" y="935"/>
                    <a:pt x="1468" y="2469"/>
                    <a:pt x="3737" y="393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4" name="Google Shape;2434;p34"/>
            <p:cNvSpPr/>
            <p:nvPr/>
          </p:nvSpPr>
          <p:spPr>
            <a:xfrm>
              <a:off x="6112593" y="4343109"/>
              <a:ext cx="47918" cy="69867"/>
            </a:xfrm>
            <a:custGeom>
              <a:avLst/>
              <a:gdLst/>
              <a:ahLst/>
              <a:cxnLst/>
              <a:rect l="l" t="t" r="r" b="b"/>
              <a:pathLst>
                <a:path w="4805" h="7006" extrusionOk="0">
                  <a:moveTo>
                    <a:pt x="4571" y="4037"/>
                  </a:moveTo>
                  <a:cubicBezTo>
                    <a:pt x="4571" y="4037"/>
                    <a:pt x="234" y="7006"/>
                    <a:pt x="134" y="3503"/>
                  </a:cubicBezTo>
                  <a:cubicBezTo>
                    <a:pt x="1" y="1"/>
                    <a:pt x="4804" y="2936"/>
                    <a:pt x="4804" y="2936"/>
                  </a:cubicBezTo>
                  <a:cubicBezTo>
                    <a:pt x="4738" y="3236"/>
                    <a:pt x="4571" y="3737"/>
                    <a:pt x="4571" y="403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5" name="Google Shape;2435;p34"/>
            <p:cNvSpPr/>
            <p:nvPr/>
          </p:nvSpPr>
          <p:spPr>
            <a:xfrm>
              <a:off x="6109601" y="4337455"/>
              <a:ext cx="53233" cy="80518"/>
            </a:xfrm>
            <a:custGeom>
              <a:avLst/>
              <a:gdLst/>
              <a:ahLst/>
              <a:cxnLst/>
              <a:rect l="l" t="t" r="r" b="b"/>
              <a:pathLst>
                <a:path w="5338" h="8074" extrusionOk="0">
                  <a:moveTo>
                    <a:pt x="5004" y="4804"/>
                  </a:moveTo>
                  <a:cubicBezTo>
                    <a:pt x="5004" y="4804"/>
                    <a:pt x="268" y="8073"/>
                    <a:pt x="134" y="4070"/>
                  </a:cubicBezTo>
                  <a:cubicBezTo>
                    <a:pt x="1" y="1"/>
                    <a:pt x="5171" y="3270"/>
                    <a:pt x="5204" y="3270"/>
                  </a:cubicBezTo>
                  <a:lnTo>
                    <a:pt x="5338" y="3336"/>
                  </a:lnTo>
                  <a:lnTo>
                    <a:pt x="5338" y="3503"/>
                  </a:lnTo>
                  <a:cubicBezTo>
                    <a:pt x="5338" y="3670"/>
                    <a:pt x="5305" y="3903"/>
                    <a:pt x="5238" y="4104"/>
                  </a:cubicBezTo>
                  <a:cubicBezTo>
                    <a:pt x="5204" y="4304"/>
                    <a:pt x="5171" y="4470"/>
                    <a:pt x="5171" y="4604"/>
                  </a:cubicBezTo>
                  <a:lnTo>
                    <a:pt x="5171" y="4737"/>
                  </a:lnTo>
                  <a:close/>
                  <a:moveTo>
                    <a:pt x="668" y="4070"/>
                  </a:moveTo>
                  <a:cubicBezTo>
                    <a:pt x="768" y="6805"/>
                    <a:pt x="4004" y="4837"/>
                    <a:pt x="4637" y="4470"/>
                  </a:cubicBezTo>
                  <a:cubicBezTo>
                    <a:pt x="4637" y="4337"/>
                    <a:pt x="4671" y="4170"/>
                    <a:pt x="4704" y="4003"/>
                  </a:cubicBezTo>
                  <a:cubicBezTo>
                    <a:pt x="4771" y="3903"/>
                    <a:pt x="4771" y="3770"/>
                    <a:pt x="4804" y="3670"/>
                  </a:cubicBezTo>
                  <a:cubicBezTo>
                    <a:pt x="4004" y="3236"/>
                    <a:pt x="601" y="1335"/>
                    <a:pt x="668" y="40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6" name="Google Shape;2436;p34"/>
            <p:cNvSpPr/>
            <p:nvPr/>
          </p:nvSpPr>
          <p:spPr>
            <a:xfrm>
              <a:off x="6152184" y="4362406"/>
              <a:ext cx="35941" cy="35931"/>
            </a:xfrm>
            <a:custGeom>
              <a:avLst/>
              <a:gdLst/>
              <a:ahLst/>
              <a:cxnLst/>
              <a:rect l="l" t="t" r="r" b="b"/>
              <a:pathLst>
                <a:path w="3604" h="3603" extrusionOk="0">
                  <a:moveTo>
                    <a:pt x="1835" y="3603"/>
                  </a:moveTo>
                  <a:cubicBezTo>
                    <a:pt x="2836" y="3603"/>
                    <a:pt x="3603" y="2802"/>
                    <a:pt x="3603" y="1802"/>
                  </a:cubicBezTo>
                  <a:cubicBezTo>
                    <a:pt x="3603" y="801"/>
                    <a:pt x="2836" y="0"/>
                    <a:pt x="1835" y="0"/>
                  </a:cubicBezTo>
                  <a:cubicBezTo>
                    <a:pt x="834" y="0"/>
                    <a:pt x="34" y="801"/>
                    <a:pt x="34" y="1802"/>
                  </a:cubicBezTo>
                  <a:cubicBezTo>
                    <a:pt x="0" y="2802"/>
                    <a:pt x="834" y="3603"/>
                    <a:pt x="1835" y="360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7" name="Google Shape;2437;p34"/>
            <p:cNvSpPr/>
            <p:nvPr/>
          </p:nvSpPr>
          <p:spPr>
            <a:xfrm>
              <a:off x="6149521" y="4359743"/>
              <a:ext cx="41595" cy="41595"/>
            </a:xfrm>
            <a:custGeom>
              <a:avLst/>
              <a:gdLst/>
              <a:ahLst/>
              <a:cxnLst/>
              <a:rect l="l" t="t" r="r" b="b"/>
              <a:pathLst>
                <a:path w="4171" h="4171" extrusionOk="0">
                  <a:moveTo>
                    <a:pt x="2102" y="3603"/>
                  </a:moveTo>
                  <a:cubicBezTo>
                    <a:pt x="2502" y="3603"/>
                    <a:pt x="2869" y="3436"/>
                    <a:pt x="3170" y="3169"/>
                  </a:cubicBezTo>
                  <a:cubicBezTo>
                    <a:pt x="3470" y="2869"/>
                    <a:pt x="3637" y="2502"/>
                    <a:pt x="3637" y="2069"/>
                  </a:cubicBezTo>
                  <a:cubicBezTo>
                    <a:pt x="3637" y="1668"/>
                    <a:pt x="3470" y="1268"/>
                    <a:pt x="3170" y="968"/>
                  </a:cubicBezTo>
                  <a:cubicBezTo>
                    <a:pt x="2869" y="701"/>
                    <a:pt x="2502" y="534"/>
                    <a:pt x="2102" y="534"/>
                  </a:cubicBezTo>
                  <a:cubicBezTo>
                    <a:pt x="1668" y="534"/>
                    <a:pt x="1302" y="701"/>
                    <a:pt x="1001" y="968"/>
                  </a:cubicBezTo>
                  <a:cubicBezTo>
                    <a:pt x="701" y="1268"/>
                    <a:pt x="534" y="1668"/>
                    <a:pt x="534" y="2069"/>
                  </a:cubicBezTo>
                  <a:cubicBezTo>
                    <a:pt x="534" y="2502"/>
                    <a:pt x="701" y="2869"/>
                    <a:pt x="1001" y="3169"/>
                  </a:cubicBezTo>
                  <a:cubicBezTo>
                    <a:pt x="1268" y="3436"/>
                    <a:pt x="1635" y="3603"/>
                    <a:pt x="2102" y="3603"/>
                  </a:cubicBezTo>
                  <a:close/>
                  <a:moveTo>
                    <a:pt x="3536" y="3536"/>
                  </a:moveTo>
                  <a:cubicBezTo>
                    <a:pt x="3170" y="3903"/>
                    <a:pt x="2669" y="4170"/>
                    <a:pt x="2102" y="4170"/>
                  </a:cubicBezTo>
                  <a:cubicBezTo>
                    <a:pt x="1502" y="4170"/>
                    <a:pt x="1001" y="3903"/>
                    <a:pt x="634" y="3536"/>
                  </a:cubicBezTo>
                  <a:cubicBezTo>
                    <a:pt x="267" y="3169"/>
                    <a:pt x="1" y="2669"/>
                    <a:pt x="1" y="2069"/>
                  </a:cubicBezTo>
                  <a:cubicBezTo>
                    <a:pt x="1" y="1502"/>
                    <a:pt x="267" y="1001"/>
                    <a:pt x="634" y="601"/>
                  </a:cubicBezTo>
                  <a:cubicBezTo>
                    <a:pt x="1001" y="234"/>
                    <a:pt x="1502" y="1"/>
                    <a:pt x="2102" y="1"/>
                  </a:cubicBezTo>
                  <a:cubicBezTo>
                    <a:pt x="2669" y="1"/>
                    <a:pt x="3170" y="234"/>
                    <a:pt x="3536" y="601"/>
                  </a:cubicBezTo>
                  <a:cubicBezTo>
                    <a:pt x="3937" y="1001"/>
                    <a:pt x="4170" y="1502"/>
                    <a:pt x="4170" y="2069"/>
                  </a:cubicBezTo>
                  <a:cubicBezTo>
                    <a:pt x="4137" y="2669"/>
                    <a:pt x="3937" y="3169"/>
                    <a:pt x="3536" y="353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8" name="Google Shape;2438;p34"/>
            <p:cNvSpPr/>
            <p:nvPr/>
          </p:nvSpPr>
          <p:spPr>
            <a:xfrm>
              <a:off x="6176138" y="4338123"/>
              <a:ext cx="7659" cy="26956"/>
            </a:xfrm>
            <a:custGeom>
              <a:avLst/>
              <a:gdLst/>
              <a:ahLst/>
              <a:cxnLst/>
              <a:rect l="l" t="t" r="r" b="b"/>
              <a:pathLst>
                <a:path w="768" h="2703" extrusionOk="0">
                  <a:moveTo>
                    <a:pt x="634" y="34"/>
                  </a:moveTo>
                  <a:cubicBezTo>
                    <a:pt x="134" y="768"/>
                    <a:pt x="0" y="1668"/>
                    <a:pt x="34" y="2535"/>
                  </a:cubicBezTo>
                  <a:cubicBezTo>
                    <a:pt x="34" y="2702"/>
                    <a:pt x="267" y="2702"/>
                    <a:pt x="300" y="2535"/>
                  </a:cubicBezTo>
                  <a:cubicBezTo>
                    <a:pt x="334" y="1702"/>
                    <a:pt x="300" y="834"/>
                    <a:pt x="767" y="67"/>
                  </a:cubicBezTo>
                  <a:cubicBezTo>
                    <a:pt x="767" y="34"/>
                    <a:pt x="667" y="0"/>
                    <a:pt x="634" y="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9" name="Google Shape;2439;p34"/>
            <p:cNvSpPr/>
            <p:nvPr/>
          </p:nvSpPr>
          <p:spPr>
            <a:xfrm>
              <a:off x="6145861" y="4343448"/>
              <a:ext cx="16644" cy="21291"/>
            </a:xfrm>
            <a:custGeom>
              <a:avLst/>
              <a:gdLst/>
              <a:ahLst/>
              <a:cxnLst/>
              <a:rect l="l" t="t" r="r" b="b"/>
              <a:pathLst>
                <a:path w="1669" h="2135" extrusionOk="0">
                  <a:moveTo>
                    <a:pt x="34" y="67"/>
                  </a:moveTo>
                  <a:cubicBezTo>
                    <a:pt x="201" y="534"/>
                    <a:pt x="401" y="967"/>
                    <a:pt x="701" y="1368"/>
                  </a:cubicBezTo>
                  <a:cubicBezTo>
                    <a:pt x="901" y="1668"/>
                    <a:pt x="1202" y="2068"/>
                    <a:pt x="1568" y="2135"/>
                  </a:cubicBezTo>
                  <a:cubicBezTo>
                    <a:pt x="1635" y="2135"/>
                    <a:pt x="1669" y="2035"/>
                    <a:pt x="1669" y="2001"/>
                  </a:cubicBezTo>
                  <a:cubicBezTo>
                    <a:pt x="1568" y="1868"/>
                    <a:pt x="1468" y="1835"/>
                    <a:pt x="1335" y="1701"/>
                  </a:cubicBezTo>
                  <a:cubicBezTo>
                    <a:pt x="1135" y="1534"/>
                    <a:pt x="968" y="1334"/>
                    <a:pt x="835" y="1134"/>
                  </a:cubicBezTo>
                  <a:cubicBezTo>
                    <a:pt x="568" y="801"/>
                    <a:pt x="334" y="367"/>
                    <a:pt x="167" y="0"/>
                  </a:cubicBezTo>
                  <a:cubicBezTo>
                    <a:pt x="134" y="0"/>
                    <a:pt x="1" y="33"/>
                    <a:pt x="34" y="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0" name="Google Shape;2440;p34"/>
            <p:cNvSpPr/>
            <p:nvPr/>
          </p:nvSpPr>
          <p:spPr>
            <a:xfrm>
              <a:off x="6127571" y="4376377"/>
              <a:ext cx="24951" cy="6662"/>
            </a:xfrm>
            <a:custGeom>
              <a:avLst/>
              <a:gdLst/>
              <a:ahLst/>
              <a:cxnLst/>
              <a:rect l="l" t="t" r="r" b="b"/>
              <a:pathLst>
                <a:path w="2502" h="668" extrusionOk="0">
                  <a:moveTo>
                    <a:pt x="33" y="501"/>
                  </a:moveTo>
                  <a:cubicBezTo>
                    <a:pt x="534" y="601"/>
                    <a:pt x="1034" y="668"/>
                    <a:pt x="1568" y="601"/>
                  </a:cubicBezTo>
                  <a:cubicBezTo>
                    <a:pt x="1868" y="567"/>
                    <a:pt x="2502" y="501"/>
                    <a:pt x="2502" y="67"/>
                  </a:cubicBezTo>
                  <a:cubicBezTo>
                    <a:pt x="2502" y="34"/>
                    <a:pt x="2468" y="0"/>
                    <a:pt x="2402" y="34"/>
                  </a:cubicBezTo>
                  <a:cubicBezTo>
                    <a:pt x="2235" y="100"/>
                    <a:pt x="2135" y="234"/>
                    <a:pt x="1968" y="334"/>
                  </a:cubicBezTo>
                  <a:cubicBezTo>
                    <a:pt x="1735" y="401"/>
                    <a:pt x="1501" y="434"/>
                    <a:pt x="1234" y="434"/>
                  </a:cubicBezTo>
                  <a:cubicBezTo>
                    <a:pt x="867" y="501"/>
                    <a:pt x="467" y="434"/>
                    <a:pt x="67" y="401"/>
                  </a:cubicBezTo>
                  <a:cubicBezTo>
                    <a:pt x="0" y="401"/>
                    <a:pt x="0" y="501"/>
                    <a:pt x="33" y="50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1" name="Google Shape;2441;p34"/>
            <p:cNvSpPr/>
            <p:nvPr/>
          </p:nvSpPr>
          <p:spPr>
            <a:xfrm>
              <a:off x="6144864" y="4393011"/>
              <a:ext cx="13981" cy="23954"/>
            </a:xfrm>
            <a:custGeom>
              <a:avLst/>
              <a:gdLst/>
              <a:ahLst/>
              <a:cxnLst/>
              <a:rect l="l" t="t" r="r" b="b"/>
              <a:pathLst>
                <a:path w="1402" h="2402" extrusionOk="0">
                  <a:moveTo>
                    <a:pt x="101" y="2369"/>
                  </a:moveTo>
                  <a:cubicBezTo>
                    <a:pt x="634" y="1768"/>
                    <a:pt x="1402" y="934"/>
                    <a:pt x="1235" y="67"/>
                  </a:cubicBezTo>
                  <a:cubicBezTo>
                    <a:pt x="1235" y="0"/>
                    <a:pt x="1101" y="0"/>
                    <a:pt x="1101" y="67"/>
                  </a:cubicBezTo>
                  <a:cubicBezTo>
                    <a:pt x="1001" y="434"/>
                    <a:pt x="935" y="834"/>
                    <a:pt x="768" y="1201"/>
                  </a:cubicBezTo>
                  <a:cubicBezTo>
                    <a:pt x="568" y="1601"/>
                    <a:pt x="301" y="2002"/>
                    <a:pt x="67" y="2335"/>
                  </a:cubicBezTo>
                  <a:cubicBezTo>
                    <a:pt x="1" y="2369"/>
                    <a:pt x="67" y="2402"/>
                    <a:pt x="101" y="236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2" name="Google Shape;2442;p34"/>
            <p:cNvSpPr/>
            <p:nvPr/>
          </p:nvSpPr>
          <p:spPr>
            <a:xfrm>
              <a:off x="6169815" y="4397998"/>
              <a:ext cx="10990" cy="24293"/>
            </a:xfrm>
            <a:custGeom>
              <a:avLst/>
              <a:gdLst/>
              <a:ahLst/>
              <a:cxnLst/>
              <a:rect l="l" t="t" r="r" b="b"/>
              <a:pathLst>
                <a:path w="1102" h="2436" extrusionOk="0">
                  <a:moveTo>
                    <a:pt x="1101" y="2402"/>
                  </a:moveTo>
                  <a:cubicBezTo>
                    <a:pt x="1001" y="1602"/>
                    <a:pt x="834" y="534"/>
                    <a:pt x="134" y="34"/>
                  </a:cubicBezTo>
                  <a:cubicBezTo>
                    <a:pt x="100" y="1"/>
                    <a:pt x="0" y="67"/>
                    <a:pt x="67" y="101"/>
                  </a:cubicBezTo>
                  <a:cubicBezTo>
                    <a:pt x="267" y="534"/>
                    <a:pt x="501" y="835"/>
                    <a:pt x="734" y="1268"/>
                  </a:cubicBezTo>
                  <a:cubicBezTo>
                    <a:pt x="901" y="1668"/>
                    <a:pt x="968" y="2035"/>
                    <a:pt x="1001" y="2436"/>
                  </a:cubicBezTo>
                  <a:cubicBezTo>
                    <a:pt x="1001" y="2436"/>
                    <a:pt x="1101" y="2436"/>
                    <a:pt x="1101" y="240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3" name="Google Shape;2443;p34"/>
            <p:cNvSpPr/>
            <p:nvPr/>
          </p:nvSpPr>
          <p:spPr>
            <a:xfrm>
              <a:off x="6184116" y="4389012"/>
              <a:ext cx="27295" cy="12655"/>
            </a:xfrm>
            <a:custGeom>
              <a:avLst/>
              <a:gdLst/>
              <a:ahLst/>
              <a:cxnLst/>
              <a:rect l="l" t="t" r="r" b="b"/>
              <a:pathLst>
                <a:path w="2737" h="1269" extrusionOk="0">
                  <a:moveTo>
                    <a:pt x="2703" y="1135"/>
                  </a:moveTo>
                  <a:cubicBezTo>
                    <a:pt x="2369" y="802"/>
                    <a:pt x="2002" y="568"/>
                    <a:pt x="1569" y="401"/>
                  </a:cubicBezTo>
                  <a:cubicBezTo>
                    <a:pt x="1168" y="234"/>
                    <a:pt x="635" y="1"/>
                    <a:pt x="101" y="68"/>
                  </a:cubicBezTo>
                  <a:cubicBezTo>
                    <a:pt x="34" y="68"/>
                    <a:pt x="1" y="168"/>
                    <a:pt x="67" y="234"/>
                  </a:cubicBezTo>
                  <a:cubicBezTo>
                    <a:pt x="401" y="401"/>
                    <a:pt x="868" y="435"/>
                    <a:pt x="1235" y="568"/>
                  </a:cubicBezTo>
                  <a:cubicBezTo>
                    <a:pt x="1735" y="735"/>
                    <a:pt x="2236" y="935"/>
                    <a:pt x="2669" y="1269"/>
                  </a:cubicBezTo>
                  <a:cubicBezTo>
                    <a:pt x="2703" y="1269"/>
                    <a:pt x="2736" y="1168"/>
                    <a:pt x="2703" y="11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4" name="Google Shape;2444;p34"/>
            <p:cNvSpPr/>
            <p:nvPr/>
          </p:nvSpPr>
          <p:spPr>
            <a:xfrm>
              <a:off x="6185781" y="4361738"/>
              <a:ext cx="24622" cy="13313"/>
            </a:xfrm>
            <a:custGeom>
              <a:avLst/>
              <a:gdLst/>
              <a:ahLst/>
              <a:cxnLst/>
              <a:rect l="l" t="t" r="r" b="b"/>
              <a:pathLst>
                <a:path w="2469" h="1335" extrusionOk="0">
                  <a:moveTo>
                    <a:pt x="2369" y="1"/>
                  </a:moveTo>
                  <a:cubicBezTo>
                    <a:pt x="1969" y="34"/>
                    <a:pt x="1635" y="167"/>
                    <a:pt x="1235" y="368"/>
                  </a:cubicBezTo>
                  <a:cubicBezTo>
                    <a:pt x="834" y="568"/>
                    <a:pt x="334" y="868"/>
                    <a:pt x="34" y="1202"/>
                  </a:cubicBezTo>
                  <a:cubicBezTo>
                    <a:pt x="1" y="1235"/>
                    <a:pt x="34" y="1335"/>
                    <a:pt x="134" y="1335"/>
                  </a:cubicBezTo>
                  <a:cubicBezTo>
                    <a:pt x="501" y="1202"/>
                    <a:pt x="801" y="901"/>
                    <a:pt x="1135" y="701"/>
                  </a:cubicBezTo>
                  <a:cubicBezTo>
                    <a:pt x="1535" y="468"/>
                    <a:pt x="1969" y="201"/>
                    <a:pt x="2402" y="134"/>
                  </a:cubicBezTo>
                  <a:cubicBezTo>
                    <a:pt x="2469" y="67"/>
                    <a:pt x="2469" y="1"/>
                    <a:pt x="23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5" name="Google Shape;2445;p34"/>
            <p:cNvSpPr/>
            <p:nvPr/>
          </p:nvSpPr>
          <p:spPr>
            <a:xfrm>
              <a:off x="6169147" y="4368389"/>
              <a:ext cx="12655" cy="12984"/>
            </a:xfrm>
            <a:custGeom>
              <a:avLst/>
              <a:gdLst/>
              <a:ahLst/>
              <a:cxnLst/>
              <a:rect l="l" t="t" r="r" b="b"/>
              <a:pathLst>
                <a:path w="1269" h="1302" extrusionOk="0">
                  <a:moveTo>
                    <a:pt x="34" y="134"/>
                  </a:moveTo>
                  <a:cubicBezTo>
                    <a:pt x="368" y="134"/>
                    <a:pt x="634" y="234"/>
                    <a:pt x="768" y="501"/>
                  </a:cubicBezTo>
                  <a:cubicBezTo>
                    <a:pt x="901" y="735"/>
                    <a:pt x="901" y="1002"/>
                    <a:pt x="1001" y="1235"/>
                  </a:cubicBezTo>
                  <a:cubicBezTo>
                    <a:pt x="1035" y="1302"/>
                    <a:pt x="1101" y="1302"/>
                    <a:pt x="1168" y="1235"/>
                  </a:cubicBezTo>
                  <a:cubicBezTo>
                    <a:pt x="1268" y="935"/>
                    <a:pt x="1101" y="568"/>
                    <a:pt x="901" y="334"/>
                  </a:cubicBezTo>
                  <a:cubicBezTo>
                    <a:pt x="701" y="68"/>
                    <a:pt x="334" y="1"/>
                    <a:pt x="34" y="34"/>
                  </a:cubicBezTo>
                  <a:cubicBezTo>
                    <a:pt x="1" y="68"/>
                    <a:pt x="1" y="134"/>
                    <a:pt x="34" y="1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6" name="Google Shape;2446;p34"/>
            <p:cNvSpPr/>
            <p:nvPr/>
          </p:nvSpPr>
          <p:spPr>
            <a:xfrm>
              <a:off x="6176796" y="4383697"/>
              <a:ext cx="2673" cy="4667"/>
            </a:xfrm>
            <a:custGeom>
              <a:avLst/>
              <a:gdLst/>
              <a:ahLst/>
              <a:cxnLst/>
              <a:rect l="l" t="t" r="r" b="b"/>
              <a:pathLst>
                <a:path w="268" h="468" extrusionOk="0">
                  <a:moveTo>
                    <a:pt x="101" y="100"/>
                  </a:moveTo>
                  <a:cubicBezTo>
                    <a:pt x="101" y="134"/>
                    <a:pt x="68" y="167"/>
                    <a:pt x="68" y="267"/>
                  </a:cubicBezTo>
                  <a:cubicBezTo>
                    <a:pt x="68" y="300"/>
                    <a:pt x="1" y="334"/>
                    <a:pt x="1" y="367"/>
                  </a:cubicBezTo>
                  <a:cubicBezTo>
                    <a:pt x="1" y="434"/>
                    <a:pt x="68" y="467"/>
                    <a:pt x="101" y="467"/>
                  </a:cubicBezTo>
                  <a:cubicBezTo>
                    <a:pt x="201" y="367"/>
                    <a:pt x="234" y="267"/>
                    <a:pt x="268" y="134"/>
                  </a:cubicBezTo>
                  <a:cubicBezTo>
                    <a:pt x="234" y="34"/>
                    <a:pt x="101" y="0"/>
                    <a:pt x="101" y="10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7" name="Google Shape;2447;p34"/>
            <p:cNvSpPr/>
            <p:nvPr/>
          </p:nvSpPr>
          <p:spPr>
            <a:xfrm>
              <a:off x="6157170" y="4378701"/>
              <a:ext cx="2344" cy="6333"/>
            </a:xfrm>
            <a:custGeom>
              <a:avLst/>
              <a:gdLst/>
              <a:ahLst/>
              <a:cxnLst/>
              <a:rect l="l" t="t" r="r" b="b"/>
              <a:pathLst>
                <a:path w="235" h="635" extrusionOk="0">
                  <a:moveTo>
                    <a:pt x="68" y="101"/>
                  </a:moveTo>
                  <a:cubicBezTo>
                    <a:pt x="34" y="268"/>
                    <a:pt x="1" y="535"/>
                    <a:pt x="168" y="635"/>
                  </a:cubicBezTo>
                  <a:cubicBezTo>
                    <a:pt x="201" y="635"/>
                    <a:pt x="201" y="635"/>
                    <a:pt x="234" y="601"/>
                  </a:cubicBezTo>
                  <a:cubicBezTo>
                    <a:pt x="234" y="501"/>
                    <a:pt x="234" y="468"/>
                    <a:pt x="201" y="368"/>
                  </a:cubicBezTo>
                  <a:lnTo>
                    <a:pt x="201" y="68"/>
                  </a:lnTo>
                  <a:cubicBezTo>
                    <a:pt x="201" y="34"/>
                    <a:pt x="101" y="1"/>
                    <a:pt x="68" y="10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2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49" name="Google Shape;2449;p35"/>
          <p:cNvGrpSpPr/>
          <p:nvPr/>
        </p:nvGrpSpPr>
        <p:grpSpPr>
          <a:xfrm>
            <a:off x="-120075" y="-122850"/>
            <a:ext cx="9506700" cy="5389200"/>
            <a:chOff x="-120075" y="-122850"/>
            <a:chExt cx="9506700" cy="5389200"/>
          </a:xfrm>
        </p:grpSpPr>
        <p:cxnSp>
          <p:nvCxnSpPr>
            <p:cNvPr id="2450" name="Google Shape;2450;p35"/>
            <p:cNvCxnSpPr/>
            <p:nvPr/>
          </p:nvCxnSpPr>
          <p:spPr>
            <a:xfrm>
              <a:off x="2021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51" name="Google Shape;2451;p35"/>
            <p:cNvCxnSpPr/>
            <p:nvPr/>
          </p:nvCxnSpPr>
          <p:spPr>
            <a:xfrm>
              <a:off x="4592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52" name="Google Shape;2452;p35"/>
            <p:cNvCxnSpPr/>
            <p:nvPr/>
          </p:nvCxnSpPr>
          <p:spPr>
            <a:xfrm>
              <a:off x="7162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53" name="Google Shape;2453;p35"/>
            <p:cNvCxnSpPr/>
            <p:nvPr/>
          </p:nvCxnSpPr>
          <p:spPr>
            <a:xfrm>
              <a:off x="9733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54" name="Google Shape;2454;p35"/>
            <p:cNvCxnSpPr/>
            <p:nvPr/>
          </p:nvCxnSpPr>
          <p:spPr>
            <a:xfrm>
              <a:off x="12303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55" name="Google Shape;2455;p35"/>
            <p:cNvCxnSpPr/>
            <p:nvPr/>
          </p:nvCxnSpPr>
          <p:spPr>
            <a:xfrm>
              <a:off x="14874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56" name="Google Shape;2456;p35"/>
            <p:cNvCxnSpPr/>
            <p:nvPr/>
          </p:nvCxnSpPr>
          <p:spPr>
            <a:xfrm>
              <a:off x="17444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57" name="Google Shape;2457;p35"/>
            <p:cNvCxnSpPr/>
            <p:nvPr/>
          </p:nvCxnSpPr>
          <p:spPr>
            <a:xfrm>
              <a:off x="20015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58" name="Google Shape;2458;p35"/>
            <p:cNvCxnSpPr/>
            <p:nvPr/>
          </p:nvCxnSpPr>
          <p:spPr>
            <a:xfrm>
              <a:off x="22585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59" name="Google Shape;2459;p35"/>
            <p:cNvCxnSpPr/>
            <p:nvPr/>
          </p:nvCxnSpPr>
          <p:spPr>
            <a:xfrm>
              <a:off x="25156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60" name="Google Shape;2460;p35"/>
            <p:cNvCxnSpPr/>
            <p:nvPr/>
          </p:nvCxnSpPr>
          <p:spPr>
            <a:xfrm>
              <a:off x="27726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61" name="Google Shape;2461;p35"/>
            <p:cNvCxnSpPr/>
            <p:nvPr/>
          </p:nvCxnSpPr>
          <p:spPr>
            <a:xfrm>
              <a:off x="30297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62" name="Google Shape;2462;p35"/>
            <p:cNvCxnSpPr/>
            <p:nvPr/>
          </p:nvCxnSpPr>
          <p:spPr>
            <a:xfrm>
              <a:off x="32867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63" name="Google Shape;2463;p35"/>
            <p:cNvCxnSpPr/>
            <p:nvPr/>
          </p:nvCxnSpPr>
          <p:spPr>
            <a:xfrm>
              <a:off x="35438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64" name="Google Shape;2464;p35"/>
            <p:cNvCxnSpPr/>
            <p:nvPr/>
          </p:nvCxnSpPr>
          <p:spPr>
            <a:xfrm>
              <a:off x="38008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65" name="Google Shape;2465;p35"/>
            <p:cNvCxnSpPr/>
            <p:nvPr/>
          </p:nvCxnSpPr>
          <p:spPr>
            <a:xfrm>
              <a:off x="40579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66" name="Google Shape;2466;p35"/>
            <p:cNvCxnSpPr/>
            <p:nvPr/>
          </p:nvCxnSpPr>
          <p:spPr>
            <a:xfrm>
              <a:off x="43149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67" name="Google Shape;2467;p35"/>
            <p:cNvCxnSpPr/>
            <p:nvPr/>
          </p:nvCxnSpPr>
          <p:spPr>
            <a:xfrm>
              <a:off x="45720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68" name="Google Shape;2468;p35"/>
            <p:cNvCxnSpPr/>
            <p:nvPr/>
          </p:nvCxnSpPr>
          <p:spPr>
            <a:xfrm>
              <a:off x="48290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69" name="Google Shape;2469;p35"/>
            <p:cNvCxnSpPr/>
            <p:nvPr/>
          </p:nvCxnSpPr>
          <p:spPr>
            <a:xfrm>
              <a:off x="50861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70" name="Google Shape;2470;p35"/>
            <p:cNvCxnSpPr/>
            <p:nvPr/>
          </p:nvCxnSpPr>
          <p:spPr>
            <a:xfrm>
              <a:off x="53431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71" name="Google Shape;2471;p35"/>
            <p:cNvCxnSpPr/>
            <p:nvPr/>
          </p:nvCxnSpPr>
          <p:spPr>
            <a:xfrm>
              <a:off x="56002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72" name="Google Shape;2472;p35"/>
            <p:cNvCxnSpPr/>
            <p:nvPr/>
          </p:nvCxnSpPr>
          <p:spPr>
            <a:xfrm>
              <a:off x="58572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73" name="Google Shape;2473;p35"/>
            <p:cNvCxnSpPr/>
            <p:nvPr/>
          </p:nvCxnSpPr>
          <p:spPr>
            <a:xfrm>
              <a:off x="61143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74" name="Google Shape;2474;p35"/>
            <p:cNvCxnSpPr/>
            <p:nvPr/>
          </p:nvCxnSpPr>
          <p:spPr>
            <a:xfrm>
              <a:off x="63713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75" name="Google Shape;2475;p35"/>
            <p:cNvCxnSpPr/>
            <p:nvPr/>
          </p:nvCxnSpPr>
          <p:spPr>
            <a:xfrm>
              <a:off x="66284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76" name="Google Shape;2476;p35"/>
            <p:cNvCxnSpPr/>
            <p:nvPr/>
          </p:nvCxnSpPr>
          <p:spPr>
            <a:xfrm>
              <a:off x="68854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77" name="Google Shape;2477;p35"/>
            <p:cNvCxnSpPr/>
            <p:nvPr/>
          </p:nvCxnSpPr>
          <p:spPr>
            <a:xfrm>
              <a:off x="71425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78" name="Google Shape;2478;p35"/>
            <p:cNvCxnSpPr/>
            <p:nvPr/>
          </p:nvCxnSpPr>
          <p:spPr>
            <a:xfrm>
              <a:off x="73995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79" name="Google Shape;2479;p35"/>
            <p:cNvCxnSpPr/>
            <p:nvPr/>
          </p:nvCxnSpPr>
          <p:spPr>
            <a:xfrm>
              <a:off x="76566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80" name="Google Shape;2480;p35"/>
            <p:cNvCxnSpPr/>
            <p:nvPr/>
          </p:nvCxnSpPr>
          <p:spPr>
            <a:xfrm>
              <a:off x="79136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81" name="Google Shape;2481;p35"/>
            <p:cNvCxnSpPr/>
            <p:nvPr/>
          </p:nvCxnSpPr>
          <p:spPr>
            <a:xfrm>
              <a:off x="81707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82" name="Google Shape;2482;p35"/>
            <p:cNvCxnSpPr/>
            <p:nvPr/>
          </p:nvCxnSpPr>
          <p:spPr>
            <a:xfrm>
              <a:off x="84277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83" name="Google Shape;2483;p35"/>
            <p:cNvCxnSpPr/>
            <p:nvPr/>
          </p:nvCxnSpPr>
          <p:spPr>
            <a:xfrm>
              <a:off x="868480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84" name="Google Shape;2484;p35"/>
            <p:cNvCxnSpPr/>
            <p:nvPr/>
          </p:nvCxnSpPr>
          <p:spPr>
            <a:xfrm>
              <a:off x="8941850" y="-122850"/>
              <a:ext cx="0" cy="53892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85" name="Google Shape;2485;p35"/>
            <p:cNvCxnSpPr/>
            <p:nvPr/>
          </p:nvCxnSpPr>
          <p:spPr>
            <a:xfrm>
              <a:off x="-120075" y="1677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86" name="Google Shape;2486;p35"/>
            <p:cNvCxnSpPr/>
            <p:nvPr/>
          </p:nvCxnSpPr>
          <p:spPr>
            <a:xfrm>
              <a:off x="-120075" y="3967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87" name="Google Shape;2487;p35"/>
            <p:cNvCxnSpPr/>
            <p:nvPr/>
          </p:nvCxnSpPr>
          <p:spPr>
            <a:xfrm>
              <a:off x="-120075" y="6256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88" name="Google Shape;2488;p35"/>
            <p:cNvCxnSpPr/>
            <p:nvPr/>
          </p:nvCxnSpPr>
          <p:spPr>
            <a:xfrm>
              <a:off x="-120075" y="8546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89" name="Google Shape;2489;p35"/>
            <p:cNvCxnSpPr/>
            <p:nvPr/>
          </p:nvCxnSpPr>
          <p:spPr>
            <a:xfrm>
              <a:off x="-120075" y="10835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90" name="Google Shape;2490;p35"/>
            <p:cNvCxnSpPr/>
            <p:nvPr/>
          </p:nvCxnSpPr>
          <p:spPr>
            <a:xfrm>
              <a:off x="-120075" y="13125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91" name="Google Shape;2491;p35"/>
            <p:cNvCxnSpPr/>
            <p:nvPr/>
          </p:nvCxnSpPr>
          <p:spPr>
            <a:xfrm>
              <a:off x="-120075" y="15414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92" name="Google Shape;2492;p35"/>
            <p:cNvCxnSpPr/>
            <p:nvPr/>
          </p:nvCxnSpPr>
          <p:spPr>
            <a:xfrm>
              <a:off x="-120075" y="17704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93" name="Google Shape;2493;p35"/>
            <p:cNvCxnSpPr/>
            <p:nvPr/>
          </p:nvCxnSpPr>
          <p:spPr>
            <a:xfrm>
              <a:off x="-120075" y="19993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94" name="Google Shape;2494;p35"/>
            <p:cNvCxnSpPr/>
            <p:nvPr/>
          </p:nvCxnSpPr>
          <p:spPr>
            <a:xfrm>
              <a:off x="-120075" y="22283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95" name="Google Shape;2495;p35"/>
            <p:cNvCxnSpPr/>
            <p:nvPr/>
          </p:nvCxnSpPr>
          <p:spPr>
            <a:xfrm>
              <a:off x="-120075" y="24572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96" name="Google Shape;2496;p35"/>
            <p:cNvCxnSpPr/>
            <p:nvPr/>
          </p:nvCxnSpPr>
          <p:spPr>
            <a:xfrm>
              <a:off x="-120075" y="26862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97" name="Google Shape;2497;p35"/>
            <p:cNvCxnSpPr/>
            <p:nvPr/>
          </p:nvCxnSpPr>
          <p:spPr>
            <a:xfrm>
              <a:off x="-120075" y="29151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98" name="Google Shape;2498;p35"/>
            <p:cNvCxnSpPr/>
            <p:nvPr/>
          </p:nvCxnSpPr>
          <p:spPr>
            <a:xfrm>
              <a:off x="-120075" y="31441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99" name="Google Shape;2499;p35"/>
            <p:cNvCxnSpPr/>
            <p:nvPr/>
          </p:nvCxnSpPr>
          <p:spPr>
            <a:xfrm>
              <a:off x="-120075" y="33730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00" name="Google Shape;2500;p35"/>
            <p:cNvCxnSpPr/>
            <p:nvPr/>
          </p:nvCxnSpPr>
          <p:spPr>
            <a:xfrm>
              <a:off x="-120075" y="36020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01" name="Google Shape;2501;p35"/>
            <p:cNvCxnSpPr/>
            <p:nvPr/>
          </p:nvCxnSpPr>
          <p:spPr>
            <a:xfrm>
              <a:off x="-120075" y="38309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02" name="Google Shape;2502;p35"/>
            <p:cNvCxnSpPr/>
            <p:nvPr/>
          </p:nvCxnSpPr>
          <p:spPr>
            <a:xfrm>
              <a:off x="-120075" y="40599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03" name="Google Shape;2503;p35"/>
            <p:cNvCxnSpPr/>
            <p:nvPr/>
          </p:nvCxnSpPr>
          <p:spPr>
            <a:xfrm>
              <a:off x="-120075" y="42888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04" name="Google Shape;2504;p35"/>
            <p:cNvCxnSpPr/>
            <p:nvPr/>
          </p:nvCxnSpPr>
          <p:spPr>
            <a:xfrm>
              <a:off x="-120075" y="45178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05" name="Google Shape;2505;p35"/>
            <p:cNvCxnSpPr/>
            <p:nvPr/>
          </p:nvCxnSpPr>
          <p:spPr>
            <a:xfrm>
              <a:off x="-120075" y="474677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06" name="Google Shape;2506;p35"/>
            <p:cNvCxnSpPr/>
            <p:nvPr/>
          </p:nvCxnSpPr>
          <p:spPr>
            <a:xfrm>
              <a:off x="-120075" y="4975725"/>
              <a:ext cx="9506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507" name="Google Shape;2507;p35"/>
          <p:cNvGrpSpPr/>
          <p:nvPr/>
        </p:nvGrpSpPr>
        <p:grpSpPr>
          <a:xfrm>
            <a:off x="1069095" y="366163"/>
            <a:ext cx="196749" cy="262106"/>
            <a:chOff x="5455275" y="4153502"/>
            <a:chExt cx="88157" cy="117436"/>
          </a:xfrm>
        </p:grpSpPr>
        <p:sp>
          <p:nvSpPr>
            <p:cNvPr id="2508" name="Google Shape;2508;p35"/>
            <p:cNvSpPr/>
            <p:nvPr/>
          </p:nvSpPr>
          <p:spPr>
            <a:xfrm>
              <a:off x="5459264" y="4153831"/>
              <a:ext cx="82842" cy="113776"/>
            </a:xfrm>
            <a:custGeom>
              <a:avLst/>
              <a:gdLst/>
              <a:ahLst/>
              <a:cxnLst/>
              <a:rect l="l" t="t" r="r" b="b"/>
              <a:pathLst>
                <a:path w="8307" h="11409" extrusionOk="0">
                  <a:moveTo>
                    <a:pt x="7039" y="9340"/>
                  </a:moveTo>
                  <a:lnTo>
                    <a:pt x="7039" y="9340"/>
                  </a:lnTo>
                  <a:lnTo>
                    <a:pt x="6572" y="11409"/>
                  </a:lnTo>
                  <a:lnTo>
                    <a:pt x="1" y="9807"/>
                  </a:lnTo>
                  <a:cubicBezTo>
                    <a:pt x="601" y="7973"/>
                    <a:pt x="2135" y="6972"/>
                    <a:pt x="3670" y="6038"/>
                  </a:cubicBezTo>
                  <a:cubicBezTo>
                    <a:pt x="4704" y="5404"/>
                    <a:pt x="5338" y="4971"/>
                    <a:pt x="5605" y="4704"/>
                  </a:cubicBezTo>
                  <a:cubicBezTo>
                    <a:pt x="6438" y="3837"/>
                    <a:pt x="6672" y="2335"/>
                    <a:pt x="5171" y="2035"/>
                  </a:cubicBezTo>
                  <a:cubicBezTo>
                    <a:pt x="4170" y="1835"/>
                    <a:pt x="3837" y="3303"/>
                    <a:pt x="3603" y="4170"/>
                  </a:cubicBezTo>
                  <a:lnTo>
                    <a:pt x="1201" y="2736"/>
                  </a:lnTo>
                  <a:cubicBezTo>
                    <a:pt x="1535" y="1702"/>
                    <a:pt x="2402" y="1035"/>
                    <a:pt x="3136" y="701"/>
                  </a:cubicBezTo>
                  <a:cubicBezTo>
                    <a:pt x="4537" y="0"/>
                    <a:pt x="6772" y="401"/>
                    <a:pt x="7673" y="1702"/>
                  </a:cubicBezTo>
                  <a:cubicBezTo>
                    <a:pt x="8140" y="2335"/>
                    <a:pt x="8306" y="3069"/>
                    <a:pt x="8140" y="3870"/>
                  </a:cubicBezTo>
                  <a:cubicBezTo>
                    <a:pt x="7806" y="5538"/>
                    <a:pt x="6472" y="6472"/>
                    <a:pt x="5104" y="7306"/>
                  </a:cubicBezTo>
                  <a:cubicBezTo>
                    <a:pt x="4504" y="7673"/>
                    <a:pt x="3670" y="8073"/>
                    <a:pt x="3203" y="864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9" name="Google Shape;2509;p35"/>
            <p:cNvSpPr/>
            <p:nvPr/>
          </p:nvSpPr>
          <p:spPr>
            <a:xfrm>
              <a:off x="5455275" y="4153502"/>
              <a:ext cx="88157" cy="117436"/>
            </a:xfrm>
            <a:custGeom>
              <a:avLst/>
              <a:gdLst/>
              <a:ahLst/>
              <a:cxnLst/>
              <a:rect l="l" t="t" r="r" b="b"/>
              <a:pathLst>
                <a:path w="8840" h="11776" extrusionOk="0">
                  <a:moveTo>
                    <a:pt x="7706" y="9407"/>
                  </a:moveTo>
                  <a:lnTo>
                    <a:pt x="7172" y="11775"/>
                  </a:lnTo>
                  <a:lnTo>
                    <a:pt x="0" y="10007"/>
                  </a:lnTo>
                  <a:lnTo>
                    <a:pt x="67" y="9707"/>
                  </a:lnTo>
                  <a:cubicBezTo>
                    <a:pt x="367" y="8740"/>
                    <a:pt x="934" y="8006"/>
                    <a:pt x="1601" y="7372"/>
                  </a:cubicBezTo>
                  <a:cubicBezTo>
                    <a:pt x="2269" y="6738"/>
                    <a:pt x="3069" y="6238"/>
                    <a:pt x="3870" y="5771"/>
                  </a:cubicBezTo>
                  <a:cubicBezTo>
                    <a:pt x="4370" y="5437"/>
                    <a:pt x="4770" y="5204"/>
                    <a:pt x="5104" y="5004"/>
                  </a:cubicBezTo>
                  <a:cubicBezTo>
                    <a:pt x="5404" y="4770"/>
                    <a:pt x="5604" y="4603"/>
                    <a:pt x="5738" y="4503"/>
                  </a:cubicBezTo>
                  <a:cubicBezTo>
                    <a:pt x="6038" y="4203"/>
                    <a:pt x="6238" y="3836"/>
                    <a:pt x="6271" y="3436"/>
                  </a:cubicBezTo>
                  <a:cubicBezTo>
                    <a:pt x="6338" y="3269"/>
                    <a:pt x="6338" y="3069"/>
                    <a:pt x="6271" y="2936"/>
                  </a:cubicBezTo>
                  <a:cubicBezTo>
                    <a:pt x="6238" y="2769"/>
                    <a:pt x="6205" y="2669"/>
                    <a:pt x="6071" y="2569"/>
                  </a:cubicBezTo>
                  <a:cubicBezTo>
                    <a:pt x="5938" y="2435"/>
                    <a:pt x="5738" y="2335"/>
                    <a:pt x="5437" y="2268"/>
                  </a:cubicBezTo>
                  <a:cubicBezTo>
                    <a:pt x="4737" y="2168"/>
                    <a:pt x="4403" y="3369"/>
                    <a:pt x="4203" y="4170"/>
                  </a:cubicBezTo>
                  <a:lnTo>
                    <a:pt x="4070" y="4570"/>
                  </a:lnTo>
                  <a:lnTo>
                    <a:pt x="1201" y="2869"/>
                  </a:lnTo>
                  <a:lnTo>
                    <a:pt x="1268" y="2669"/>
                  </a:lnTo>
                  <a:cubicBezTo>
                    <a:pt x="1435" y="2168"/>
                    <a:pt x="1701" y="1735"/>
                    <a:pt x="2035" y="1401"/>
                  </a:cubicBezTo>
                  <a:cubicBezTo>
                    <a:pt x="2435" y="1001"/>
                    <a:pt x="2902" y="667"/>
                    <a:pt x="3336" y="434"/>
                  </a:cubicBezTo>
                  <a:cubicBezTo>
                    <a:pt x="4103" y="67"/>
                    <a:pt x="5071" y="0"/>
                    <a:pt x="6038" y="200"/>
                  </a:cubicBezTo>
                  <a:cubicBezTo>
                    <a:pt x="6905" y="400"/>
                    <a:pt x="7739" y="867"/>
                    <a:pt x="8239" y="1535"/>
                  </a:cubicBezTo>
                  <a:lnTo>
                    <a:pt x="8239" y="1535"/>
                  </a:lnTo>
                  <a:cubicBezTo>
                    <a:pt x="8506" y="1868"/>
                    <a:pt x="8673" y="2235"/>
                    <a:pt x="8740" y="2669"/>
                  </a:cubicBezTo>
                  <a:cubicBezTo>
                    <a:pt x="8840" y="3069"/>
                    <a:pt x="8840" y="3436"/>
                    <a:pt x="8740" y="3903"/>
                  </a:cubicBezTo>
                  <a:cubicBezTo>
                    <a:pt x="8573" y="4770"/>
                    <a:pt x="8106" y="5504"/>
                    <a:pt x="7539" y="6071"/>
                  </a:cubicBezTo>
                  <a:cubicBezTo>
                    <a:pt x="6939" y="6605"/>
                    <a:pt x="6271" y="7072"/>
                    <a:pt x="5571" y="7505"/>
                  </a:cubicBezTo>
                  <a:lnTo>
                    <a:pt x="5571" y="7505"/>
                  </a:lnTo>
                  <a:cubicBezTo>
                    <a:pt x="5371" y="7606"/>
                    <a:pt x="5371" y="7606"/>
                    <a:pt x="5337" y="7672"/>
                  </a:cubicBezTo>
                  <a:cubicBezTo>
                    <a:pt x="4937" y="7906"/>
                    <a:pt x="4503" y="8173"/>
                    <a:pt x="4103" y="8439"/>
                  </a:cubicBezTo>
                  <a:lnTo>
                    <a:pt x="7706" y="9173"/>
                  </a:lnTo>
                  <a:close/>
                  <a:moveTo>
                    <a:pt x="6772" y="11108"/>
                  </a:moveTo>
                  <a:lnTo>
                    <a:pt x="7105" y="9574"/>
                  </a:lnTo>
                  <a:lnTo>
                    <a:pt x="3102" y="8773"/>
                  </a:lnTo>
                  <a:lnTo>
                    <a:pt x="3403" y="8439"/>
                  </a:lnTo>
                  <a:cubicBezTo>
                    <a:pt x="3803" y="7939"/>
                    <a:pt x="4537" y="7539"/>
                    <a:pt x="5071" y="7205"/>
                  </a:cubicBezTo>
                  <a:lnTo>
                    <a:pt x="5304" y="7038"/>
                  </a:lnTo>
                  <a:lnTo>
                    <a:pt x="5304" y="7038"/>
                  </a:lnTo>
                  <a:cubicBezTo>
                    <a:pt x="6005" y="6605"/>
                    <a:pt x="6672" y="6205"/>
                    <a:pt x="7139" y="5704"/>
                  </a:cubicBezTo>
                  <a:cubicBezTo>
                    <a:pt x="7672" y="5204"/>
                    <a:pt x="8073" y="4603"/>
                    <a:pt x="8206" y="3836"/>
                  </a:cubicBezTo>
                  <a:cubicBezTo>
                    <a:pt x="8273" y="3436"/>
                    <a:pt x="8273" y="3102"/>
                    <a:pt x="8206" y="2769"/>
                  </a:cubicBezTo>
                  <a:cubicBezTo>
                    <a:pt x="8106" y="2435"/>
                    <a:pt x="7973" y="2168"/>
                    <a:pt x="7772" y="1868"/>
                  </a:cubicBezTo>
                  <a:lnTo>
                    <a:pt x="7772" y="1868"/>
                  </a:lnTo>
                  <a:cubicBezTo>
                    <a:pt x="7372" y="1268"/>
                    <a:pt x="6638" y="901"/>
                    <a:pt x="5904" y="734"/>
                  </a:cubicBezTo>
                  <a:cubicBezTo>
                    <a:pt x="5104" y="567"/>
                    <a:pt x="4237" y="601"/>
                    <a:pt x="3569" y="934"/>
                  </a:cubicBezTo>
                  <a:cubicBezTo>
                    <a:pt x="3203" y="1101"/>
                    <a:pt x="2769" y="1401"/>
                    <a:pt x="2402" y="1768"/>
                  </a:cubicBezTo>
                  <a:cubicBezTo>
                    <a:pt x="2202" y="2035"/>
                    <a:pt x="1968" y="2302"/>
                    <a:pt x="1868" y="2602"/>
                  </a:cubicBezTo>
                  <a:lnTo>
                    <a:pt x="3736" y="3736"/>
                  </a:lnTo>
                  <a:cubicBezTo>
                    <a:pt x="4003" y="2769"/>
                    <a:pt x="4437" y="1568"/>
                    <a:pt x="5538" y="1768"/>
                  </a:cubicBezTo>
                  <a:cubicBezTo>
                    <a:pt x="5904" y="1868"/>
                    <a:pt x="6205" y="2035"/>
                    <a:pt x="6405" y="2235"/>
                  </a:cubicBezTo>
                  <a:cubicBezTo>
                    <a:pt x="6605" y="2402"/>
                    <a:pt x="6705" y="2635"/>
                    <a:pt x="6772" y="2902"/>
                  </a:cubicBezTo>
                  <a:cubicBezTo>
                    <a:pt x="6838" y="3169"/>
                    <a:pt x="6838" y="3403"/>
                    <a:pt x="6772" y="3636"/>
                  </a:cubicBezTo>
                  <a:cubicBezTo>
                    <a:pt x="6705" y="4103"/>
                    <a:pt x="6438" y="4603"/>
                    <a:pt x="6071" y="4937"/>
                  </a:cubicBezTo>
                  <a:lnTo>
                    <a:pt x="6071" y="4937"/>
                  </a:lnTo>
                  <a:cubicBezTo>
                    <a:pt x="5938" y="5070"/>
                    <a:pt x="5704" y="5271"/>
                    <a:pt x="5371" y="5471"/>
                  </a:cubicBezTo>
                  <a:cubicBezTo>
                    <a:pt x="5037" y="5704"/>
                    <a:pt x="4604" y="5971"/>
                    <a:pt x="4103" y="6305"/>
                  </a:cubicBezTo>
                  <a:cubicBezTo>
                    <a:pt x="3369" y="6772"/>
                    <a:pt x="2602" y="7272"/>
                    <a:pt x="1935" y="7872"/>
                  </a:cubicBezTo>
                  <a:cubicBezTo>
                    <a:pt x="1401" y="8373"/>
                    <a:pt x="934" y="8940"/>
                    <a:pt x="634" y="970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0" name="Google Shape;2510;p35"/>
            <p:cNvSpPr/>
            <p:nvPr/>
          </p:nvSpPr>
          <p:spPr>
            <a:xfrm>
              <a:off x="5527456" y="4170126"/>
              <a:ext cx="7998" cy="33946"/>
            </a:xfrm>
            <a:custGeom>
              <a:avLst/>
              <a:gdLst/>
              <a:ahLst/>
              <a:cxnLst/>
              <a:rect l="l" t="t" r="r" b="b"/>
              <a:pathLst>
                <a:path w="802" h="3404" extrusionOk="0">
                  <a:moveTo>
                    <a:pt x="34" y="34"/>
                  </a:moveTo>
                  <a:cubicBezTo>
                    <a:pt x="568" y="435"/>
                    <a:pt x="635" y="1202"/>
                    <a:pt x="534" y="1836"/>
                  </a:cubicBezTo>
                  <a:cubicBezTo>
                    <a:pt x="468" y="2369"/>
                    <a:pt x="168" y="2836"/>
                    <a:pt x="101" y="3337"/>
                  </a:cubicBezTo>
                  <a:cubicBezTo>
                    <a:pt x="101" y="3370"/>
                    <a:pt x="134" y="3403"/>
                    <a:pt x="168" y="3370"/>
                  </a:cubicBezTo>
                  <a:cubicBezTo>
                    <a:pt x="601" y="2936"/>
                    <a:pt x="768" y="2069"/>
                    <a:pt x="801" y="1535"/>
                  </a:cubicBezTo>
                  <a:cubicBezTo>
                    <a:pt x="801" y="902"/>
                    <a:pt x="635" y="335"/>
                    <a:pt x="34" y="34"/>
                  </a:cubicBezTo>
                  <a:cubicBezTo>
                    <a:pt x="34" y="1"/>
                    <a:pt x="1" y="34"/>
                    <a:pt x="34" y="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1" name="Google Shape;2511;p35"/>
            <p:cNvSpPr/>
            <p:nvPr/>
          </p:nvSpPr>
          <p:spPr>
            <a:xfrm>
              <a:off x="5520805" y="4206725"/>
              <a:ext cx="4667" cy="4328"/>
            </a:xfrm>
            <a:custGeom>
              <a:avLst/>
              <a:gdLst/>
              <a:ahLst/>
              <a:cxnLst/>
              <a:rect l="l" t="t" r="r" b="b"/>
              <a:pathLst>
                <a:path w="468" h="434" extrusionOk="0">
                  <a:moveTo>
                    <a:pt x="334" y="34"/>
                  </a:moveTo>
                  <a:cubicBezTo>
                    <a:pt x="301" y="100"/>
                    <a:pt x="201" y="167"/>
                    <a:pt x="167" y="200"/>
                  </a:cubicBezTo>
                  <a:cubicBezTo>
                    <a:pt x="134" y="267"/>
                    <a:pt x="34" y="334"/>
                    <a:pt x="1" y="401"/>
                  </a:cubicBezTo>
                  <a:cubicBezTo>
                    <a:pt x="1" y="434"/>
                    <a:pt x="1" y="434"/>
                    <a:pt x="34" y="434"/>
                  </a:cubicBezTo>
                  <a:cubicBezTo>
                    <a:pt x="201" y="434"/>
                    <a:pt x="334" y="200"/>
                    <a:pt x="434" y="67"/>
                  </a:cubicBezTo>
                  <a:cubicBezTo>
                    <a:pt x="468" y="67"/>
                    <a:pt x="368" y="0"/>
                    <a:pt x="334" y="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12" name="Google Shape;2512;p35"/>
          <p:cNvGrpSpPr/>
          <p:nvPr/>
        </p:nvGrpSpPr>
        <p:grpSpPr>
          <a:xfrm>
            <a:off x="552835" y="628279"/>
            <a:ext cx="160381" cy="240583"/>
            <a:chOff x="5457270" y="3987500"/>
            <a:chExt cx="71862" cy="107793"/>
          </a:xfrm>
        </p:grpSpPr>
        <p:sp>
          <p:nvSpPr>
            <p:cNvPr id="2513" name="Google Shape;2513;p35"/>
            <p:cNvSpPr/>
            <p:nvPr/>
          </p:nvSpPr>
          <p:spPr>
            <a:xfrm>
              <a:off x="5460930" y="3989833"/>
              <a:ext cx="65878" cy="101131"/>
            </a:xfrm>
            <a:custGeom>
              <a:avLst/>
              <a:gdLst/>
              <a:ahLst/>
              <a:cxnLst/>
              <a:rect l="l" t="t" r="r" b="b"/>
              <a:pathLst>
                <a:path w="6606" h="10141" extrusionOk="0">
                  <a:moveTo>
                    <a:pt x="2802" y="10141"/>
                  </a:moveTo>
                  <a:lnTo>
                    <a:pt x="0" y="9007"/>
                  </a:lnTo>
                  <a:lnTo>
                    <a:pt x="3636" y="2502"/>
                  </a:lnTo>
                  <a:cubicBezTo>
                    <a:pt x="2702" y="2836"/>
                    <a:pt x="2435" y="3103"/>
                    <a:pt x="1435" y="2969"/>
                  </a:cubicBezTo>
                  <a:lnTo>
                    <a:pt x="868" y="1001"/>
                  </a:lnTo>
                  <a:cubicBezTo>
                    <a:pt x="2102" y="1134"/>
                    <a:pt x="4303" y="901"/>
                    <a:pt x="5137" y="0"/>
                  </a:cubicBezTo>
                  <a:lnTo>
                    <a:pt x="6605" y="63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4" name="Google Shape;2514;p35"/>
            <p:cNvSpPr/>
            <p:nvPr/>
          </p:nvSpPr>
          <p:spPr>
            <a:xfrm>
              <a:off x="5457270" y="3987500"/>
              <a:ext cx="71862" cy="107793"/>
            </a:xfrm>
            <a:custGeom>
              <a:avLst/>
              <a:gdLst/>
              <a:ahLst/>
              <a:cxnLst/>
              <a:rect l="l" t="t" r="r" b="b"/>
              <a:pathLst>
                <a:path w="7206" h="10809" extrusionOk="0">
                  <a:moveTo>
                    <a:pt x="3069" y="10642"/>
                  </a:moveTo>
                  <a:lnTo>
                    <a:pt x="0" y="9374"/>
                  </a:lnTo>
                  <a:lnTo>
                    <a:pt x="3369" y="3303"/>
                  </a:lnTo>
                  <a:cubicBezTo>
                    <a:pt x="2869" y="3503"/>
                    <a:pt x="2502" y="3570"/>
                    <a:pt x="1702" y="3503"/>
                  </a:cubicBezTo>
                  <a:lnTo>
                    <a:pt x="1535" y="3503"/>
                  </a:lnTo>
                  <a:lnTo>
                    <a:pt x="834" y="1002"/>
                  </a:lnTo>
                  <a:lnTo>
                    <a:pt x="1201" y="1035"/>
                  </a:lnTo>
                  <a:cubicBezTo>
                    <a:pt x="1868" y="1135"/>
                    <a:pt x="2836" y="1068"/>
                    <a:pt x="3670" y="868"/>
                  </a:cubicBezTo>
                  <a:cubicBezTo>
                    <a:pt x="4337" y="701"/>
                    <a:pt x="4871" y="501"/>
                    <a:pt x="5204" y="134"/>
                  </a:cubicBezTo>
                  <a:lnTo>
                    <a:pt x="5338" y="1"/>
                  </a:lnTo>
                  <a:lnTo>
                    <a:pt x="7206" y="835"/>
                  </a:lnTo>
                  <a:cubicBezTo>
                    <a:pt x="5871" y="4170"/>
                    <a:pt x="4570" y="7473"/>
                    <a:pt x="3236" y="10809"/>
                  </a:cubicBezTo>
                  <a:close/>
                  <a:moveTo>
                    <a:pt x="734" y="9141"/>
                  </a:moveTo>
                  <a:lnTo>
                    <a:pt x="3003" y="10041"/>
                  </a:lnTo>
                  <a:lnTo>
                    <a:pt x="6538" y="1068"/>
                  </a:lnTo>
                  <a:lnTo>
                    <a:pt x="5504" y="635"/>
                  </a:lnTo>
                  <a:cubicBezTo>
                    <a:pt x="5071" y="1002"/>
                    <a:pt x="4437" y="1235"/>
                    <a:pt x="3836" y="1368"/>
                  </a:cubicBezTo>
                  <a:cubicBezTo>
                    <a:pt x="3069" y="1535"/>
                    <a:pt x="2235" y="1635"/>
                    <a:pt x="1568" y="1569"/>
                  </a:cubicBezTo>
                  <a:lnTo>
                    <a:pt x="1935" y="2970"/>
                  </a:lnTo>
                  <a:cubicBezTo>
                    <a:pt x="2569" y="3003"/>
                    <a:pt x="2869" y="2870"/>
                    <a:pt x="3369" y="2669"/>
                  </a:cubicBezTo>
                  <a:cubicBezTo>
                    <a:pt x="3536" y="2603"/>
                    <a:pt x="3703" y="2536"/>
                    <a:pt x="3870" y="2436"/>
                  </a:cubicBezTo>
                  <a:lnTo>
                    <a:pt x="4203" y="283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5" name="Google Shape;2515;p35"/>
            <p:cNvSpPr/>
            <p:nvPr/>
          </p:nvSpPr>
          <p:spPr>
            <a:xfrm>
              <a:off x="5502176" y="4000474"/>
              <a:ext cx="15318" cy="38264"/>
            </a:xfrm>
            <a:custGeom>
              <a:avLst/>
              <a:gdLst/>
              <a:ahLst/>
              <a:cxnLst/>
              <a:rect l="l" t="t" r="r" b="b"/>
              <a:pathLst>
                <a:path w="1536" h="3837" extrusionOk="0">
                  <a:moveTo>
                    <a:pt x="1435" y="34"/>
                  </a:moveTo>
                  <a:cubicBezTo>
                    <a:pt x="1135" y="601"/>
                    <a:pt x="1001" y="1268"/>
                    <a:pt x="734" y="1902"/>
                  </a:cubicBezTo>
                  <a:cubicBezTo>
                    <a:pt x="501" y="2536"/>
                    <a:pt x="201" y="3103"/>
                    <a:pt x="1" y="3737"/>
                  </a:cubicBezTo>
                  <a:cubicBezTo>
                    <a:pt x="1" y="3770"/>
                    <a:pt x="34" y="3837"/>
                    <a:pt x="67" y="3770"/>
                  </a:cubicBezTo>
                  <a:cubicBezTo>
                    <a:pt x="401" y="3270"/>
                    <a:pt x="601" y="2703"/>
                    <a:pt x="868" y="2169"/>
                  </a:cubicBezTo>
                  <a:cubicBezTo>
                    <a:pt x="1168" y="1502"/>
                    <a:pt x="1302" y="768"/>
                    <a:pt x="1535" y="67"/>
                  </a:cubicBezTo>
                  <a:cubicBezTo>
                    <a:pt x="1535" y="34"/>
                    <a:pt x="1502" y="1"/>
                    <a:pt x="1435" y="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6" name="Google Shape;2516;p35"/>
            <p:cNvSpPr/>
            <p:nvPr/>
          </p:nvSpPr>
          <p:spPr>
            <a:xfrm>
              <a:off x="5498855" y="4044383"/>
              <a:ext cx="2004" cy="3341"/>
            </a:xfrm>
            <a:custGeom>
              <a:avLst/>
              <a:gdLst/>
              <a:ahLst/>
              <a:cxnLst/>
              <a:rect l="l" t="t" r="r" b="b"/>
              <a:pathLst>
                <a:path w="201" h="335" extrusionOk="0">
                  <a:moveTo>
                    <a:pt x="67" y="34"/>
                  </a:moveTo>
                  <a:cubicBezTo>
                    <a:pt x="33" y="134"/>
                    <a:pt x="0" y="201"/>
                    <a:pt x="0" y="301"/>
                  </a:cubicBezTo>
                  <a:cubicBezTo>
                    <a:pt x="0" y="334"/>
                    <a:pt x="33" y="334"/>
                    <a:pt x="33" y="334"/>
                  </a:cubicBezTo>
                  <a:lnTo>
                    <a:pt x="167" y="101"/>
                  </a:lnTo>
                  <a:cubicBezTo>
                    <a:pt x="200" y="34"/>
                    <a:pt x="100" y="1"/>
                    <a:pt x="67" y="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17" name="Google Shape;2517;p35"/>
          <p:cNvGrpSpPr/>
          <p:nvPr/>
        </p:nvGrpSpPr>
        <p:grpSpPr>
          <a:xfrm>
            <a:off x="495844" y="1280101"/>
            <a:ext cx="274357" cy="296919"/>
            <a:chOff x="5427857" y="4176776"/>
            <a:chExt cx="274357" cy="296919"/>
          </a:xfrm>
        </p:grpSpPr>
        <p:sp>
          <p:nvSpPr>
            <p:cNvPr id="2518" name="Google Shape;2518;p35"/>
            <p:cNvSpPr/>
            <p:nvPr/>
          </p:nvSpPr>
          <p:spPr>
            <a:xfrm rot="-2047465">
              <a:off x="5490034" y="4207180"/>
              <a:ext cx="149985" cy="236109"/>
            </a:xfrm>
            <a:custGeom>
              <a:avLst/>
              <a:gdLst/>
              <a:ahLst/>
              <a:cxnLst/>
              <a:rect l="l" t="t" r="r" b="b"/>
              <a:pathLst>
                <a:path w="6739" h="10608" extrusionOk="0">
                  <a:moveTo>
                    <a:pt x="1" y="7706"/>
                  </a:moveTo>
                  <a:lnTo>
                    <a:pt x="1" y="7706"/>
                  </a:lnTo>
                  <a:lnTo>
                    <a:pt x="2302" y="7005"/>
                  </a:lnTo>
                  <a:cubicBezTo>
                    <a:pt x="2269" y="7672"/>
                    <a:pt x="2469" y="8973"/>
                    <a:pt x="3336" y="8973"/>
                  </a:cubicBezTo>
                  <a:cubicBezTo>
                    <a:pt x="3770" y="8973"/>
                    <a:pt x="4070" y="8807"/>
                    <a:pt x="4337" y="8506"/>
                  </a:cubicBezTo>
                  <a:cubicBezTo>
                    <a:pt x="5371" y="7339"/>
                    <a:pt x="4137" y="5171"/>
                    <a:pt x="1969" y="5738"/>
                  </a:cubicBezTo>
                  <a:lnTo>
                    <a:pt x="2702" y="4203"/>
                  </a:lnTo>
                  <a:cubicBezTo>
                    <a:pt x="3570" y="4237"/>
                    <a:pt x="4337" y="3836"/>
                    <a:pt x="4337" y="2869"/>
                  </a:cubicBezTo>
                  <a:cubicBezTo>
                    <a:pt x="4337" y="2202"/>
                    <a:pt x="3903" y="1735"/>
                    <a:pt x="3203" y="1735"/>
                  </a:cubicBezTo>
                  <a:cubicBezTo>
                    <a:pt x="2069" y="1735"/>
                    <a:pt x="2035" y="2902"/>
                    <a:pt x="1902" y="3836"/>
                  </a:cubicBezTo>
                  <a:lnTo>
                    <a:pt x="134" y="2836"/>
                  </a:lnTo>
                  <a:cubicBezTo>
                    <a:pt x="134" y="1168"/>
                    <a:pt x="1335" y="0"/>
                    <a:pt x="3169" y="0"/>
                  </a:cubicBezTo>
                  <a:cubicBezTo>
                    <a:pt x="4704" y="0"/>
                    <a:pt x="6305" y="1168"/>
                    <a:pt x="6305" y="2769"/>
                  </a:cubicBezTo>
                  <a:cubicBezTo>
                    <a:pt x="6305" y="3703"/>
                    <a:pt x="5805" y="4403"/>
                    <a:pt x="4837" y="4970"/>
                  </a:cubicBezTo>
                  <a:cubicBezTo>
                    <a:pt x="6038" y="5204"/>
                    <a:pt x="6739" y="6171"/>
                    <a:pt x="6739" y="7372"/>
                  </a:cubicBezTo>
                  <a:cubicBezTo>
                    <a:pt x="6739" y="9307"/>
                    <a:pt x="5171" y="10608"/>
                    <a:pt x="3336" y="10608"/>
                  </a:cubicBezTo>
                  <a:cubicBezTo>
                    <a:pt x="1568" y="10574"/>
                    <a:pt x="201" y="9507"/>
                    <a:pt x="1" y="770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9" name="Google Shape;2519;p35"/>
            <p:cNvSpPr/>
            <p:nvPr/>
          </p:nvSpPr>
          <p:spPr>
            <a:xfrm rot="-2047322">
              <a:off x="5483364" y="4201236"/>
              <a:ext cx="163341" cy="247999"/>
            </a:xfrm>
            <a:custGeom>
              <a:avLst/>
              <a:gdLst/>
              <a:ahLst/>
              <a:cxnLst/>
              <a:rect l="l" t="t" r="r" b="b"/>
              <a:pathLst>
                <a:path w="7339" h="11142" extrusionOk="0">
                  <a:moveTo>
                    <a:pt x="200" y="7673"/>
                  </a:moveTo>
                  <a:lnTo>
                    <a:pt x="2869" y="6839"/>
                  </a:lnTo>
                  <a:lnTo>
                    <a:pt x="2836" y="7272"/>
                  </a:lnTo>
                  <a:lnTo>
                    <a:pt x="2836" y="7439"/>
                  </a:lnTo>
                  <a:cubicBezTo>
                    <a:pt x="2836" y="7739"/>
                    <a:pt x="2869" y="8140"/>
                    <a:pt x="3036" y="8440"/>
                  </a:cubicBezTo>
                  <a:cubicBezTo>
                    <a:pt x="3169" y="8673"/>
                    <a:pt x="3336" y="8907"/>
                    <a:pt x="3603" y="8940"/>
                  </a:cubicBezTo>
                  <a:lnTo>
                    <a:pt x="3636" y="8940"/>
                  </a:lnTo>
                  <a:cubicBezTo>
                    <a:pt x="3803" y="8940"/>
                    <a:pt x="3936" y="8907"/>
                    <a:pt x="4103" y="8840"/>
                  </a:cubicBezTo>
                  <a:cubicBezTo>
                    <a:pt x="4203" y="8807"/>
                    <a:pt x="4337" y="8673"/>
                    <a:pt x="4470" y="8573"/>
                  </a:cubicBezTo>
                  <a:cubicBezTo>
                    <a:pt x="4670" y="8306"/>
                    <a:pt x="4770" y="8006"/>
                    <a:pt x="4770" y="7739"/>
                  </a:cubicBezTo>
                  <a:cubicBezTo>
                    <a:pt x="4770" y="7439"/>
                    <a:pt x="4670" y="7172"/>
                    <a:pt x="4504" y="6939"/>
                  </a:cubicBezTo>
                  <a:cubicBezTo>
                    <a:pt x="4337" y="6672"/>
                    <a:pt x="4137" y="6472"/>
                    <a:pt x="3836" y="6338"/>
                  </a:cubicBezTo>
                  <a:cubicBezTo>
                    <a:pt x="3469" y="6171"/>
                    <a:pt x="2969" y="6105"/>
                    <a:pt x="2369" y="6272"/>
                  </a:cubicBezTo>
                  <a:lnTo>
                    <a:pt x="1802" y="6438"/>
                  </a:lnTo>
                  <a:lnTo>
                    <a:pt x="2869" y="4170"/>
                  </a:lnTo>
                  <a:lnTo>
                    <a:pt x="3036" y="4170"/>
                  </a:lnTo>
                  <a:lnTo>
                    <a:pt x="3136" y="4170"/>
                  </a:lnTo>
                  <a:cubicBezTo>
                    <a:pt x="3503" y="4170"/>
                    <a:pt x="3803" y="4103"/>
                    <a:pt x="4070" y="3937"/>
                  </a:cubicBezTo>
                  <a:cubicBezTo>
                    <a:pt x="4270" y="3770"/>
                    <a:pt x="4370" y="3503"/>
                    <a:pt x="4437" y="3169"/>
                  </a:cubicBezTo>
                  <a:lnTo>
                    <a:pt x="4437" y="3136"/>
                  </a:lnTo>
                  <a:cubicBezTo>
                    <a:pt x="4437" y="2902"/>
                    <a:pt x="4337" y="2636"/>
                    <a:pt x="4237" y="2502"/>
                  </a:cubicBezTo>
                  <a:cubicBezTo>
                    <a:pt x="4103" y="2402"/>
                    <a:pt x="3836" y="2302"/>
                    <a:pt x="3603" y="2302"/>
                  </a:cubicBezTo>
                  <a:cubicBezTo>
                    <a:pt x="2769" y="2302"/>
                    <a:pt x="2669" y="3169"/>
                    <a:pt x="2602" y="3937"/>
                  </a:cubicBezTo>
                  <a:lnTo>
                    <a:pt x="2569" y="4137"/>
                  </a:lnTo>
                  <a:lnTo>
                    <a:pt x="2502" y="4570"/>
                  </a:lnTo>
                  <a:lnTo>
                    <a:pt x="200" y="3269"/>
                  </a:lnTo>
                  <a:lnTo>
                    <a:pt x="200" y="3103"/>
                  </a:lnTo>
                  <a:cubicBezTo>
                    <a:pt x="200" y="2169"/>
                    <a:pt x="534" y="1435"/>
                    <a:pt x="1134" y="901"/>
                  </a:cubicBezTo>
                  <a:cubicBezTo>
                    <a:pt x="1735" y="334"/>
                    <a:pt x="2569" y="0"/>
                    <a:pt x="3503" y="0"/>
                  </a:cubicBezTo>
                  <a:lnTo>
                    <a:pt x="3503" y="0"/>
                  </a:lnTo>
                  <a:lnTo>
                    <a:pt x="3503" y="0"/>
                  </a:lnTo>
                  <a:cubicBezTo>
                    <a:pt x="4403" y="0"/>
                    <a:pt x="5271" y="334"/>
                    <a:pt x="5905" y="934"/>
                  </a:cubicBezTo>
                  <a:cubicBezTo>
                    <a:pt x="6472" y="1468"/>
                    <a:pt x="6905" y="2235"/>
                    <a:pt x="6905" y="3069"/>
                  </a:cubicBezTo>
                  <a:cubicBezTo>
                    <a:pt x="6905" y="3570"/>
                    <a:pt x="6772" y="4003"/>
                    <a:pt x="6472" y="4437"/>
                  </a:cubicBezTo>
                  <a:cubicBezTo>
                    <a:pt x="6305" y="4670"/>
                    <a:pt x="6071" y="4937"/>
                    <a:pt x="5771" y="5137"/>
                  </a:cubicBezTo>
                  <a:cubicBezTo>
                    <a:pt x="6171" y="5304"/>
                    <a:pt x="6505" y="5571"/>
                    <a:pt x="6772" y="5905"/>
                  </a:cubicBezTo>
                  <a:cubicBezTo>
                    <a:pt x="7139" y="6338"/>
                    <a:pt x="7339" y="6972"/>
                    <a:pt x="7339" y="7639"/>
                  </a:cubicBezTo>
                  <a:cubicBezTo>
                    <a:pt x="7339" y="8640"/>
                    <a:pt x="6939" y="9507"/>
                    <a:pt x="6305" y="10141"/>
                  </a:cubicBezTo>
                  <a:cubicBezTo>
                    <a:pt x="5638" y="10775"/>
                    <a:pt x="4670" y="11142"/>
                    <a:pt x="3670" y="11142"/>
                  </a:cubicBezTo>
                  <a:cubicBezTo>
                    <a:pt x="2736" y="11142"/>
                    <a:pt x="1835" y="10841"/>
                    <a:pt x="1235" y="10274"/>
                  </a:cubicBezTo>
                  <a:cubicBezTo>
                    <a:pt x="601" y="9741"/>
                    <a:pt x="167" y="8940"/>
                    <a:pt x="67" y="7973"/>
                  </a:cubicBezTo>
                  <a:lnTo>
                    <a:pt x="0" y="7773"/>
                  </a:lnTo>
                  <a:close/>
                  <a:moveTo>
                    <a:pt x="2335" y="7606"/>
                  </a:moveTo>
                  <a:lnTo>
                    <a:pt x="634" y="8140"/>
                  </a:lnTo>
                  <a:cubicBezTo>
                    <a:pt x="768" y="8840"/>
                    <a:pt x="1101" y="9440"/>
                    <a:pt x="1568" y="9841"/>
                  </a:cubicBezTo>
                  <a:cubicBezTo>
                    <a:pt x="2102" y="10308"/>
                    <a:pt x="2836" y="10575"/>
                    <a:pt x="3670" y="10575"/>
                  </a:cubicBezTo>
                  <a:cubicBezTo>
                    <a:pt x="4570" y="10575"/>
                    <a:pt x="5337" y="10241"/>
                    <a:pt x="5938" y="9674"/>
                  </a:cubicBezTo>
                  <a:cubicBezTo>
                    <a:pt x="6472" y="9174"/>
                    <a:pt x="6805" y="8440"/>
                    <a:pt x="6805" y="7606"/>
                  </a:cubicBezTo>
                  <a:cubicBezTo>
                    <a:pt x="6805" y="7072"/>
                    <a:pt x="6638" y="6572"/>
                    <a:pt x="6338" y="6171"/>
                  </a:cubicBezTo>
                  <a:cubicBezTo>
                    <a:pt x="6038" y="5805"/>
                    <a:pt x="5638" y="5571"/>
                    <a:pt x="5104" y="5438"/>
                  </a:cubicBezTo>
                  <a:lnTo>
                    <a:pt x="5004" y="4937"/>
                  </a:lnTo>
                  <a:cubicBezTo>
                    <a:pt x="5471" y="4670"/>
                    <a:pt x="5804" y="4404"/>
                    <a:pt x="6005" y="4103"/>
                  </a:cubicBezTo>
                  <a:cubicBezTo>
                    <a:pt x="6205" y="3770"/>
                    <a:pt x="6338" y="3436"/>
                    <a:pt x="6338" y="3069"/>
                  </a:cubicBezTo>
                  <a:cubicBezTo>
                    <a:pt x="6338" y="2335"/>
                    <a:pt x="6005" y="1768"/>
                    <a:pt x="5504" y="1301"/>
                  </a:cubicBezTo>
                  <a:cubicBezTo>
                    <a:pt x="4971" y="801"/>
                    <a:pt x="4203" y="501"/>
                    <a:pt x="3469" y="501"/>
                  </a:cubicBezTo>
                  <a:lnTo>
                    <a:pt x="3469" y="501"/>
                  </a:lnTo>
                  <a:lnTo>
                    <a:pt x="3469" y="501"/>
                  </a:lnTo>
                  <a:cubicBezTo>
                    <a:pt x="2636" y="501"/>
                    <a:pt x="1935" y="768"/>
                    <a:pt x="1435" y="1235"/>
                  </a:cubicBezTo>
                  <a:cubicBezTo>
                    <a:pt x="968" y="1635"/>
                    <a:pt x="701" y="2235"/>
                    <a:pt x="667" y="2936"/>
                  </a:cubicBezTo>
                  <a:lnTo>
                    <a:pt x="1968" y="3636"/>
                  </a:lnTo>
                  <a:cubicBezTo>
                    <a:pt x="2102" y="2736"/>
                    <a:pt x="2269" y="1735"/>
                    <a:pt x="3469" y="1735"/>
                  </a:cubicBezTo>
                  <a:cubicBezTo>
                    <a:pt x="3903" y="1735"/>
                    <a:pt x="4237" y="1835"/>
                    <a:pt x="4470" y="2102"/>
                  </a:cubicBezTo>
                  <a:cubicBezTo>
                    <a:pt x="4737" y="2335"/>
                    <a:pt x="4837" y="2669"/>
                    <a:pt x="4837" y="3103"/>
                  </a:cubicBezTo>
                  <a:lnTo>
                    <a:pt x="4837" y="3136"/>
                  </a:lnTo>
                  <a:cubicBezTo>
                    <a:pt x="4837" y="3670"/>
                    <a:pt x="4604" y="4070"/>
                    <a:pt x="4270" y="4303"/>
                  </a:cubicBezTo>
                  <a:cubicBezTo>
                    <a:pt x="3970" y="4504"/>
                    <a:pt x="3536" y="4637"/>
                    <a:pt x="3136" y="4637"/>
                  </a:cubicBezTo>
                  <a:lnTo>
                    <a:pt x="2669" y="5571"/>
                  </a:lnTo>
                  <a:cubicBezTo>
                    <a:pt x="3169" y="5504"/>
                    <a:pt x="3603" y="5604"/>
                    <a:pt x="3970" y="5771"/>
                  </a:cubicBezTo>
                  <a:cubicBezTo>
                    <a:pt x="4337" y="5938"/>
                    <a:pt x="4670" y="6238"/>
                    <a:pt x="4904" y="6572"/>
                  </a:cubicBezTo>
                  <a:cubicBezTo>
                    <a:pt x="5104" y="6905"/>
                    <a:pt x="5204" y="7272"/>
                    <a:pt x="5204" y="7639"/>
                  </a:cubicBezTo>
                  <a:cubicBezTo>
                    <a:pt x="5204" y="8073"/>
                    <a:pt x="5104" y="8473"/>
                    <a:pt x="4804" y="8840"/>
                  </a:cubicBezTo>
                  <a:cubicBezTo>
                    <a:pt x="4637" y="9007"/>
                    <a:pt x="4470" y="9174"/>
                    <a:pt x="4270" y="9274"/>
                  </a:cubicBezTo>
                  <a:cubicBezTo>
                    <a:pt x="4070" y="9340"/>
                    <a:pt x="3836" y="9407"/>
                    <a:pt x="3603" y="9407"/>
                  </a:cubicBezTo>
                  <a:lnTo>
                    <a:pt x="3503" y="9407"/>
                  </a:lnTo>
                  <a:cubicBezTo>
                    <a:pt x="3002" y="9340"/>
                    <a:pt x="2702" y="9007"/>
                    <a:pt x="2502" y="8573"/>
                  </a:cubicBezTo>
                  <a:cubicBezTo>
                    <a:pt x="2435" y="8340"/>
                    <a:pt x="2335" y="7939"/>
                    <a:pt x="2335" y="76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0" name="Google Shape;2520;p35"/>
            <p:cNvSpPr/>
            <p:nvPr/>
          </p:nvSpPr>
          <p:spPr>
            <a:xfrm rot="-2047465">
              <a:off x="5546908" y="4218661"/>
              <a:ext cx="26752" cy="48277"/>
            </a:xfrm>
            <a:custGeom>
              <a:avLst/>
              <a:gdLst/>
              <a:ahLst/>
              <a:cxnLst/>
              <a:rect l="l" t="t" r="r" b="b"/>
              <a:pathLst>
                <a:path w="1202" h="2169" extrusionOk="0">
                  <a:moveTo>
                    <a:pt x="1" y="34"/>
                  </a:moveTo>
                  <a:cubicBezTo>
                    <a:pt x="301" y="334"/>
                    <a:pt x="601" y="667"/>
                    <a:pt x="768" y="1101"/>
                  </a:cubicBezTo>
                  <a:cubicBezTo>
                    <a:pt x="834" y="1301"/>
                    <a:pt x="868" y="1501"/>
                    <a:pt x="868" y="1702"/>
                  </a:cubicBezTo>
                  <a:cubicBezTo>
                    <a:pt x="868" y="1868"/>
                    <a:pt x="834" y="2002"/>
                    <a:pt x="868" y="2135"/>
                  </a:cubicBezTo>
                  <a:cubicBezTo>
                    <a:pt x="868" y="2169"/>
                    <a:pt x="968" y="2169"/>
                    <a:pt x="968" y="2169"/>
                  </a:cubicBezTo>
                  <a:cubicBezTo>
                    <a:pt x="1201" y="1935"/>
                    <a:pt x="1068" y="1435"/>
                    <a:pt x="968" y="1134"/>
                  </a:cubicBezTo>
                  <a:cubicBezTo>
                    <a:pt x="801" y="667"/>
                    <a:pt x="468" y="267"/>
                    <a:pt x="1" y="34"/>
                  </a:cubicBezTo>
                  <a:cubicBezTo>
                    <a:pt x="34" y="0"/>
                    <a:pt x="1" y="34"/>
                    <a:pt x="1" y="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1" name="Google Shape;2521;p35"/>
            <p:cNvSpPr/>
            <p:nvPr/>
          </p:nvSpPr>
          <p:spPr>
            <a:xfrm rot="-2047465">
              <a:off x="5577744" y="4266127"/>
              <a:ext cx="5230" cy="5965"/>
            </a:xfrm>
            <a:custGeom>
              <a:avLst/>
              <a:gdLst/>
              <a:ahLst/>
              <a:cxnLst/>
              <a:rect l="l" t="t" r="r" b="b"/>
              <a:pathLst>
                <a:path w="235" h="268" extrusionOk="0">
                  <a:moveTo>
                    <a:pt x="101" y="34"/>
                  </a:moveTo>
                  <a:cubicBezTo>
                    <a:pt x="67" y="67"/>
                    <a:pt x="67" y="100"/>
                    <a:pt x="1" y="201"/>
                  </a:cubicBezTo>
                  <a:cubicBezTo>
                    <a:pt x="1" y="234"/>
                    <a:pt x="67" y="267"/>
                    <a:pt x="101" y="234"/>
                  </a:cubicBezTo>
                  <a:cubicBezTo>
                    <a:pt x="134" y="201"/>
                    <a:pt x="201" y="134"/>
                    <a:pt x="201" y="100"/>
                  </a:cubicBezTo>
                  <a:cubicBezTo>
                    <a:pt x="234" y="34"/>
                    <a:pt x="134" y="0"/>
                    <a:pt x="101" y="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2" name="Google Shape;2522;p35"/>
            <p:cNvSpPr/>
            <p:nvPr/>
          </p:nvSpPr>
          <p:spPr>
            <a:xfrm rot="-2047465">
              <a:off x="5616834" y="4299145"/>
              <a:ext cx="20053" cy="40108"/>
            </a:xfrm>
            <a:custGeom>
              <a:avLst/>
              <a:gdLst/>
              <a:ahLst/>
              <a:cxnLst/>
              <a:rect l="l" t="t" r="r" b="b"/>
              <a:pathLst>
                <a:path w="901" h="1802" extrusionOk="0">
                  <a:moveTo>
                    <a:pt x="0" y="67"/>
                  </a:moveTo>
                  <a:cubicBezTo>
                    <a:pt x="267" y="268"/>
                    <a:pt x="434" y="601"/>
                    <a:pt x="500" y="901"/>
                  </a:cubicBezTo>
                  <a:cubicBezTo>
                    <a:pt x="600" y="1168"/>
                    <a:pt x="500" y="1468"/>
                    <a:pt x="600" y="1769"/>
                  </a:cubicBezTo>
                  <a:cubicBezTo>
                    <a:pt x="600" y="1802"/>
                    <a:pt x="667" y="1802"/>
                    <a:pt x="734" y="1769"/>
                  </a:cubicBezTo>
                  <a:cubicBezTo>
                    <a:pt x="901" y="1468"/>
                    <a:pt x="801" y="1068"/>
                    <a:pt x="734" y="768"/>
                  </a:cubicBezTo>
                  <a:cubicBezTo>
                    <a:pt x="600" y="434"/>
                    <a:pt x="300" y="234"/>
                    <a:pt x="0" y="67"/>
                  </a:cubicBezTo>
                  <a:cubicBezTo>
                    <a:pt x="0" y="1"/>
                    <a:pt x="0" y="67"/>
                    <a:pt x="0" y="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3" name="Google Shape;2523;p35"/>
            <p:cNvSpPr/>
            <p:nvPr/>
          </p:nvSpPr>
          <p:spPr>
            <a:xfrm rot="-2047465">
              <a:off x="5646584" y="4341584"/>
              <a:ext cx="1491" cy="3739"/>
            </a:xfrm>
            <a:custGeom>
              <a:avLst/>
              <a:gdLst/>
              <a:ahLst/>
              <a:cxnLst/>
              <a:rect l="l" t="t" r="r" b="b"/>
              <a:pathLst>
                <a:path w="67" h="168" extrusionOk="0">
                  <a:moveTo>
                    <a:pt x="0" y="34"/>
                  </a:moveTo>
                  <a:lnTo>
                    <a:pt x="0" y="101"/>
                  </a:lnTo>
                  <a:cubicBezTo>
                    <a:pt x="0" y="101"/>
                    <a:pt x="0" y="167"/>
                    <a:pt x="33" y="167"/>
                  </a:cubicBezTo>
                  <a:cubicBezTo>
                    <a:pt x="67" y="101"/>
                    <a:pt x="67" y="67"/>
                    <a:pt x="67" y="34"/>
                  </a:cubicBezTo>
                  <a:cubicBezTo>
                    <a:pt x="33" y="1"/>
                    <a:pt x="0" y="1"/>
                    <a:pt x="0" y="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24" name="Google Shape;2524;p35"/>
          <p:cNvGrpSpPr/>
          <p:nvPr/>
        </p:nvGrpSpPr>
        <p:grpSpPr>
          <a:xfrm rot="4552559" flipH="1">
            <a:off x="8088981" y="4240008"/>
            <a:ext cx="486801" cy="484790"/>
            <a:chOff x="3141985" y="1577259"/>
            <a:chExt cx="162681" cy="162013"/>
          </a:xfrm>
        </p:grpSpPr>
        <p:sp>
          <p:nvSpPr>
            <p:cNvPr id="2525" name="Google Shape;2525;p35"/>
            <p:cNvSpPr/>
            <p:nvPr/>
          </p:nvSpPr>
          <p:spPr>
            <a:xfrm>
              <a:off x="3141985" y="1577259"/>
              <a:ext cx="162681" cy="162013"/>
            </a:xfrm>
            <a:custGeom>
              <a:avLst/>
              <a:gdLst/>
              <a:ahLst/>
              <a:cxnLst/>
              <a:rect l="l" t="t" r="r" b="b"/>
              <a:pathLst>
                <a:path w="16313" h="16246" extrusionOk="0">
                  <a:moveTo>
                    <a:pt x="5872" y="15645"/>
                  </a:moveTo>
                  <a:cubicBezTo>
                    <a:pt x="5772" y="15678"/>
                    <a:pt x="5638" y="15678"/>
                    <a:pt x="5571" y="15645"/>
                  </a:cubicBezTo>
                  <a:cubicBezTo>
                    <a:pt x="5405" y="15612"/>
                    <a:pt x="5238" y="15511"/>
                    <a:pt x="5104" y="15378"/>
                  </a:cubicBezTo>
                  <a:cubicBezTo>
                    <a:pt x="4938" y="15178"/>
                    <a:pt x="4804" y="14878"/>
                    <a:pt x="4771" y="14644"/>
                  </a:cubicBezTo>
                  <a:lnTo>
                    <a:pt x="4637" y="14511"/>
                  </a:lnTo>
                  <a:cubicBezTo>
                    <a:pt x="3970" y="13810"/>
                    <a:pt x="3303" y="13010"/>
                    <a:pt x="2736" y="12276"/>
                  </a:cubicBezTo>
                  <a:cubicBezTo>
                    <a:pt x="2136" y="11509"/>
                    <a:pt x="1569" y="10708"/>
                    <a:pt x="1001" y="9941"/>
                  </a:cubicBezTo>
                  <a:cubicBezTo>
                    <a:pt x="968" y="9874"/>
                    <a:pt x="968" y="9841"/>
                    <a:pt x="935" y="9807"/>
                  </a:cubicBezTo>
                  <a:cubicBezTo>
                    <a:pt x="668" y="9674"/>
                    <a:pt x="468" y="9507"/>
                    <a:pt x="301" y="9307"/>
                  </a:cubicBezTo>
                  <a:cubicBezTo>
                    <a:pt x="168" y="9174"/>
                    <a:pt x="134" y="9007"/>
                    <a:pt x="134" y="8807"/>
                  </a:cubicBezTo>
                  <a:cubicBezTo>
                    <a:pt x="134" y="8707"/>
                    <a:pt x="201" y="8640"/>
                    <a:pt x="234" y="8540"/>
                  </a:cubicBezTo>
                  <a:cubicBezTo>
                    <a:pt x="168" y="8406"/>
                    <a:pt x="134" y="8306"/>
                    <a:pt x="101" y="8206"/>
                  </a:cubicBezTo>
                  <a:cubicBezTo>
                    <a:pt x="67" y="8006"/>
                    <a:pt x="1" y="7739"/>
                    <a:pt x="134" y="7539"/>
                  </a:cubicBezTo>
                  <a:cubicBezTo>
                    <a:pt x="234" y="7372"/>
                    <a:pt x="301" y="7206"/>
                    <a:pt x="401" y="7072"/>
                  </a:cubicBezTo>
                  <a:cubicBezTo>
                    <a:pt x="1168" y="5671"/>
                    <a:pt x="2102" y="4037"/>
                    <a:pt x="3136" y="2869"/>
                  </a:cubicBezTo>
                  <a:cubicBezTo>
                    <a:pt x="3870" y="2135"/>
                    <a:pt x="4971" y="1201"/>
                    <a:pt x="5938" y="2069"/>
                  </a:cubicBezTo>
                  <a:lnTo>
                    <a:pt x="6806" y="2969"/>
                  </a:lnTo>
                  <a:cubicBezTo>
                    <a:pt x="7206" y="2469"/>
                    <a:pt x="7573" y="1968"/>
                    <a:pt x="7973" y="1468"/>
                  </a:cubicBezTo>
                  <a:cubicBezTo>
                    <a:pt x="9141" y="0"/>
                    <a:pt x="11042" y="834"/>
                    <a:pt x="12209" y="1802"/>
                  </a:cubicBezTo>
                  <a:cubicBezTo>
                    <a:pt x="12877" y="2302"/>
                    <a:pt x="13444" y="2902"/>
                    <a:pt x="13944" y="3570"/>
                  </a:cubicBezTo>
                  <a:cubicBezTo>
                    <a:pt x="14444" y="4237"/>
                    <a:pt x="14911" y="4971"/>
                    <a:pt x="15278" y="5704"/>
                  </a:cubicBezTo>
                  <a:cubicBezTo>
                    <a:pt x="15912" y="7072"/>
                    <a:pt x="16312" y="9107"/>
                    <a:pt x="14611" y="9874"/>
                  </a:cubicBezTo>
                  <a:cubicBezTo>
                    <a:pt x="14077" y="10141"/>
                    <a:pt x="13477" y="10374"/>
                    <a:pt x="12943" y="10641"/>
                  </a:cubicBezTo>
                  <a:cubicBezTo>
                    <a:pt x="12977" y="10675"/>
                    <a:pt x="13043" y="10775"/>
                    <a:pt x="13077" y="10808"/>
                  </a:cubicBezTo>
                  <a:cubicBezTo>
                    <a:pt x="13244" y="11042"/>
                    <a:pt x="13444" y="11342"/>
                    <a:pt x="13610" y="11575"/>
                  </a:cubicBezTo>
                  <a:cubicBezTo>
                    <a:pt x="14144" y="12509"/>
                    <a:pt x="13744" y="13176"/>
                    <a:pt x="12910" y="13677"/>
                  </a:cubicBezTo>
                  <a:cubicBezTo>
                    <a:pt x="12410" y="13977"/>
                    <a:pt x="11809" y="14211"/>
                    <a:pt x="11309" y="14411"/>
                  </a:cubicBezTo>
                  <a:lnTo>
                    <a:pt x="11042" y="14544"/>
                  </a:lnTo>
                  <a:cubicBezTo>
                    <a:pt x="10542" y="14744"/>
                    <a:pt x="10075" y="14978"/>
                    <a:pt x="9574" y="15211"/>
                  </a:cubicBezTo>
                  <a:cubicBezTo>
                    <a:pt x="9041" y="15478"/>
                    <a:pt x="7573" y="16212"/>
                    <a:pt x="6939" y="16212"/>
                  </a:cubicBezTo>
                  <a:cubicBezTo>
                    <a:pt x="6706" y="16245"/>
                    <a:pt x="6439" y="16179"/>
                    <a:pt x="6239" y="16045"/>
                  </a:cubicBezTo>
                  <a:cubicBezTo>
                    <a:pt x="6138" y="15812"/>
                    <a:pt x="5972" y="15712"/>
                    <a:pt x="5872" y="15645"/>
                  </a:cubicBezTo>
                  <a:close/>
                  <a:moveTo>
                    <a:pt x="8073" y="4170"/>
                  </a:moveTo>
                  <a:cubicBezTo>
                    <a:pt x="8540" y="4704"/>
                    <a:pt x="8940" y="5204"/>
                    <a:pt x="9407" y="5771"/>
                  </a:cubicBezTo>
                  <a:cubicBezTo>
                    <a:pt x="10241" y="6805"/>
                    <a:pt x="11075" y="7873"/>
                    <a:pt x="11876" y="8973"/>
                  </a:cubicBezTo>
                  <a:cubicBezTo>
                    <a:pt x="12543" y="8673"/>
                    <a:pt x="13177" y="8440"/>
                    <a:pt x="13877" y="8106"/>
                  </a:cubicBezTo>
                  <a:cubicBezTo>
                    <a:pt x="14378" y="7839"/>
                    <a:pt x="13877" y="6605"/>
                    <a:pt x="13711" y="6272"/>
                  </a:cubicBezTo>
                  <a:cubicBezTo>
                    <a:pt x="13410" y="5638"/>
                    <a:pt x="13043" y="5037"/>
                    <a:pt x="12576" y="4504"/>
                  </a:cubicBezTo>
                  <a:cubicBezTo>
                    <a:pt x="12143" y="3970"/>
                    <a:pt x="11642" y="3470"/>
                    <a:pt x="11109" y="3003"/>
                  </a:cubicBezTo>
                  <a:cubicBezTo>
                    <a:pt x="10808" y="2769"/>
                    <a:pt x="9741" y="1968"/>
                    <a:pt x="9374" y="2435"/>
                  </a:cubicBezTo>
                  <a:cubicBezTo>
                    <a:pt x="8940" y="3003"/>
                    <a:pt x="8473" y="3603"/>
                    <a:pt x="8073" y="41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6" name="Google Shape;2526;p35"/>
            <p:cNvSpPr/>
            <p:nvPr/>
          </p:nvSpPr>
          <p:spPr>
            <a:xfrm>
              <a:off x="3144647" y="1588568"/>
              <a:ext cx="134070" cy="146047"/>
            </a:xfrm>
            <a:custGeom>
              <a:avLst/>
              <a:gdLst/>
              <a:ahLst/>
              <a:cxnLst/>
              <a:rect l="l" t="t" r="r" b="b"/>
              <a:pathLst>
                <a:path w="13444" h="14645" extrusionOk="0">
                  <a:moveTo>
                    <a:pt x="6639" y="14377"/>
                  </a:moveTo>
                  <a:cubicBezTo>
                    <a:pt x="7039" y="14411"/>
                    <a:pt x="9040" y="13377"/>
                    <a:pt x="10508" y="12743"/>
                  </a:cubicBezTo>
                  <a:cubicBezTo>
                    <a:pt x="12276" y="12009"/>
                    <a:pt x="13444" y="11575"/>
                    <a:pt x="12843" y="10641"/>
                  </a:cubicBezTo>
                  <a:cubicBezTo>
                    <a:pt x="12309" y="9707"/>
                    <a:pt x="7773" y="3503"/>
                    <a:pt x="5338" y="1301"/>
                  </a:cubicBezTo>
                  <a:cubicBezTo>
                    <a:pt x="3937" y="1"/>
                    <a:pt x="1168" y="5304"/>
                    <a:pt x="434" y="6639"/>
                  </a:cubicBezTo>
                  <a:cubicBezTo>
                    <a:pt x="1" y="7306"/>
                    <a:pt x="5671" y="14644"/>
                    <a:pt x="6639" y="1437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7" name="Google Shape;2527;p35"/>
            <p:cNvSpPr/>
            <p:nvPr/>
          </p:nvSpPr>
          <p:spPr>
            <a:xfrm>
              <a:off x="3145644" y="1593554"/>
              <a:ext cx="132076" cy="140393"/>
            </a:xfrm>
            <a:custGeom>
              <a:avLst/>
              <a:gdLst/>
              <a:ahLst/>
              <a:cxnLst/>
              <a:rect l="l" t="t" r="r" b="b"/>
              <a:pathLst>
                <a:path w="13244" h="14078" extrusionOk="0">
                  <a:moveTo>
                    <a:pt x="6572" y="13677"/>
                  </a:moveTo>
                  <a:cubicBezTo>
                    <a:pt x="6839" y="13711"/>
                    <a:pt x="7806" y="13210"/>
                    <a:pt x="8874" y="12710"/>
                  </a:cubicBezTo>
                  <a:cubicBezTo>
                    <a:pt x="9374" y="12476"/>
                    <a:pt x="9874" y="12243"/>
                    <a:pt x="10308" y="12043"/>
                  </a:cubicBezTo>
                  <a:lnTo>
                    <a:pt x="10608" y="11909"/>
                  </a:lnTo>
                  <a:cubicBezTo>
                    <a:pt x="11242" y="11676"/>
                    <a:pt x="11742" y="11409"/>
                    <a:pt x="12109" y="11209"/>
                  </a:cubicBezTo>
                  <a:cubicBezTo>
                    <a:pt x="12576" y="10909"/>
                    <a:pt x="12776" y="10642"/>
                    <a:pt x="12543" y="10208"/>
                  </a:cubicBezTo>
                  <a:cubicBezTo>
                    <a:pt x="12209" y="9674"/>
                    <a:pt x="10308" y="7039"/>
                    <a:pt x="8407" y="4671"/>
                  </a:cubicBezTo>
                  <a:cubicBezTo>
                    <a:pt x="7206" y="3170"/>
                    <a:pt x="6005" y="1735"/>
                    <a:pt x="5071" y="968"/>
                  </a:cubicBezTo>
                  <a:cubicBezTo>
                    <a:pt x="4671" y="568"/>
                    <a:pt x="4037" y="1002"/>
                    <a:pt x="3403" y="1702"/>
                  </a:cubicBezTo>
                  <a:cubicBezTo>
                    <a:pt x="2402" y="2836"/>
                    <a:pt x="1335" y="4704"/>
                    <a:pt x="735" y="5805"/>
                  </a:cubicBezTo>
                  <a:cubicBezTo>
                    <a:pt x="601" y="5972"/>
                    <a:pt x="534" y="6139"/>
                    <a:pt x="434" y="6305"/>
                  </a:cubicBezTo>
                  <a:lnTo>
                    <a:pt x="501" y="6372"/>
                  </a:lnTo>
                  <a:cubicBezTo>
                    <a:pt x="668" y="7006"/>
                    <a:pt x="1735" y="8574"/>
                    <a:pt x="3003" y="10175"/>
                  </a:cubicBezTo>
                  <a:cubicBezTo>
                    <a:pt x="4237" y="11743"/>
                    <a:pt x="5571" y="13244"/>
                    <a:pt x="6272" y="13677"/>
                  </a:cubicBezTo>
                  <a:cubicBezTo>
                    <a:pt x="6405" y="13711"/>
                    <a:pt x="6439" y="13744"/>
                    <a:pt x="6505" y="13744"/>
                  </a:cubicBezTo>
                  <a:close/>
                  <a:moveTo>
                    <a:pt x="9040" y="13077"/>
                  </a:moveTo>
                  <a:cubicBezTo>
                    <a:pt x="7940" y="13577"/>
                    <a:pt x="6939" y="14078"/>
                    <a:pt x="6539" y="14044"/>
                  </a:cubicBezTo>
                  <a:cubicBezTo>
                    <a:pt x="6405" y="14044"/>
                    <a:pt x="6238" y="14011"/>
                    <a:pt x="6038" y="13911"/>
                  </a:cubicBezTo>
                  <a:cubicBezTo>
                    <a:pt x="5271" y="13511"/>
                    <a:pt x="3870" y="11909"/>
                    <a:pt x="2603" y="10342"/>
                  </a:cubicBezTo>
                  <a:cubicBezTo>
                    <a:pt x="1368" y="8707"/>
                    <a:pt x="234" y="7039"/>
                    <a:pt x="34" y="6372"/>
                  </a:cubicBezTo>
                  <a:cubicBezTo>
                    <a:pt x="1" y="6205"/>
                    <a:pt x="1" y="6072"/>
                    <a:pt x="34" y="6005"/>
                  </a:cubicBezTo>
                  <a:cubicBezTo>
                    <a:pt x="101" y="5872"/>
                    <a:pt x="201" y="5705"/>
                    <a:pt x="334" y="5505"/>
                  </a:cubicBezTo>
                  <a:cubicBezTo>
                    <a:pt x="901" y="4404"/>
                    <a:pt x="2002" y="2503"/>
                    <a:pt x="3036" y="1335"/>
                  </a:cubicBezTo>
                  <a:cubicBezTo>
                    <a:pt x="3837" y="468"/>
                    <a:pt x="4671" y="1"/>
                    <a:pt x="5271" y="568"/>
                  </a:cubicBezTo>
                  <a:cubicBezTo>
                    <a:pt x="6205" y="1402"/>
                    <a:pt x="7439" y="2870"/>
                    <a:pt x="8674" y="4371"/>
                  </a:cubicBezTo>
                  <a:cubicBezTo>
                    <a:pt x="10608" y="6806"/>
                    <a:pt x="12510" y="9408"/>
                    <a:pt x="12843" y="9975"/>
                  </a:cubicBezTo>
                  <a:cubicBezTo>
                    <a:pt x="13243" y="10642"/>
                    <a:pt x="12943" y="11075"/>
                    <a:pt x="12243" y="11542"/>
                  </a:cubicBezTo>
                  <a:cubicBezTo>
                    <a:pt x="11876" y="11809"/>
                    <a:pt x="11342" y="12009"/>
                    <a:pt x="10708" y="12310"/>
                  </a:cubicBezTo>
                  <a:lnTo>
                    <a:pt x="10408" y="12410"/>
                  </a:lnTo>
                  <a:cubicBezTo>
                    <a:pt x="10041" y="12643"/>
                    <a:pt x="9541" y="12877"/>
                    <a:pt x="9040" y="1307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8" name="Google Shape;2528;p35"/>
            <p:cNvSpPr/>
            <p:nvPr/>
          </p:nvSpPr>
          <p:spPr>
            <a:xfrm>
              <a:off x="3146313" y="1580251"/>
              <a:ext cx="154693" cy="149368"/>
            </a:xfrm>
            <a:custGeom>
              <a:avLst/>
              <a:gdLst/>
              <a:ahLst/>
              <a:cxnLst/>
              <a:rect l="l" t="t" r="r" b="b"/>
              <a:pathLst>
                <a:path w="15512" h="14978" extrusionOk="0">
                  <a:moveTo>
                    <a:pt x="5004" y="14845"/>
                  </a:moveTo>
                  <a:cubicBezTo>
                    <a:pt x="4871" y="14644"/>
                    <a:pt x="4770" y="14378"/>
                    <a:pt x="4704" y="14177"/>
                  </a:cubicBezTo>
                  <a:cubicBezTo>
                    <a:pt x="4604" y="13577"/>
                    <a:pt x="4670" y="13043"/>
                    <a:pt x="4937" y="12510"/>
                  </a:cubicBezTo>
                  <a:cubicBezTo>
                    <a:pt x="5204" y="11909"/>
                    <a:pt x="6305" y="11342"/>
                    <a:pt x="6872" y="11042"/>
                  </a:cubicBezTo>
                  <a:cubicBezTo>
                    <a:pt x="7973" y="10508"/>
                    <a:pt x="9140" y="10041"/>
                    <a:pt x="10274" y="9541"/>
                  </a:cubicBezTo>
                  <a:cubicBezTo>
                    <a:pt x="10441" y="9474"/>
                    <a:pt x="10608" y="9407"/>
                    <a:pt x="10708" y="9341"/>
                  </a:cubicBezTo>
                  <a:cubicBezTo>
                    <a:pt x="11675" y="8907"/>
                    <a:pt x="12643" y="8540"/>
                    <a:pt x="13610" y="8140"/>
                  </a:cubicBezTo>
                  <a:cubicBezTo>
                    <a:pt x="14444" y="7739"/>
                    <a:pt x="13877" y="6372"/>
                    <a:pt x="13610" y="5805"/>
                  </a:cubicBezTo>
                  <a:cubicBezTo>
                    <a:pt x="13310" y="5104"/>
                    <a:pt x="12876" y="4504"/>
                    <a:pt x="12443" y="3970"/>
                  </a:cubicBezTo>
                  <a:cubicBezTo>
                    <a:pt x="11976" y="3403"/>
                    <a:pt x="11475" y="2836"/>
                    <a:pt x="10942" y="2402"/>
                  </a:cubicBezTo>
                  <a:cubicBezTo>
                    <a:pt x="10441" y="2035"/>
                    <a:pt x="9207" y="1168"/>
                    <a:pt x="8640" y="1869"/>
                  </a:cubicBezTo>
                  <a:cubicBezTo>
                    <a:pt x="7973" y="2703"/>
                    <a:pt x="7372" y="3536"/>
                    <a:pt x="6772" y="4370"/>
                  </a:cubicBezTo>
                  <a:cubicBezTo>
                    <a:pt x="6672" y="4504"/>
                    <a:pt x="6538" y="4671"/>
                    <a:pt x="6472" y="4804"/>
                  </a:cubicBezTo>
                  <a:cubicBezTo>
                    <a:pt x="5771" y="5805"/>
                    <a:pt x="5004" y="6805"/>
                    <a:pt x="4203" y="7706"/>
                  </a:cubicBezTo>
                  <a:cubicBezTo>
                    <a:pt x="3803" y="8206"/>
                    <a:pt x="3003" y="9140"/>
                    <a:pt x="2335" y="9307"/>
                  </a:cubicBezTo>
                  <a:cubicBezTo>
                    <a:pt x="1802" y="9407"/>
                    <a:pt x="1201" y="9374"/>
                    <a:pt x="668" y="9140"/>
                  </a:cubicBezTo>
                  <a:cubicBezTo>
                    <a:pt x="467" y="9040"/>
                    <a:pt x="201" y="8874"/>
                    <a:pt x="100" y="8673"/>
                  </a:cubicBezTo>
                  <a:cubicBezTo>
                    <a:pt x="34" y="8573"/>
                    <a:pt x="0" y="8540"/>
                    <a:pt x="0" y="8473"/>
                  </a:cubicBezTo>
                  <a:cubicBezTo>
                    <a:pt x="0" y="8373"/>
                    <a:pt x="34" y="8307"/>
                    <a:pt x="134" y="8240"/>
                  </a:cubicBezTo>
                  <a:lnTo>
                    <a:pt x="467" y="8006"/>
                  </a:lnTo>
                  <a:cubicBezTo>
                    <a:pt x="534" y="7973"/>
                    <a:pt x="601" y="7906"/>
                    <a:pt x="668" y="7906"/>
                  </a:cubicBezTo>
                  <a:cubicBezTo>
                    <a:pt x="768" y="7906"/>
                    <a:pt x="834" y="7973"/>
                    <a:pt x="868" y="8040"/>
                  </a:cubicBezTo>
                  <a:cubicBezTo>
                    <a:pt x="968" y="8140"/>
                    <a:pt x="1101" y="8206"/>
                    <a:pt x="1168" y="8240"/>
                  </a:cubicBezTo>
                  <a:cubicBezTo>
                    <a:pt x="1468" y="8373"/>
                    <a:pt x="1802" y="8373"/>
                    <a:pt x="2135" y="8340"/>
                  </a:cubicBezTo>
                  <a:cubicBezTo>
                    <a:pt x="2836" y="8173"/>
                    <a:pt x="5438" y="4537"/>
                    <a:pt x="5938" y="3837"/>
                  </a:cubicBezTo>
                  <a:cubicBezTo>
                    <a:pt x="6538" y="2969"/>
                    <a:pt x="7172" y="2135"/>
                    <a:pt x="7839" y="1302"/>
                  </a:cubicBezTo>
                  <a:cubicBezTo>
                    <a:pt x="8873" y="1"/>
                    <a:pt x="10508" y="868"/>
                    <a:pt x="11542" y="1668"/>
                  </a:cubicBezTo>
                  <a:cubicBezTo>
                    <a:pt x="12176" y="2169"/>
                    <a:pt x="12776" y="2736"/>
                    <a:pt x="13210" y="3370"/>
                  </a:cubicBezTo>
                  <a:cubicBezTo>
                    <a:pt x="13710" y="4003"/>
                    <a:pt x="14177" y="4704"/>
                    <a:pt x="14511" y="5404"/>
                  </a:cubicBezTo>
                  <a:cubicBezTo>
                    <a:pt x="15044" y="6572"/>
                    <a:pt x="15511" y="8407"/>
                    <a:pt x="14010" y="9074"/>
                  </a:cubicBezTo>
                  <a:cubicBezTo>
                    <a:pt x="13043" y="9541"/>
                    <a:pt x="12042" y="9908"/>
                    <a:pt x="11108" y="10341"/>
                  </a:cubicBezTo>
                  <a:cubicBezTo>
                    <a:pt x="10942" y="10375"/>
                    <a:pt x="10808" y="10475"/>
                    <a:pt x="10641" y="10508"/>
                  </a:cubicBezTo>
                  <a:cubicBezTo>
                    <a:pt x="9541" y="10942"/>
                    <a:pt x="8473" y="11375"/>
                    <a:pt x="7372" y="11909"/>
                  </a:cubicBezTo>
                  <a:cubicBezTo>
                    <a:pt x="7039" y="12076"/>
                    <a:pt x="5971" y="12610"/>
                    <a:pt x="5805" y="12943"/>
                  </a:cubicBezTo>
                  <a:cubicBezTo>
                    <a:pt x="5671" y="13243"/>
                    <a:pt x="5604" y="13577"/>
                    <a:pt x="5638" y="13877"/>
                  </a:cubicBezTo>
                  <a:cubicBezTo>
                    <a:pt x="5638" y="14011"/>
                    <a:pt x="5704" y="14111"/>
                    <a:pt x="5771" y="14211"/>
                  </a:cubicBezTo>
                  <a:cubicBezTo>
                    <a:pt x="5805" y="14277"/>
                    <a:pt x="5838" y="14344"/>
                    <a:pt x="5805" y="14411"/>
                  </a:cubicBezTo>
                  <a:cubicBezTo>
                    <a:pt x="5805" y="14511"/>
                    <a:pt x="5771" y="14578"/>
                    <a:pt x="5671" y="14611"/>
                  </a:cubicBezTo>
                  <a:lnTo>
                    <a:pt x="5338" y="14878"/>
                  </a:lnTo>
                  <a:cubicBezTo>
                    <a:pt x="5271" y="14911"/>
                    <a:pt x="5204" y="14945"/>
                    <a:pt x="5137" y="14911"/>
                  </a:cubicBezTo>
                  <a:cubicBezTo>
                    <a:pt x="5137" y="14978"/>
                    <a:pt x="5037" y="14911"/>
                    <a:pt x="5004" y="1484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9" name="Google Shape;2529;p35"/>
            <p:cNvSpPr/>
            <p:nvPr/>
          </p:nvSpPr>
          <p:spPr>
            <a:xfrm>
              <a:off x="3150973" y="1584411"/>
              <a:ext cx="146047" cy="142716"/>
            </a:xfrm>
            <a:custGeom>
              <a:avLst/>
              <a:gdLst/>
              <a:ahLst/>
              <a:cxnLst/>
              <a:rect l="l" t="t" r="r" b="b"/>
              <a:pathLst>
                <a:path w="14645" h="14311" extrusionOk="0">
                  <a:moveTo>
                    <a:pt x="4870" y="14311"/>
                  </a:moveTo>
                  <a:cubicBezTo>
                    <a:pt x="4870" y="14311"/>
                    <a:pt x="4270" y="13477"/>
                    <a:pt x="4837" y="12276"/>
                  </a:cubicBezTo>
                  <a:cubicBezTo>
                    <a:pt x="5271" y="11442"/>
                    <a:pt x="7939" y="10341"/>
                    <a:pt x="10474" y="9274"/>
                  </a:cubicBezTo>
                  <a:cubicBezTo>
                    <a:pt x="11509" y="8840"/>
                    <a:pt x="12543" y="8440"/>
                    <a:pt x="13343" y="8006"/>
                  </a:cubicBezTo>
                  <a:cubicBezTo>
                    <a:pt x="14177" y="7639"/>
                    <a:pt x="14044" y="6505"/>
                    <a:pt x="13510" y="5271"/>
                  </a:cubicBezTo>
                  <a:cubicBezTo>
                    <a:pt x="13210" y="4637"/>
                    <a:pt x="12809" y="3970"/>
                    <a:pt x="12342" y="3336"/>
                  </a:cubicBezTo>
                  <a:cubicBezTo>
                    <a:pt x="11875" y="2702"/>
                    <a:pt x="11342" y="2169"/>
                    <a:pt x="10775" y="1768"/>
                  </a:cubicBezTo>
                  <a:cubicBezTo>
                    <a:pt x="9707" y="935"/>
                    <a:pt x="8640" y="534"/>
                    <a:pt x="8039" y="1268"/>
                  </a:cubicBezTo>
                  <a:cubicBezTo>
                    <a:pt x="7472" y="1969"/>
                    <a:pt x="6839" y="2869"/>
                    <a:pt x="6171" y="3770"/>
                  </a:cubicBezTo>
                  <a:cubicBezTo>
                    <a:pt x="4537" y="6005"/>
                    <a:pt x="2836" y="8340"/>
                    <a:pt x="1968" y="8540"/>
                  </a:cubicBezTo>
                  <a:cubicBezTo>
                    <a:pt x="667" y="8840"/>
                    <a:pt x="0" y="8006"/>
                    <a:pt x="0" y="8006"/>
                  </a:cubicBezTo>
                  <a:lnTo>
                    <a:pt x="334" y="7739"/>
                  </a:lnTo>
                  <a:cubicBezTo>
                    <a:pt x="334" y="7739"/>
                    <a:pt x="834" y="8373"/>
                    <a:pt x="1868" y="8140"/>
                  </a:cubicBezTo>
                  <a:cubicBezTo>
                    <a:pt x="2636" y="7973"/>
                    <a:pt x="4303" y="5671"/>
                    <a:pt x="5838" y="3503"/>
                  </a:cubicBezTo>
                  <a:cubicBezTo>
                    <a:pt x="6505" y="2569"/>
                    <a:pt x="7172" y="1668"/>
                    <a:pt x="7706" y="968"/>
                  </a:cubicBezTo>
                  <a:cubicBezTo>
                    <a:pt x="8473" y="1"/>
                    <a:pt x="9774" y="367"/>
                    <a:pt x="11008" y="1368"/>
                  </a:cubicBezTo>
                  <a:cubicBezTo>
                    <a:pt x="11609" y="1835"/>
                    <a:pt x="12142" y="2402"/>
                    <a:pt x="12643" y="3036"/>
                  </a:cubicBezTo>
                  <a:cubicBezTo>
                    <a:pt x="13143" y="3670"/>
                    <a:pt x="13543" y="4370"/>
                    <a:pt x="13877" y="5004"/>
                  </a:cubicBezTo>
                  <a:cubicBezTo>
                    <a:pt x="14544" y="6472"/>
                    <a:pt x="14644" y="7806"/>
                    <a:pt x="13510" y="8306"/>
                  </a:cubicBezTo>
                  <a:cubicBezTo>
                    <a:pt x="12676" y="8673"/>
                    <a:pt x="11642" y="9074"/>
                    <a:pt x="10608" y="9541"/>
                  </a:cubicBezTo>
                  <a:cubicBezTo>
                    <a:pt x="8106" y="10541"/>
                    <a:pt x="5504" y="11642"/>
                    <a:pt x="5171" y="12343"/>
                  </a:cubicBezTo>
                  <a:cubicBezTo>
                    <a:pt x="4704" y="13310"/>
                    <a:pt x="5171" y="13910"/>
                    <a:pt x="5171" y="1391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0" name="Google Shape;2530;p35"/>
            <p:cNvSpPr/>
            <p:nvPr/>
          </p:nvSpPr>
          <p:spPr>
            <a:xfrm>
              <a:off x="3256090" y="1696351"/>
              <a:ext cx="10322" cy="8985"/>
            </a:xfrm>
            <a:custGeom>
              <a:avLst/>
              <a:gdLst/>
              <a:ahLst/>
              <a:cxnLst/>
              <a:rect l="l" t="t" r="r" b="b"/>
              <a:pathLst>
                <a:path w="1035" h="901" extrusionOk="0">
                  <a:moveTo>
                    <a:pt x="67" y="868"/>
                  </a:moveTo>
                  <a:cubicBezTo>
                    <a:pt x="434" y="701"/>
                    <a:pt x="901" y="434"/>
                    <a:pt x="1034" y="67"/>
                  </a:cubicBezTo>
                  <a:cubicBezTo>
                    <a:pt x="1034" y="34"/>
                    <a:pt x="1001" y="0"/>
                    <a:pt x="968" y="34"/>
                  </a:cubicBezTo>
                  <a:cubicBezTo>
                    <a:pt x="834" y="200"/>
                    <a:pt x="701" y="334"/>
                    <a:pt x="534" y="501"/>
                  </a:cubicBezTo>
                  <a:cubicBezTo>
                    <a:pt x="367" y="601"/>
                    <a:pt x="200" y="701"/>
                    <a:pt x="34" y="767"/>
                  </a:cubicBezTo>
                  <a:cubicBezTo>
                    <a:pt x="0" y="834"/>
                    <a:pt x="0" y="901"/>
                    <a:pt x="67" y="86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4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Varela Round"/>
              <a:buNone/>
              <a:defRPr sz="3500" b="1">
                <a:solidFill>
                  <a:schemeClr val="dk1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Sans Medium"/>
              <a:buChar char="●"/>
              <a:defRPr>
                <a:solidFill>
                  <a:schemeClr val="dk1"/>
                </a:solidFill>
                <a:latin typeface="Nunito Sans Medium"/>
                <a:ea typeface="Nunito Sans Medium"/>
                <a:cs typeface="Nunito Sans Medium"/>
                <a:sym typeface="Nunito Sans Medium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Sans Medium"/>
              <a:buChar char="○"/>
              <a:defRPr>
                <a:solidFill>
                  <a:schemeClr val="dk1"/>
                </a:solidFill>
                <a:latin typeface="Nunito Sans Medium"/>
                <a:ea typeface="Nunito Sans Medium"/>
                <a:cs typeface="Nunito Sans Medium"/>
                <a:sym typeface="Nunito Sans Medium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Sans Medium"/>
              <a:buChar char="■"/>
              <a:defRPr>
                <a:solidFill>
                  <a:schemeClr val="dk1"/>
                </a:solidFill>
                <a:latin typeface="Nunito Sans Medium"/>
                <a:ea typeface="Nunito Sans Medium"/>
                <a:cs typeface="Nunito Sans Medium"/>
                <a:sym typeface="Nunito Sans Medium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Sans Medium"/>
              <a:buChar char="●"/>
              <a:defRPr>
                <a:solidFill>
                  <a:schemeClr val="dk1"/>
                </a:solidFill>
                <a:latin typeface="Nunito Sans Medium"/>
                <a:ea typeface="Nunito Sans Medium"/>
                <a:cs typeface="Nunito Sans Medium"/>
                <a:sym typeface="Nunito Sans Medium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Sans Medium"/>
              <a:buChar char="○"/>
              <a:defRPr>
                <a:solidFill>
                  <a:schemeClr val="dk1"/>
                </a:solidFill>
                <a:latin typeface="Nunito Sans Medium"/>
                <a:ea typeface="Nunito Sans Medium"/>
                <a:cs typeface="Nunito Sans Medium"/>
                <a:sym typeface="Nunito Sans Medium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Sans Medium"/>
              <a:buChar char="■"/>
              <a:defRPr>
                <a:solidFill>
                  <a:schemeClr val="dk1"/>
                </a:solidFill>
                <a:latin typeface="Nunito Sans Medium"/>
                <a:ea typeface="Nunito Sans Medium"/>
                <a:cs typeface="Nunito Sans Medium"/>
                <a:sym typeface="Nunito Sans Medium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Sans Medium"/>
              <a:buChar char="●"/>
              <a:defRPr>
                <a:solidFill>
                  <a:schemeClr val="dk1"/>
                </a:solidFill>
                <a:latin typeface="Nunito Sans Medium"/>
                <a:ea typeface="Nunito Sans Medium"/>
                <a:cs typeface="Nunito Sans Medium"/>
                <a:sym typeface="Nunito Sans Medium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Sans Medium"/>
              <a:buChar char="○"/>
              <a:defRPr>
                <a:solidFill>
                  <a:schemeClr val="dk1"/>
                </a:solidFill>
                <a:latin typeface="Nunito Sans Medium"/>
                <a:ea typeface="Nunito Sans Medium"/>
                <a:cs typeface="Nunito Sans Medium"/>
                <a:sym typeface="Nunito Sans Medium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Sans Medium"/>
              <a:buChar char="■"/>
              <a:defRPr>
                <a:solidFill>
                  <a:schemeClr val="dk1"/>
                </a:solidFill>
                <a:latin typeface="Nunito Sans Medium"/>
                <a:ea typeface="Nunito Sans Medium"/>
                <a:cs typeface="Nunito Sans Medium"/>
                <a:sym typeface="Nunito Sans Mediu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2" r:id="rId3"/>
    <p:sldLayoutId id="2147483653" r:id="rId4"/>
    <p:sldLayoutId id="2147483656" r:id="rId5"/>
    <p:sldLayoutId id="2147483658" r:id="rId6"/>
    <p:sldLayoutId id="2147483668" r:id="rId7"/>
    <p:sldLayoutId id="2147483671" r:id="rId8"/>
    <p:sldLayoutId id="2147483680" r:id="rId9"/>
    <p:sldLayoutId id="2147483681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resources.aprendoencasa.pe/red/modality/ebr/level/secundaria/grade/5/speciality/com/sub-speciality/0/resources/s21-sec-recurso1comunicaciones5to.pdf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gif"/><Relationship Id="rId4" Type="http://schemas.openxmlformats.org/officeDocument/2006/relationships/hyperlink" Target="https://mep.janium.net/janium/Documentos/2748302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1" name="Google Shape;2541;p39"/>
          <p:cNvSpPr/>
          <p:nvPr/>
        </p:nvSpPr>
        <p:spPr>
          <a:xfrm>
            <a:off x="1112550" y="772850"/>
            <a:ext cx="6899339" cy="3597792"/>
          </a:xfrm>
          <a:custGeom>
            <a:avLst/>
            <a:gdLst/>
            <a:ahLst/>
            <a:cxnLst/>
            <a:rect l="l" t="t" r="r" b="b"/>
            <a:pathLst>
              <a:path w="307286" h="148103" extrusionOk="0">
                <a:moveTo>
                  <a:pt x="29485" y="18751"/>
                </a:moveTo>
                <a:cubicBezTo>
                  <a:pt x="-10849" y="38704"/>
                  <a:pt x="-9502" y="112149"/>
                  <a:pt x="32056" y="131490"/>
                </a:cubicBezTo>
                <a:cubicBezTo>
                  <a:pt x="73614" y="150831"/>
                  <a:pt x="238499" y="154748"/>
                  <a:pt x="278833" y="134795"/>
                </a:cubicBezTo>
                <a:cubicBezTo>
                  <a:pt x="319167" y="114842"/>
                  <a:pt x="315617" y="31114"/>
                  <a:pt x="274059" y="11773"/>
                </a:cubicBezTo>
                <a:cubicBezTo>
                  <a:pt x="232501" y="-7568"/>
                  <a:pt x="69819" y="-1202"/>
                  <a:pt x="29485" y="1875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</p:sp>
      <p:sp>
        <p:nvSpPr>
          <p:cNvPr id="2542" name="Google Shape;2542;p39"/>
          <p:cNvSpPr txBox="1">
            <a:spLocks noGrp="1"/>
          </p:cNvSpPr>
          <p:nvPr>
            <p:ph type="ctrTitle"/>
          </p:nvPr>
        </p:nvSpPr>
        <p:spPr>
          <a:xfrm>
            <a:off x="1803318" y="1190856"/>
            <a:ext cx="5407200" cy="173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dirty="0">
                <a:solidFill>
                  <a:schemeClr val="accent3">
                    <a:lumMod val="25000"/>
                  </a:schemeClr>
                </a:solidFill>
              </a:rPr>
              <a:t>La </a:t>
            </a:r>
            <a:r>
              <a:rPr lang="en" sz="6600" dirty="0">
                <a:solidFill>
                  <a:schemeClr val="accent3">
                    <a:lumMod val="25000"/>
                  </a:schemeClr>
                </a:solidFill>
              </a:rPr>
              <a:t>Infografía</a:t>
            </a:r>
            <a:endParaRPr sz="6600" dirty="0">
              <a:solidFill>
                <a:schemeClr val="accent3">
                  <a:lumMod val="25000"/>
                </a:schemeClr>
              </a:solidFill>
            </a:endParaRPr>
          </a:p>
        </p:txBody>
      </p:sp>
      <p:sp>
        <p:nvSpPr>
          <p:cNvPr id="2543" name="Google Shape;2543;p39"/>
          <p:cNvSpPr txBox="1">
            <a:spLocks noGrp="1"/>
          </p:cNvSpPr>
          <p:nvPr>
            <p:ph type="subTitle" idx="1"/>
          </p:nvPr>
        </p:nvSpPr>
        <p:spPr>
          <a:xfrm>
            <a:off x="2424149" y="3627212"/>
            <a:ext cx="45288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accent3">
                    <a:lumMod val="25000"/>
                  </a:schemeClr>
                </a:solidFill>
              </a:rPr>
              <a:t>Elaborado por: </a:t>
            </a:r>
            <a:r>
              <a:rPr lang="en" dirty="0"/>
              <a:t>Lcdo. Carlos Muñoz Abad</a:t>
            </a:r>
            <a:endParaRPr dirty="0"/>
          </a:p>
        </p:txBody>
      </p:sp>
      <p:grpSp>
        <p:nvGrpSpPr>
          <p:cNvPr id="2544" name="Google Shape;2544;p39"/>
          <p:cNvGrpSpPr/>
          <p:nvPr/>
        </p:nvGrpSpPr>
        <p:grpSpPr>
          <a:xfrm>
            <a:off x="6926889" y="210596"/>
            <a:ext cx="2214679" cy="4428317"/>
            <a:chOff x="6926889" y="210596"/>
            <a:chExt cx="2214679" cy="4428317"/>
          </a:xfrm>
        </p:grpSpPr>
        <p:grpSp>
          <p:nvGrpSpPr>
            <p:cNvPr id="2545" name="Google Shape;2545;p39"/>
            <p:cNvGrpSpPr/>
            <p:nvPr/>
          </p:nvGrpSpPr>
          <p:grpSpPr>
            <a:xfrm rot="380945">
              <a:off x="7383554" y="2885358"/>
              <a:ext cx="1671002" cy="1666271"/>
              <a:chOff x="4321420" y="2957594"/>
              <a:chExt cx="711548" cy="709563"/>
            </a:xfrm>
          </p:grpSpPr>
          <p:sp>
            <p:nvSpPr>
              <p:cNvPr id="2546" name="Google Shape;2546;p39"/>
              <p:cNvSpPr/>
              <p:nvPr/>
            </p:nvSpPr>
            <p:spPr>
              <a:xfrm>
                <a:off x="4340049" y="3331174"/>
                <a:ext cx="144711" cy="90151"/>
              </a:xfrm>
              <a:custGeom>
                <a:avLst/>
                <a:gdLst/>
                <a:ahLst/>
                <a:cxnLst/>
                <a:rect l="l" t="t" r="r" b="b"/>
                <a:pathLst>
                  <a:path w="14511" h="9040" extrusionOk="0">
                    <a:moveTo>
                      <a:pt x="14510" y="3836"/>
                    </a:moveTo>
                    <a:cubicBezTo>
                      <a:pt x="14510" y="3836"/>
                      <a:pt x="14310" y="2702"/>
                      <a:pt x="12776" y="2402"/>
                    </a:cubicBezTo>
                    <a:cubicBezTo>
                      <a:pt x="11208" y="2168"/>
                      <a:pt x="5871" y="0"/>
                      <a:pt x="5337" y="500"/>
                    </a:cubicBezTo>
                    <a:cubicBezTo>
                      <a:pt x="4837" y="1001"/>
                      <a:pt x="0" y="5337"/>
                      <a:pt x="5371" y="7172"/>
                    </a:cubicBezTo>
                    <a:cubicBezTo>
                      <a:pt x="10774" y="9040"/>
                      <a:pt x="11808" y="7272"/>
                      <a:pt x="12309" y="5738"/>
                    </a:cubicBezTo>
                    <a:cubicBezTo>
                      <a:pt x="12809" y="4170"/>
                      <a:pt x="12843" y="3202"/>
                      <a:pt x="13276" y="3403"/>
                    </a:cubicBezTo>
                    <a:cubicBezTo>
                      <a:pt x="13676" y="3603"/>
                      <a:pt x="14510" y="3836"/>
                      <a:pt x="14510" y="383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7" name="Google Shape;2547;p39"/>
              <p:cNvSpPr/>
              <p:nvPr/>
            </p:nvSpPr>
            <p:spPr>
              <a:xfrm>
                <a:off x="4361998" y="3328840"/>
                <a:ext cx="127090" cy="87828"/>
              </a:xfrm>
              <a:custGeom>
                <a:avLst/>
                <a:gdLst/>
                <a:ahLst/>
                <a:cxnLst/>
                <a:rect l="l" t="t" r="r" b="b"/>
                <a:pathLst>
                  <a:path w="12744" h="8807" extrusionOk="0">
                    <a:moveTo>
                      <a:pt x="11409" y="3336"/>
                    </a:moveTo>
                    <a:cubicBezTo>
                      <a:pt x="11175" y="3236"/>
                      <a:pt x="10908" y="3103"/>
                      <a:pt x="10508" y="3003"/>
                    </a:cubicBezTo>
                    <a:cubicBezTo>
                      <a:pt x="9908" y="2936"/>
                      <a:pt x="8774" y="2569"/>
                      <a:pt x="7573" y="2136"/>
                    </a:cubicBezTo>
                    <a:cubicBezTo>
                      <a:pt x="5671" y="1502"/>
                      <a:pt x="3603" y="835"/>
                      <a:pt x="3470" y="968"/>
                    </a:cubicBezTo>
                    <a:lnTo>
                      <a:pt x="3336" y="1068"/>
                    </a:lnTo>
                    <a:cubicBezTo>
                      <a:pt x="2936" y="1468"/>
                      <a:pt x="1668" y="2669"/>
                      <a:pt x="1268" y="3937"/>
                    </a:cubicBezTo>
                    <a:cubicBezTo>
                      <a:pt x="901" y="5004"/>
                      <a:pt x="1168" y="6238"/>
                      <a:pt x="3403" y="6972"/>
                    </a:cubicBezTo>
                    <a:cubicBezTo>
                      <a:pt x="5972" y="7906"/>
                      <a:pt x="7506" y="7940"/>
                      <a:pt x="8440" y="7573"/>
                    </a:cubicBezTo>
                    <a:cubicBezTo>
                      <a:pt x="9274" y="7239"/>
                      <a:pt x="9607" y="6505"/>
                      <a:pt x="9808" y="5805"/>
                    </a:cubicBezTo>
                    <a:cubicBezTo>
                      <a:pt x="9974" y="5338"/>
                      <a:pt x="10074" y="4938"/>
                      <a:pt x="10141" y="4604"/>
                    </a:cubicBezTo>
                    <a:cubicBezTo>
                      <a:pt x="10275" y="4137"/>
                      <a:pt x="10341" y="3803"/>
                      <a:pt x="10475" y="3603"/>
                    </a:cubicBezTo>
                    <a:cubicBezTo>
                      <a:pt x="10675" y="3170"/>
                      <a:pt x="10942" y="3070"/>
                      <a:pt x="11309" y="3270"/>
                    </a:cubicBezTo>
                    <a:cubicBezTo>
                      <a:pt x="11309" y="3336"/>
                      <a:pt x="11342" y="3336"/>
                      <a:pt x="11409" y="3336"/>
                    </a:cubicBezTo>
                    <a:close/>
                    <a:moveTo>
                      <a:pt x="10642" y="2269"/>
                    </a:moveTo>
                    <a:cubicBezTo>
                      <a:pt x="12476" y="2569"/>
                      <a:pt x="12743" y="3970"/>
                      <a:pt x="12743" y="3970"/>
                    </a:cubicBezTo>
                    <a:lnTo>
                      <a:pt x="12743" y="4137"/>
                    </a:lnTo>
                    <a:cubicBezTo>
                      <a:pt x="12676" y="4337"/>
                      <a:pt x="12476" y="4471"/>
                      <a:pt x="12276" y="4437"/>
                    </a:cubicBezTo>
                    <a:cubicBezTo>
                      <a:pt x="12276" y="4437"/>
                      <a:pt x="11576" y="4270"/>
                      <a:pt x="11109" y="4104"/>
                    </a:cubicBezTo>
                    <a:cubicBezTo>
                      <a:pt x="11008" y="4270"/>
                      <a:pt x="10975" y="4571"/>
                      <a:pt x="10908" y="4904"/>
                    </a:cubicBezTo>
                    <a:cubicBezTo>
                      <a:pt x="10808" y="5271"/>
                      <a:pt x="10675" y="5671"/>
                      <a:pt x="10541" y="6138"/>
                    </a:cubicBezTo>
                    <a:cubicBezTo>
                      <a:pt x="10275" y="7006"/>
                      <a:pt x="9841" y="7940"/>
                      <a:pt x="8707" y="8407"/>
                    </a:cubicBezTo>
                    <a:cubicBezTo>
                      <a:pt x="7639" y="8807"/>
                      <a:pt x="5972" y="8807"/>
                      <a:pt x="3136" y="7806"/>
                    </a:cubicBezTo>
                    <a:cubicBezTo>
                      <a:pt x="334" y="6839"/>
                      <a:pt x="1" y="5271"/>
                      <a:pt x="534" y="3770"/>
                    </a:cubicBezTo>
                    <a:cubicBezTo>
                      <a:pt x="1035" y="2302"/>
                      <a:pt x="2402" y="1001"/>
                      <a:pt x="2836" y="601"/>
                    </a:cubicBezTo>
                    <a:lnTo>
                      <a:pt x="2936" y="501"/>
                    </a:lnTo>
                    <a:cubicBezTo>
                      <a:pt x="3436" y="1"/>
                      <a:pt x="5705" y="768"/>
                      <a:pt x="7806" y="1468"/>
                    </a:cubicBezTo>
                    <a:cubicBezTo>
                      <a:pt x="8974" y="1802"/>
                      <a:pt x="10074" y="2169"/>
                      <a:pt x="10642" y="226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8" name="Google Shape;2548;p39"/>
              <p:cNvSpPr/>
              <p:nvPr/>
            </p:nvSpPr>
            <p:spPr>
              <a:xfrm>
                <a:off x="4545961" y="2957594"/>
                <a:ext cx="304052" cy="513963"/>
              </a:xfrm>
              <a:custGeom>
                <a:avLst/>
                <a:gdLst/>
                <a:ahLst/>
                <a:cxnLst/>
                <a:rect l="l" t="t" r="r" b="b"/>
                <a:pathLst>
                  <a:path w="30489" h="51538" extrusionOk="0">
                    <a:moveTo>
                      <a:pt x="0" y="8941"/>
                    </a:moveTo>
                    <a:cubicBezTo>
                      <a:pt x="2869" y="1836"/>
                      <a:pt x="17146" y="1"/>
                      <a:pt x="21349" y="7773"/>
                    </a:cubicBezTo>
                    <a:cubicBezTo>
                      <a:pt x="25518" y="15512"/>
                      <a:pt x="24017" y="17981"/>
                      <a:pt x="23684" y="22617"/>
                    </a:cubicBezTo>
                    <a:cubicBezTo>
                      <a:pt x="23083" y="30956"/>
                      <a:pt x="30489" y="50637"/>
                      <a:pt x="13677" y="51371"/>
                    </a:cubicBezTo>
                    <a:cubicBezTo>
                      <a:pt x="10508" y="51538"/>
                      <a:pt x="9974" y="47335"/>
                      <a:pt x="12409" y="47502"/>
                    </a:cubicBezTo>
                    <a:cubicBezTo>
                      <a:pt x="25018" y="48336"/>
                      <a:pt x="18914" y="29822"/>
                      <a:pt x="19881" y="23351"/>
                    </a:cubicBezTo>
                    <a:cubicBezTo>
                      <a:pt x="20882" y="16713"/>
                      <a:pt x="19080" y="11109"/>
                      <a:pt x="17312" y="8941"/>
                    </a:cubicBezTo>
                    <a:cubicBezTo>
                      <a:pt x="13476" y="4371"/>
                      <a:pt x="6338" y="8307"/>
                      <a:pt x="3836" y="11676"/>
                    </a:cubicBezTo>
                    <a:cubicBezTo>
                      <a:pt x="3803" y="11709"/>
                      <a:pt x="0" y="10308"/>
                      <a:pt x="0" y="894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9" name="Google Shape;2549;p39"/>
              <p:cNvSpPr/>
              <p:nvPr/>
            </p:nvSpPr>
            <p:spPr>
              <a:xfrm>
                <a:off x="4541304" y="2979224"/>
                <a:ext cx="258477" cy="495334"/>
              </a:xfrm>
              <a:custGeom>
                <a:avLst/>
                <a:gdLst/>
                <a:ahLst/>
                <a:cxnLst/>
                <a:rect l="l" t="t" r="r" b="b"/>
                <a:pathLst>
                  <a:path w="25919" h="49670" extrusionOk="0">
                    <a:moveTo>
                      <a:pt x="134" y="6538"/>
                    </a:moveTo>
                    <a:cubicBezTo>
                      <a:pt x="934" y="4604"/>
                      <a:pt x="2535" y="3002"/>
                      <a:pt x="4603" y="1935"/>
                    </a:cubicBezTo>
                    <a:cubicBezTo>
                      <a:pt x="6438" y="934"/>
                      <a:pt x="8606" y="334"/>
                      <a:pt x="10808" y="167"/>
                    </a:cubicBezTo>
                    <a:cubicBezTo>
                      <a:pt x="13009" y="0"/>
                      <a:pt x="15244" y="300"/>
                      <a:pt x="17212" y="1101"/>
                    </a:cubicBezTo>
                    <a:cubicBezTo>
                      <a:pt x="19314" y="1935"/>
                      <a:pt x="21048" y="3336"/>
                      <a:pt x="22149" y="5371"/>
                    </a:cubicBezTo>
                    <a:cubicBezTo>
                      <a:pt x="25585" y="11809"/>
                      <a:pt x="25218" y="14677"/>
                      <a:pt x="24751" y="18046"/>
                    </a:cubicBezTo>
                    <a:cubicBezTo>
                      <a:pt x="24684" y="18814"/>
                      <a:pt x="24551" y="19614"/>
                      <a:pt x="24518" y="20448"/>
                    </a:cubicBezTo>
                    <a:cubicBezTo>
                      <a:pt x="24384" y="22350"/>
                      <a:pt x="24684" y="24885"/>
                      <a:pt x="24985" y="27653"/>
                    </a:cubicBezTo>
                    <a:cubicBezTo>
                      <a:pt x="25218" y="29688"/>
                      <a:pt x="25485" y="31890"/>
                      <a:pt x="25552" y="34058"/>
                    </a:cubicBezTo>
                    <a:cubicBezTo>
                      <a:pt x="25919" y="41730"/>
                      <a:pt x="24418" y="49069"/>
                      <a:pt x="14077" y="49569"/>
                    </a:cubicBezTo>
                    <a:cubicBezTo>
                      <a:pt x="12642" y="49669"/>
                      <a:pt x="11675" y="48902"/>
                      <a:pt x="11208" y="48001"/>
                    </a:cubicBezTo>
                    <a:cubicBezTo>
                      <a:pt x="11041" y="47668"/>
                      <a:pt x="10908" y="47301"/>
                      <a:pt x="10908" y="46900"/>
                    </a:cubicBezTo>
                    <a:cubicBezTo>
                      <a:pt x="10908" y="46534"/>
                      <a:pt x="10975" y="46167"/>
                      <a:pt x="11141" y="45866"/>
                    </a:cubicBezTo>
                    <a:cubicBezTo>
                      <a:pt x="11408" y="45233"/>
                      <a:pt x="12009" y="44866"/>
                      <a:pt x="12876" y="44899"/>
                    </a:cubicBezTo>
                    <a:cubicBezTo>
                      <a:pt x="18513" y="45299"/>
                      <a:pt x="20215" y="41530"/>
                      <a:pt x="20515" y="36827"/>
                    </a:cubicBezTo>
                    <a:cubicBezTo>
                      <a:pt x="20682" y="34058"/>
                      <a:pt x="20448" y="30956"/>
                      <a:pt x="20148" y="28120"/>
                    </a:cubicBezTo>
                    <a:cubicBezTo>
                      <a:pt x="19881" y="25318"/>
                      <a:pt x="19647" y="22817"/>
                      <a:pt x="19881" y="21049"/>
                    </a:cubicBezTo>
                    <a:cubicBezTo>
                      <a:pt x="20315" y="18113"/>
                      <a:pt x="20215" y="15378"/>
                      <a:pt x="19814" y="13110"/>
                    </a:cubicBezTo>
                    <a:cubicBezTo>
                      <a:pt x="19314" y="10308"/>
                      <a:pt x="18347" y="8139"/>
                      <a:pt x="17379" y="6972"/>
                    </a:cubicBezTo>
                    <a:cubicBezTo>
                      <a:pt x="17112" y="6605"/>
                      <a:pt x="16745" y="6305"/>
                      <a:pt x="16412" y="6038"/>
                    </a:cubicBezTo>
                    <a:cubicBezTo>
                      <a:pt x="14911" y="4970"/>
                      <a:pt x="13076" y="4837"/>
                      <a:pt x="11308" y="5304"/>
                    </a:cubicBezTo>
                    <a:cubicBezTo>
                      <a:pt x="9474" y="5771"/>
                      <a:pt x="7639" y="6805"/>
                      <a:pt x="6205" y="7973"/>
                    </a:cubicBezTo>
                    <a:cubicBezTo>
                      <a:pt x="5537" y="8540"/>
                      <a:pt x="4970" y="9140"/>
                      <a:pt x="4503" y="9774"/>
                    </a:cubicBezTo>
                    <a:cubicBezTo>
                      <a:pt x="4370" y="9941"/>
                      <a:pt x="4203" y="9974"/>
                      <a:pt x="4036" y="9874"/>
                    </a:cubicBezTo>
                    <a:cubicBezTo>
                      <a:pt x="3870" y="9841"/>
                      <a:pt x="0" y="8373"/>
                      <a:pt x="0" y="6705"/>
                    </a:cubicBezTo>
                    <a:cubicBezTo>
                      <a:pt x="100" y="6672"/>
                      <a:pt x="100" y="6638"/>
                      <a:pt x="134" y="6538"/>
                    </a:cubicBezTo>
                    <a:close/>
                    <a:moveTo>
                      <a:pt x="4970" y="2635"/>
                    </a:moveTo>
                    <a:cubicBezTo>
                      <a:pt x="3102" y="3636"/>
                      <a:pt x="1635" y="5037"/>
                      <a:pt x="867" y="6805"/>
                    </a:cubicBezTo>
                    <a:cubicBezTo>
                      <a:pt x="1001" y="7706"/>
                      <a:pt x="3336" y="8706"/>
                      <a:pt x="4136" y="9040"/>
                    </a:cubicBezTo>
                    <a:cubicBezTo>
                      <a:pt x="4603" y="8473"/>
                      <a:pt x="5137" y="7939"/>
                      <a:pt x="5804" y="7372"/>
                    </a:cubicBezTo>
                    <a:cubicBezTo>
                      <a:pt x="7305" y="6138"/>
                      <a:pt x="9207" y="5037"/>
                      <a:pt x="11175" y="4537"/>
                    </a:cubicBezTo>
                    <a:cubicBezTo>
                      <a:pt x="13176" y="4036"/>
                      <a:pt x="15278" y="4203"/>
                      <a:pt x="16946" y="5471"/>
                    </a:cubicBezTo>
                    <a:cubicBezTo>
                      <a:pt x="17312" y="5771"/>
                      <a:pt x="17679" y="6105"/>
                      <a:pt x="18046" y="6505"/>
                    </a:cubicBezTo>
                    <a:cubicBezTo>
                      <a:pt x="19114" y="7772"/>
                      <a:pt x="20081" y="10041"/>
                      <a:pt x="20648" y="13010"/>
                    </a:cubicBezTo>
                    <a:cubicBezTo>
                      <a:pt x="21048" y="15378"/>
                      <a:pt x="21182" y="18213"/>
                      <a:pt x="20715" y="21215"/>
                    </a:cubicBezTo>
                    <a:cubicBezTo>
                      <a:pt x="20481" y="22850"/>
                      <a:pt x="20715" y="25352"/>
                      <a:pt x="20982" y="28054"/>
                    </a:cubicBezTo>
                    <a:cubicBezTo>
                      <a:pt x="21215" y="30956"/>
                      <a:pt x="21515" y="34058"/>
                      <a:pt x="21349" y="36893"/>
                    </a:cubicBezTo>
                    <a:cubicBezTo>
                      <a:pt x="20982" y="42030"/>
                      <a:pt x="19114" y="46133"/>
                      <a:pt x="12843" y="45700"/>
                    </a:cubicBezTo>
                    <a:cubicBezTo>
                      <a:pt x="12342" y="45666"/>
                      <a:pt x="12009" y="45866"/>
                      <a:pt x="11842" y="46200"/>
                    </a:cubicBezTo>
                    <a:cubicBezTo>
                      <a:pt x="11775" y="46400"/>
                      <a:pt x="11708" y="46634"/>
                      <a:pt x="11708" y="46867"/>
                    </a:cubicBezTo>
                    <a:cubicBezTo>
                      <a:pt x="11708" y="47134"/>
                      <a:pt x="11809" y="47367"/>
                      <a:pt x="11942" y="47668"/>
                    </a:cubicBezTo>
                    <a:cubicBezTo>
                      <a:pt x="12276" y="48335"/>
                      <a:pt x="12976" y="48869"/>
                      <a:pt x="14110" y="48835"/>
                    </a:cubicBezTo>
                    <a:cubicBezTo>
                      <a:pt x="23784" y="48368"/>
                      <a:pt x="25151" y="41397"/>
                      <a:pt x="24818" y="34158"/>
                    </a:cubicBezTo>
                    <a:cubicBezTo>
                      <a:pt x="24718" y="32023"/>
                      <a:pt x="24484" y="29822"/>
                      <a:pt x="24217" y="27787"/>
                    </a:cubicBezTo>
                    <a:cubicBezTo>
                      <a:pt x="23884" y="24985"/>
                      <a:pt x="23617" y="22383"/>
                      <a:pt x="23784" y="20381"/>
                    </a:cubicBezTo>
                    <a:cubicBezTo>
                      <a:pt x="23817" y="19514"/>
                      <a:pt x="23917" y="18714"/>
                      <a:pt x="24017" y="17980"/>
                    </a:cubicBezTo>
                    <a:cubicBezTo>
                      <a:pt x="24451" y="14711"/>
                      <a:pt x="24818" y="11975"/>
                      <a:pt x="21482" y="5771"/>
                    </a:cubicBezTo>
                    <a:cubicBezTo>
                      <a:pt x="20481" y="3870"/>
                      <a:pt x="18847" y="2602"/>
                      <a:pt x="16946" y="1835"/>
                    </a:cubicBezTo>
                    <a:cubicBezTo>
                      <a:pt x="15111" y="1101"/>
                      <a:pt x="12976" y="834"/>
                      <a:pt x="10875" y="968"/>
                    </a:cubicBezTo>
                    <a:cubicBezTo>
                      <a:pt x="8773" y="1134"/>
                      <a:pt x="6705" y="1668"/>
                      <a:pt x="4970" y="263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0" name="Google Shape;2550;p39"/>
              <p:cNvSpPr/>
              <p:nvPr/>
            </p:nvSpPr>
            <p:spPr>
              <a:xfrm>
                <a:off x="4774820" y="3042759"/>
                <a:ext cx="258148" cy="528931"/>
              </a:xfrm>
              <a:custGeom>
                <a:avLst/>
                <a:gdLst/>
                <a:ahLst/>
                <a:cxnLst/>
                <a:rect l="l" t="t" r="r" b="b"/>
                <a:pathLst>
                  <a:path w="25886" h="53039" extrusionOk="0">
                    <a:moveTo>
                      <a:pt x="1" y="6772"/>
                    </a:moveTo>
                    <a:cubicBezTo>
                      <a:pt x="1969" y="2502"/>
                      <a:pt x="13977" y="0"/>
                      <a:pt x="16746" y="9274"/>
                    </a:cubicBezTo>
                    <a:cubicBezTo>
                      <a:pt x="17380" y="11342"/>
                      <a:pt x="19415" y="19481"/>
                      <a:pt x="19081" y="24118"/>
                    </a:cubicBezTo>
                    <a:cubicBezTo>
                      <a:pt x="18481" y="32457"/>
                      <a:pt x="25886" y="52138"/>
                      <a:pt x="9074" y="52872"/>
                    </a:cubicBezTo>
                    <a:cubicBezTo>
                      <a:pt x="5905" y="53038"/>
                      <a:pt x="5371" y="48835"/>
                      <a:pt x="7806" y="49002"/>
                    </a:cubicBezTo>
                    <a:cubicBezTo>
                      <a:pt x="20415" y="49836"/>
                      <a:pt x="14311" y="31323"/>
                      <a:pt x="15278" y="24852"/>
                    </a:cubicBezTo>
                    <a:cubicBezTo>
                      <a:pt x="16279" y="18247"/>
                      <a:pt x="14478" y="13076"/>
                      <a:pt x="13577" y="10575"/>
                    </a:cubicBezTo>
                    <a:cubicBezTo>
                      <a:pt x="12643" y="8073"/>
                      <a:pt x="10508" y="6472"/>
                      <a:pt x="7306" y="6972"/>
                    </a:cubicBezTo>
                    <a:cubicBezTo>
                      <a:pt x="4104" y="7472"/>
                      <a:pt x="3837" y="9574"/>
                      <a:pt x="3837" y="9574"/>
                    </a:cubicBezTo>
                    <a:cubicBezTo>
                      <a:pt x="3837" y="9574"/>
                      <a:pt x="1" y="8173"/>
                      <a:pt x="1" y="677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1" name="Google Shape;2551;p39"/>
              <p:cNvSpPr/>
              <p:nvPr/>
            </p:nvSpPr>
            <p:spPr>
              <a:xfrm>
                <a:off x="4771160" y="3067710"/>
                <a:ext cx="212584" cy="506643"/>
              </a:xfrm>
              <a:custGeom>
                <a:avLst/>
                <a:gdLst/>
                <a:ahLst/>
                <a:cxnLst/>
                <a:rect l="l" t="t" r="r" b="b"/>
                <a:pathLst>
                  <a:path w="21317" h="50804" extrusionOk="0">
                    <a:moveTo>
                      <a:pt x="68" y="4103"/>
                    </a:moveTo>
                    <a:cubicBezTo>
                      <a:pt x="768" y="2569"/>
                      <a:pt x="2636" y="1268"/>
                      <a:pt x="4971" y="567"/>
                    </a:cubicBezTo>
                    <a:cubicBezTo>
                      <a:pt x="6172" y="167"/>
                      <a:pt x="7506" y="0"/>
                      <a:pt x="8841" y="67"/>
                    </a:cubicBezTo>
                    <a:cubicBezTo>
                      <a:pt x="10175" y="100"/>
                      <a:pt x="11509" y="367"/>
                      <a:pt x="12777" y="934"/>
                    </a:cubicBezTo>
                    <a:cubicBezTo>
                      <a:pt x="14845" y="1902"/>
                      <a:pt x="16646" y="3670"/>
                      <a:pt x="17513" y="6605"/>
                    </a:cubicBezTo>
                    <a:cubicBezTo>
                      <a:pt x="17914" y="7906"/>
                      <a:pt x="18848" y="11508"/>
                      <a:pt x="19448" y="15178"/>
                    </a:cubicBezTo>
                    <a:cubicBezTo>
                      <a:pt x="19815" y="17479"/>
                      <a:pt x="20015" y="19781"/>
                      <a:pt x="19915" y="21582"/>
                    </a:cubicBezTo>
                    <a:cubicBezTo>
                      <a:pt x="19782" y="23484"/>
                      <a:pt x="20082" y="26019"/>
                      <a:pt x="20349" y="28788"/>
                    </a:cubicBezTo>
                    <a:cubicBezTo>
                      <a:pt x="20616" y="30822"/>
                      <a:pt x="20849" y="33024"/>
                      <a:pt x="20949" y="35192"/>
                    </a:cubicBezTo>
                    <a:cubicBezTo>
                      <a:pt x="21316" y="42864"/>
                      <a:pt x="19815" y="50203"/>
                      <a:pt x="9474" y="50703"/>
                    </a:cubicBezTo>
                    <a:cubicBezTo>
                      <a:pt x="8007" y="50803"/>
                      <a:pt x="7073" y="50036"/>
                      <a:pt x="6606" y="49135"/>
                    </a:cubicBezTo>
                    <a:cubicBezTo>
                      <a:pt x="6439" y="48802"/>
                      <a:pt x="6305" y="48435"/>
                      <a:pt x="6305" y="48035"/>
                    </a:cubicBezTo>
                    <a:cubicBezTo>
                      <a:pt x="6272" y="47668"/>
                      <a:pt x="6339" y="47334"/>
                      <a:pt x="6506" y="47001"/>
                    </a:cubicBezTo>
                    <a:cubicBezTo>
                      <a:pt x="6806" y="46367"/>
                      <a:pt x="7406" y="46000"/>
                      <a:pt x="8273" y="46033"/>
                    </a:cubicBezTo>
                    <a:cubicBezTo>
                      <a:pt x="13911" y="46433"/>
                      <a:pt x="15612" y="42664"/>
                      <a:pt x="15912" y="37961"/>
                    </a:cubicBezTo>
                    <a:cubicBezTo>
                      <a:pt x="16079" y="35192"/>
                      <a:pt x="15812" y="32090"/>
                      <a:pt x="15512" y="29255"/>
                    </a:cubicBezTo>
                    <a:cubicBezTo>
                      <a:pt x="15278" y="26452"/>
                      <a:pt x="15012" y="23951"/>
                      <a:pt x="15278" y="22183"/>
                    </a:cubicBezTo>
                    <a:cubicBezTo>
                      <a:pt x="15779" y="18947"/>
                      <a:pt x="15579" y="16012"/>
                      <a:pt x="15145" y="13610"/>
                    </a:cubicBezTo>
                    <a:cubicBezTo>
                      <a:pt x="14745" y="11175"/>
                      <a:pt x="14078" y="9307"/>
                      <a:pt x="13611" y="8073"/>
                    </a:cubicBezTo>
                    <a:cubicBezTo>
                      <a:pt x="13144" y="6838"/>
                      <a:pt x="12410" y="5838"/>
                      <a:pt x="11342" y="5271"/>
                    </a:cubicBezTo>
                    <a:cubicBezTo>
                      <a:pt x="10408" y="4737"/>
                      <a:pt x="9174" y="4503"/>
                      <a:pt x="7773" y="4737"/>
                    </a:cubicBezTo>
                    <a:cubicBezTo>
                      <a:pt x="4838" y="5171"/>
                      <a:pt x="4638" y="6972"/>
                      <a:pt x="4638" y="6972"/>
                    </a:cubicBezTo>
                    <a:cubicBezTo>
                      <a:pt x="4604" y="7172"/>
                      <a:pt x="4437" y="7339"/>
                      <a:pt x="4171" y="7305"/>
                    </a:cubicBezTo>
                    <a:cubicBezTo>
                      <a:pt x="4137" y="7305"/>
                      <a:pt x="4104" y="7305"/>
                      <a:pt x="4104" y="7272"/>
                    </a:cubicBezTo>
                    <a:cubicBezTo>
                      <a:pt x="3837" y="7172"/>
                      <a:pt x="68" y="5738"/>
                      <a:pt x="68" y="4103"/>
                    </a:cubicBezTo>
                    <a:cubicBezTo>
                      <a:pt x="1" y="4237"/>
                      <a:pt x="1" y="4137"/>
                      <a:pt x="68" y="4103"/>
                    </a:cubicBezTo>
                    <a:close/>
                    <a:moveTo>
                      <a:pt x="5138" y="1335"/>
                    </a:moveTo>
                    <a:cubicBezTo>
                      <a:pt x="3103" y="1968"/>
                      <a:pt x="1435" y="3069"/>
                      <a:pt x="768" y="4337"/>
                    </a:cubicBezTo>
                    <a:cubicBezTo>
                      <a:pt x="902" y="5237"/>
                      <a:pt x="3003" y="6171"/>
                      <a:pt x="3904" y="6572"/>
                    </a:cubicBezTo>
                    <a:cubicBezTo>
                      <a:pt x="4171" y="5838"/>
                      <a:pt x="5004" y="4503"/>
                      <a:pt x="7573" y="4103"/>
                    </a:cubicBezTo>
                    <a:cubicBezTo>
                      <a:pt x="9174" y="3836"/>
                      <a:pt x="10575" y="4103"/>
                      <a:pt x="11643" y="4737"/>
                    </a:cubicBezTo>
                    <a:cubicBezTo>
                      <a:pt x="12843" y="5437"/>
                      <a:pt x="13744" y="6572"/>
                      <a:pt x="14244" y="7939"/>
                    </a:cubicBezTo>
                    <a:cubicBezTo>
                      <a:pt x="14678" y="9173"/>
                      <a:pt x="15412" y="11142"/>
                      <a:pt x="15812" y="13610"/>
                    </a:cubicBezTo>
                    <a:cubicBezTo>
                      <a:pt x="16279" y="16078"/>
                      <a:pt x="16446" y="19081"/>
                      <a:pt x="15946" y="22450"/>
                    </a:cubicBezTo>
                    <a:cubicBezTo>
                      <a:pt x="15679" y="24084"/>
                      <a:pt x="15946" y="26586"/>
                      <a:pt x="16179" y="29288"/>
                    </a:cubicBezTo>
                    <a:cubicBezTo>
                      <a:pt x="16446" y="32157"/>
                      <a:pt x="16746" y="35292"/>
                      <a:pt x="16579" y="38128"/>
                    </a:cubicBezTo>
                    <a:cubicBezTo>
                      <a:pt x="16246" y="43265"/>
                      <a:pt x="14344" y="47334"/>
                      <a:pt x="8107" y="46934"/>
                    </a:cubicBezTo>
                    <a:cubicBezTo>
                      <a:pt x="7606" y="46867"/>
                      <a:pt x="7273" y="47101"/>
                      <a:pt x="7106" y="47434"/>
                    </a:cubicBezTo>
                    <a:cubicBezTo>
                      <a:pt x="7006" y="47634"/>
                      <a:pt x="6973" y="47834"/>
                      <a:pt x="6973" y="48101"/>
                    </a:cubicBezTo>
                    <a:cubicBezTo>
                      <a:pt x="6973" y="48335"/>
                      <a:pt x="7073" y="48602"/>
                      <a:pt x="7173" y="48869"/>
                    </a:cubicBezTo>
                    <a:cubicBezTo>
                      <a:pt x="7506" y="49536"/>
                      <a:pt x="8240" y="50103"/>
                      <a:pt x="9341" y="50036"/>
                    </a:cubicBezTo>
                    <a:cubicBezTo>
                      <a:pt x="19014" y="49602"/>
                      <a:pt x="20415" y="42631"/>
                      <a:pt x="20082" y="35359"/>
                    </a:cubicBezTo>
                    <a:cubicBezTo>
                      <a:pt x="19982" y="33257"/>
                      <a:pt x="19748" y="31022"/>
                      <a:pt x="19481" y="28988"/>
                    </a:cubicBezTo>
                    <a:cubicBezTo>
                      <a:pt x="19148" y="26186"/>
                      <a:pt x="18848" y="23617"/>
                      <a:pt x="19014" y="21616"/>
                    </a:cubicBezTo>
                    <a:cubicBezTo>
                      <a:pt x="19148" y="19848"/>
                      <a:pt x="18948" y="17613"/>
                      <a:pt x="18581" y="15411"/>
                    </a:cubicBezTo>
                    <a:cubicBezTo>
                      <a:pt x="17980" y="11775"/>
                      <a:pt x="17080" y="8173"/>
                      <a:pt x="16679" y="6905"/>
                    </a:cubicBezTo>
                    <a:cubicBezTo>
                      <a:pt x="15912" y="4237"/>
                      <a:pt x="14278" y="2569"/>
                      <a:pt x="12410" y="1668"/>
                    </a:cubicBezTo>
                    <a:cubicBezTo>
                      <a:pt x="11276" y="1168"/>
                      <a:pt x="10008" y="934"/>
                      <a:pt x="8774" y="901"/>
                    </a:cubicBezTo>
                    <a:cubicBezTo>
                      <a:pt x="7573" y="801"/>
                      <a:pt x="6305" y="1001"/>
                      <a:pt x="5138" y="133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2" name="Google Shape;2552;p39"/>
              <p:cNvSpPr/>
              <p:nvPr/>
            </p:nvSpPr>
            <p:spPr>
              <a:xfrm>
                <a:off x="4326077" y="3362777"/>
                <a:ext cx="164666" cy="231871"/>
              </a:xfrm>
              <a:custGeom>
                <a:avLst/>
                <a:gdLst/>
                <a:ahLst/>
                <a:cxnLst/>
                <a:rect l="l" t="t" r="r" b="b"/>
                <a:pathLst>
                  <a:path w="16512" h="23251" extrusionOk="0">
                    <a:moveTo>
                      <a:pt x="7038" y="0"/>
                    </a:moveTo>
                    <a:cubicBezTo>
                      <a:pt x="7038" y="0"/>
                      <a:pt x="12376" y="1601"/>
                      <a:pt x="13510" y="1201"/>
                    </a:cubicBezTo>
                    <a:cubicBezTo>
                      <a:pt x="14610" y="767"/>
                      <a:pt x="14844" y="19447"/>
                      <a:pt x="15678" y="21215"/>
                    </a:cubicBezTo>
                    <a:cubicBezTo>
                      <a:pt x="16512" y="22950"/>
                      <a:pt x="6038" y="23250"/>
                      <a:pt x="3002" y="18847"/>
                    </a:cubicBezTo>
                    <a:cubicBezTo>
                      <a:pt x="0" y="14444"/>
                      <a:pt x="7038" y="0"/>
                      <a:pt x="703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3" name="Google Shape;2553;p39"/>
              <p:cNvSpPr/>
              <p:nvPr/>
            </p:nvSpPr>
            <p:spPr>
              <a:xfrm>
                <a:off x="4321420" y="3358449"/>
                <a:ext cx="166331" cy="232539"/>
              </a:xfrm>
              <a:custGeom>
                <a:avLst/>
                <a:gdLst/>
                <a:ahLst/>
                <a:cxnLst/>
                <a:rect l="l" t="t" r="r" b="b"/>
                <a:pathLst>
                  <a:path w="16679" h="23318" extrusionOk="0">
                    <a:moveTo>
                      <a:pt x="7639" y="101"/>
                    </a:moveTo>
                    <a:cubicBezTo>
                      <a:pt x="8006" y="201"/>
                      <a:pt x="12843" y="1668"/>
                      <a:pt x="13843" y="1301"/>
                    </a:cubicBezTo>
                    <a:cubicBezTo>
                      <a:pt x="14177" y="1168"/>
                      <a:pt x="14477" y="1368"/>
                      <a:pt x="14644" y="1835"/>
                    </a:cubicBezTo>
                    <a:cubicBezTo>
                      <a:pt x="15144" y="3169"/>
                      <a:pt x="15411" y="7973"/>
                      <a:pt x="15678" y="12543"/>
                    </a:cubicBezTo>
                    <a:cubicBezTo>
                      <a:pt x="15911" y="16779"/>
                      <a:pt x="16178" y="20815"/>
                      <a:pt x="16512" y="21516"/>
                    </a:cubicBezTo>
                    <a:cubicBezTo>
                      <a:pt x="16679" y="21849"/>
                      <a:pt x="16579" y="22150"/>
                      <a:pt x="16378" y="22383"/>
                    </a:cubicBezTo>
                    <a:cubicBezTo>
                      <a:pt x="16145" y="22683"/>
                      <a:pt x="15678" y="22883"/>
                      <a:pt x="15011" y="23050"/>
                    </a:cubicBezTo>
                    <a:cubicBezTo>
                      <a:pt x="14410" y="23184"/>
                      <a:pt x="13676" y="23284"/>
                      <a:pt x="12876" y="23284"/>
                    </a:cubicBezTo>
                    <a:cubicBezTo>
                      <a:pt x="9674" y="23317"/>
                      <a:pt x="5037" y="22316"/>
                      <a:pt x="3169" y="19514"/>
                    </a:cubicBezTo>
                    <a:cubicBezTo>
                      <a:pt x="0" y="14878"/>
                      <a:pt x="7105" y="301"/>
                      <a:pt x="7172" y="267"/>
                    </a:cubicBezTo>
                    <a:cubicBezTo>
                      <a:pt x="7239" y="101"/>
                      <a:pt x="7472" y="0"/>
                      <a:pt x="7639" y="101"/>
                    </a:cubicBezTo>
                    <a:close/>
                    <a:moveTo>
                      <a:pt x="14077" y="2002"/>
                    </a:moveTo>
                    <a:cubicBezTo>
                      <a:pt x="13009" y="2369"/>
                      <a:pt x="8873" y="1268"/>
                      <a:pt x="7706" y="868"/>
                    </a:cubicBezTo>
                    <a:cubicBezTo>
                      <a:pt x="6738" y="2969"/>
                      <a:pt x="1101" y="15178"/>
                      <a:pt x="3769" y="19047"/>
                    </a:cubicBezTo>
                    <a:cubicBezTo>
                      <a:pt x="5504" y="21549"/>
                      <a:pt x="9840" y="22483"/>
                      <a:pt x="12843" y="22483"/>
                    </a:cubicBezTo>
                    <a:cubicBezTo>
                      <a:pt x="13576" y="22483"/>
                      <a:pt x="14277" y="22383"/>
                      <a:pt x="14844" y="22283"/>
                    </a:cubicBezTo>
                    <a:cubicBezTo>
                      <a:pt x="15278" y="22150"/>
                      <a:pt x="15645" y="22016"/>
                      <a:pt x="15745" y="21883"/>
                    </a:cubicBezTo>
                    <a:lnTo>
                      <a:pt x="15745" y="21849"/>
                    </a:lnTo>
                    <a:cubicBezTo>
                      <a:pt x="15344" y="21015"/>
                      <a:pt x="15111" y="16946"/>
                      <a:pt x="14844" y="12609"/>
                    </a:cubicBezTo>
                    <a:cubicBezTo>
                      <a:pt x="14544" y="8106"/>
                      <a:pt x="14277" y="3336"/>
                      <a:pt x="13843" y="2135"/>
                    </a:cubicBezTo>
                    <a:cubicBezTo>
                      <a:pt x="13877" y="2102"/>
                      <a:pt x="14244" y="1969"/>
                      <a:pt x="14077" y="200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4" name="Google Shape;2554;p39"/>
              <p:cNvSpPr/>
              <p:nvPr/>
            </p:nvSpPr>
            <p:spPr>
              <a:xfrm>
                <a:off x="4348695" y="3055065"/>
                <a:ext cx="538904" cy="609439"/>
              </a:xfrm>
              <a:custGeom>
                <a:avLst/>
                <a:gdLst/>
                <a:ahLst/>
                <a:cxnLst/>
                <a:rect l="l" t="t" r="r" b="b"/>
                <a:pathLst>
                  <a:path w="54039" h="61112" extrusionOk="0">
                    <a:moveTo>
                      <a:pt x="25352" y="434"/>
                    </a:moveTo>
                    <a:cubicBezTo>
                      <a:pt x="17846" y="1"/>
                      <a:pt x="11942" y="334"/>
                      <a:pt x="8173" y="10175"/>
                    </a:cubicBezTo>
                    <a:cubicBezTo>
                      <a:pt x="4403" y="20015"/>
                      <a:pt x="5071" y="30089"/>
                      <a:pt x="4337" y="34125"/>
                    </a:cubicBezTo>
                    <a:cubicBezTo>
                      <a:pt x="3636" y="38195"/>
                      <a:pt x="0" y="49369"/>
                      <a:pt x="6438" y="54973"/>
                    </a:cubicBezTo>
                    <a:cubicBezTo>
                      <a:pt x="12843" y="60577"/>
                      <a:pt x="20748" y="57975"/>
                      <a:pt x="25318" y="59443"/>
                    </a:cubicBezTo>
                    <a:cubicBezTo>
                      <a:pt x="29855" y="60911"/>
                      <a:pt x="37294" y="61111"/>
                      <a:pt x="39328" y="60711"/>
                    </a:cubicBezTo>
                    <a:cubicBezTo>
                      <a:pt x="41330" y="60277"/>
                      <a:pt x="50703" y="57075"/>
                      <a:pt x="52371" y="52605"/>
                    </a:cubicBezTo>
                    <a:cubicBezTo>
                      <a:pt x="54039" y="48135"/>
                      <a:pt x="53438" y="16846"/>
                      <a:pt x="49702" y="8540"/>
                    </a:cubicBezTo>
                    <a:cubicBezTo>
                      <a:pt x="45933" y="234"/>
                      <a:pt x="32857" y="901"/>
                      <a:pt x="25352" y="43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5" name="Google Shape;2555;p39"/>
              <p:cNvSpPr/>
              <p:nvPr/>
            </p:nvSpPr>
            <p:spPr>
              <a:xfrm>
                <a:off x="4352016" y="3053400"/>
                <a:ext cx="533589" cy="613758"/>
              </a:xfrm>
              <a:custGeom>
                <a:avLst/>
                <a:gdLst/>
                <a:ahLst/>
                <a:cxnLst/>
                <a:rect l="l" t="t" r="r" b="b"/>
                <a:pathLst>
                  <a:path w="53506" h="61545" extrusionOk="0">
                    <a:moveTo>
                      <a:pt x="24985" y="1035"/>
                    </a:moveTo>
                    <a:cubicBezTo>
                      <a:pt x="21283" y="835"/>
                      <a:pt x="17980" y="768"/>
                      <a:pt x="15145" y="2002"/>
                    </a:cubicBezTo>
                    <a:cubicBezTo>
                      <a:pt x="12343" y="3203"/>
                      <a:pt x="10008" y="5672"/>
                      <a:pt x="8140" y="10508"/>
                    </a:cubicBezTo>
                    <a:cubicBezTo>
                      <a:pt x="5438" y="17513"/>
                      <a:pt x="5004" y="24685"/>
                      <a:pt x="4738" y="29689"/>
                    </a:cubicBezTo>
                    <a:cubicBezTo>
                      <a:pt x="4604" y="31624"/>
                      <a:pt x="4504" y="33258"/>
                      <a:pt x="4304" y="34426"/>
                    </a:cubicBezTo>
                    <a:cubicBezTo>
                      <a:pt x="4237" y="34959"/>
                      <a:pt x="4070" y="35593"/>
                      <a:pt x="3904" y="36360"/>
                    </a:cubicBezTo>
                    <a:cubicBezTo>
                      <a:pt x="2803" y="41230"/>
                      <a:pt x="801" y="50203"/>
                      <a:pt x="6239" y="54907"/>
                    </a:cubicBezTo>
                    <a:cubicBezTo>
                      <a:pt x="10408" y="58543"/>
                      <a:pt x="15278" y="58609"/>
                      <a:pt x="19348" y="58710"/>
                    </a:cubicBezTo>
                    <a:cubicBezTo>
                      <a:pt x="21483" y="58743"/>
                      <a:pt x="23418" y="58776"/>
                      <a:pt x="24952" y="59277"/>
                    </a:cubicBezTo>
                    <a:cubicBezTo>
                      <a:pt x="26920" y="59910"/>
                      <a:pt x="29422" y="60277"/>
                      <a:pt x="31757" y="60477"/>
                    </a:cubicBezTo>
                    <a:cubicBezTo>
                      <a:pt x="34792" y="60778"/>
                      <a:pt x="37628" y="60744"/>
                      <a:pt x="38762" y="60477"/>
                    </a:cubicBezTo>
                    <a:cubicBezTo>
                      <a:pt x="39996" y="60244"/>
                      <a:pt x="44032" y="58910"/>
                      <a:pt x="47335" y="56842"/>
                    </a:cubicBezTo>
                    <a:cubicBezTo>
                      <a:pt x="49303" y="55641"/>
                      <a:pt x="50937" y="54240"/>
                      <a:pt x="51504" y="52639"/>
                    </a:cubicBezTo>
                    <a:cubicBezTo>
                      <a:pt x="52438" y="50170"/>
                      <a:pt x="52638" y="39329"/>
                      <a:pt x="51971" y="28788"/>
                    </a:cubicBezTo>
                    <a:cubicBezTo>
                      <a:pt x="51471" y="20549"/>
                      <a:pt x="50437" y="12476"/>
                      <a:pt x="48802" y="8874"/>
                    </a:cubicBezTo>
                    <a:cubicBezTo>
                      <a:pt x="45633" y="1802"/>
                      <a:pt x="35326" y="1435"/>
                      <a:pt x="27854" y="1135"/>
                    </a:cubicBezTo>
                    <a:cubicBezTo>
                      <a:pt x="26953" y="1102"/>
                      <a:pt x="25919" y="1068"/>
                      <a:pt x="24985" y="1035"/>
                    </a:cubicBezTo>
                    <a:close/>
                    <a:moveTo>
                      <a:pt x="14845" y="1268"/>
                    </a:moveTo>
                    <a:cubicBezTo>
                      <a:pt x="17814" y="1"/>
                      <a:pt x="21249" y="34"/>
                      <a:pt x="25019" y="234"/>
                    </a:cubicBezTo>
                    <a:cubicBezTo>
                      <a:pt x="25953" y="268"/>
                      <a:pt x="26953" y="334"/>
                      <a:pt x="27988" y="368"/>
                    </a:cubicBezTo>
                    <a:cubicBezTo>
                      <a:pt x="35660" y="668"/>
                      <a:pt x="46267" y="1035"/>
                      <a:pt x="49636" y="8540"/>
                    </a:cubicBezTo>
                    <a:cubicBezTo>
                      <a:pt x="51304" y="12243"/>
                      <a:pt x="52338" y="20382"/>
                      <a:pt x="52839" y="28721"/>
                    </a:cubicBezTo>
                    <a:cubicBezTo>
                      <a:pt x="53506" y="39329"/>
                      <a:pt x="53239" y="50337"/>
                      <a:pt x="52305" y="52905"/>
                    </a:cubicBezTo>
                    <a:cubicBezTo>
                      <a:pt x="51638" y="54640"/>
                      <a:pt x="49870" y="56241"/>
                      <a:pt x="47802" y="57542"/>
                    </a:cubicBezTo>
                    <a:cubicBezTo>
                      <a:pt x="44399" y="59610"/>
                      <a:pt x="40230" y="60978"/>
                      <a:pt x="38962" y="61245"/>
                    </a:cubicBezTo>
                    <a:cubicBezTo>
                      <a:pt x="37795" y="61478"/>
                      <a:pt x="34859" y="61545"/>
                      <a:pt x="31724" y="61245"/>
                    </a:cubicBezTo>
                    <a:cubicBezTo>
                      <a:pt x="29322" y="61011"/>
                      <a:pt x="26787" y="60611"/>
                      <a:pt x="24785" y="59977"/>
                    </a:cubicBezTo>
                    <a:cubicBezTo>
                      <a:pt x="23318" y="59510"/>
                      <a:pt x="21450" y="59477"/>
                      <a:pt x="19381" y="59443"/>
                    </a:cubicBezTo>
                    <a:cubicBezTo>
                      <a:pt x="15178" y="59343"/>
                      <a:pt x="10141" y="59277"/>
                      <a:pt x="5772" y="55441"/>
                    </a:cubicBezTo>
                    <a:cubicBezTo>
                      <a:pt x="1" y="50437"/>
                      <a:pt x="2036" y="41164"/>
                      <a:pt x="3170" y="36127"/>
                    </a:cubicBezTo>
                    <a:cubicBezTo>
                      <a:pt x="3337" y="35393"/>
                      <a:pt x="3470" y="34759"/>
                      <a:pt x="3603" y="34259"/>
                    </a:cubicBezTo>
                    <a:cubicBezTo>
                      <a:pt x="3804" y="33125"/>
                      <a:pt x="3870" y="31557"/>
                      <a:pt x="4004" y="29589"/>
                    </a:cubicBezTo>
                    <a:cubicBezTo>
                      <a:pt x="4304" y="24585"/>
                      <a:pt x="4704" y="17347"/>
                      <a:pt x="7473" y="10208"/>
                    </a:cubicBezTo>
                    <a:cubicBezTo>
                      <a:pt x="9408" y="5171"/>
                      <a:pt x="11909" y="2569"/>
                      <a:pt x="14845" y="126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6" name="Google Shape;2556;p39"/>
              <p:cNvSpPr/>
              <p:nvPr/>
            </p:nvSpPr>
            <p:spPr>
              <a:xfrm>
                <a:off x="4417884" y="3023462"/>
                <a:ext cx="432457" cy="266465"/>
              </a:xfrm>
              <a:custGeom>
                <a:avLst/>
                <a:gdLst/>
                <a:ahLst/>
                <a:cxnLst/>
                <a:rect l="l" t="t" r="r" b="b"/>
                <a:pathLst>
                  <a:path w="43365" h="26720" extrusionOk="0">
                    <a:moveTo>
                      <a:pt x="43365" y="10341"/>
                    </a:moveTo>
                    <a:cubicBezTo>
                      <a:pt x="43365" y="10341"/>
                      <a:pt x="39829" y="5738"/>
                      <a:pt x="37027" y="4571"/>
                    </a:cubicBezTo>
                    <a:cubicBezTo>
                      <a:pt x="34225" y="3403"/>
                      <a:pt x="12376" y="1"/>
                      <a:pt x="6839" y="4037"/>
                    </a:cubicBezTo>
                    <a:cubicBezTo>
                      <a:pt x="1335" y="8107"/>
                      <a:pt x="1" y="22217"/>
                      <a:pt x="1168" y="23451"/>
                    </a:cubicBezTo>
                    <a:cubicBezTo>
                      <a:pt x="2302" y="24718"/>
                      <a:pt x="28287" y="26720"/>
                      <a:pt x="29555" y="26086"/>
                    </a:cubicBezTo>
                    <a:cubicBezTo>
                      <a:pt x="30756" y="25452"/>
                      <a:pt x="36293" y="6372"/>
                      <a:pt x="38295" y="7539"/>
                    </a:cubicBezTo>
                    <a:cubicBezTo>
                      <a:pt x="40329" y="8707"/>
                      <a:pt x="42264" y="10742"/>
                      <a:pt x="42264" y="1074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7" name="Google Shape;2557;p39"/>
              <p:cNvSpPr/>
              <p:nvPr/>
            </p:nvSpPr>
            <p:spPr>
              <a:xfrm>
                <a:off x="4420218" y="3039428"/>
                <a:ext cx="434123" cy="251167"/>
              </a:xfrm>
              <a:custGeom>
                <a:avLst/>
                <a:gdLst/>
                <a:ahLst/>
                <a:cxnLst/>
                <a:rect l="l" t="t" r="r" b="b"/>
                <a:pathLst>
                  <a:path w="43532" h="25186" extrusionOk="0">
                    <a:moveTo>
                      <a:pt x="42497" y="8574"/>
                    </a:moveTo>
                    <a:cubicBezTo>
                      <a:pt x="41596" y="7440"/>
                      <a:pt x="38861" y="4271"/>
                      <a:pt x="36660" y="3337"/>
                    </a:cubicBezTo>
                    <a:cubicBezTo>
                      <a:pt x="34958" y="2636"/>
                      <a:pt x="25985" y="1068"/>
                      <a:pt x="18080" y="935"/>
                    </a:cubicBezTo>
                    <a:cubicBezTo>
                      <a:pt x="13276" y="835"/>
                      <a:pt x="8906" y="1302"/>
                      <a:pt x="6838" y="2770"/>
                    </a:cubicBezTo>
                    <a:cubicBezTo>
                      <a:pt x="6672" y="2903"/>
                      <a:pt x="6471" y="3070"/>
                      <a:pt x="6305" y="3237"/>
                    </a:cubicBezTo>
                    <a:cubicBezTo>
                      <a:pt x="3870" y="5438"/>
                      <a:pt x="2402" y="9741"/>
                      <a:pt x="1601" y="13644"/>
                    </a:cubicBezTo>
                    <a:cubicBezTo>
                      <a:pt x="801" y="17513"/>
                      <a:pt x="767" y="20983"/>
                      <a:pt x="1201" y="21616"/>
                    </a:cubicBezTo>
                    <a:lnTo>
                      <a:pt x="1201" y="21616"/>
                    </a:lnTo>
                    <a:cubicBezTo>
                      <a:pt x="1668" y="22117"/>
                      <a:pt x="7139" y="22784"/>
                      <a:pt x="13109" y="23318"/>
                    </a:cubicBezTo>
                    <a:cubicBezTo>
                      <a:pt x="20448" y="23985"/>
                      <a:pt x="28487" y="24452"/>
                      <a:pt x="29121" y="24151"/>
                    </a:cubicBezTo>
                    <a:cubicBezTo>
                      <a:pt x="29454" y="23985"/>
                      <a:pt x="30555" y="20983"/>
                      <a:pt x="31856" y="17513"/>
                    </a:cubicBezTo>
                    <a:cubicBezTo>
                      <a:pt x="33291" y="13644"/>
                      <a:pt x="34958" y="9174"/>
                      <a:pt x="36259" y="7006"/>
                    </a:cubicBezTo>
                    <a:cubicBezTo>
                      <a:pt x="36960" y="5838"/>
                      <a:pt x="37627" y="5271"/>
                      <a:pt x="38261" y="5638"/>
                    </a:cubicBezTo>
                    <a:cubicBezTo>
                      <a:pt x="39929" y="6639"/>
                      <a:pt x="41530" y="8173"/>
                      <a:pt x="42097" y="8740"/>
                    </a:cubicBezTo>
                    <a:close/>
                    <a:moveTo>
                      <a:pt x="36960" y="2603"/>
                    </a:moveTo>
                    <a:cubicBezTo>
                      <a:pt x="39829" y="3804"/>
                      <a:pt x="43431" y="8474"/>
                      <a:pt x="43431" y="8474"/>
                    </a:cubicBezTo>
                    <a:cubicBezTo>
                      <a:pt x="43464" y="8507"/>
                      <a:pt x="43464" y="8507"/>
                      <a:pt x="43464" y="8574"/>
                    </a:cubicBezTo>
                    <a:cubicBezTo>
                      <a:pt x="43531" y="8774"/>
                      <a:pt x="43431" y="8974"/>
                      <a:pt x="43264" y="9074"/>
                    </a:cubicBezTo>
                    <a:lnTo>
                      <a:pt x="42164" y="9474"/>
                    </a:lnTo>
                    <a:cubicBezTo>
                      <a:pt x="42030" y="9508"/>
                      <a:pt x="41830" y="9508"/>
                      <a:pt x="41763" y="9408"/>
                    </a:cubicBezTo>
                    <a:cubicBezTo>
                      <a:pt x="41763" y="9408"/>
                      <a:pt x="39829" y="7440"/>
                      <a:pt x="37860" y="6272"/>
                    </a:cubicBezTo>
                    <a:cubicBezTo>
                      <a:pt x="37727" y="6172"/>
                      <a:pt x="37393" y="6606"/>
                      <a:pt x="36960" y="7406"/>
                    </a:cubicBezTo>
                    <a:cubicBezTo>
                      <a:pt x="35692" y="9508"/>
                      <a:pt x="34024" y="13944"/>
                      <a:pt x="32623" y="17780"/>
                    </a:cubicBezTo>
                    <a:cubicBezTo>
                      <a:pt x="31289" y="21416"/>
                      <a:pt x="30122" y="24518"/>
                      <a:pt x="29488" y="24819"/>
                    </a:cubicBezTo>
                    <a:cubicBezTo>
                      <a:pt x="28754" y="25186"/>
                      <a:pt x="20515" y="24785"/>
                      <a:pt x="13076" y="24085"/>
                    </a:cubicBezTo>
                    <a:cubicBezTo>
                      <a:pt x="6905" y="23484"/>
                      <a:pt x="1234" y="22750"/>
                      <a:pt x="634" y="22117"/>
                    </a:cubicBezTo>
                    <a:cubicBezTo>
                      <a:pt x="634" y="22117"/>
                      <a:pt x="601" y="22083"/>
                      <a:pt x="601" y="22017"/>
                    </a:cubicBezTo>
                    <a:cubicBezTo>
                      <a:pt x="0" y="21249"/>
                      <a:pt x="0" y="17513"/>
                      <a:pt x="834" y="13444"/>
                    </a:cubicBezTo>
                    <a:cubicBezTo>
                      <a:pt x="1635" y="9408"/>
                      <a:pt x="3236" y="4938"/>
                      <a:pt x="5804" y="2603"/>
                    </a:cubicBezTo>
                    <a:lnTo>
                      <a:pt x="6438" y="2102"/>
                    </a:lnTo>
                    <a:cubicBezTo>
                      <a:pt x="8606" y="468"/>
                      <a:pt x="13143" y="1"/>
                      <a:pt x="18113" y="101"/>
                    </a:cubicBezTo>
                    <a:cubicBezTo>
                      <a:pt x="26085" y="268"/>
                      <a:pt x="35192" y="1902"/>
                      <a:pt x="36960" y="260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8" name="Google Shape;2558;p39"/>
              <p:cNvSpPr/>
              <p:nvPr/>
            </p:nvSpPr>
            <p:spPr>
              <a:xfrm>
                <a:off x="4761845" y="3387060"/>
                <a:ext cx="163350" cy="244506"/>
              </a:xfrm>
              <a:custGeom>
                <a:avLst/>
                <a:gdLst/>
                <a:ahLst/>
                <a:cxnLst/>
                <a:rect l="l" t="t" r="r" b="b"/>
                <a:pathLst>
                  <a:path w="16380" h="24518" extrusionOk="0">
                    <a:moveTo>
                      <a:pt x="10275" y="0"/>
                    </a:moveTo>
                    <a:cubicBezTo>
                      <a:pt x="10275" y="0"/>
                      <a:pt x="2303" y="2802"/>
                      <a:pt x="1168" y="2569"/>
                    </a:cubicBezTo>
                    <a:cubicBezTo>
                      <a:pt x="1" y="2302"/>
                      <a:pt x="2336" y="20815"/>
                      <a:pt x="1735" y="22650"/>
                    </a:cubicBezTo>
                    <a:cubicBezTo>
                      <a:pt x="1168" y="24518"/>
                      <a:pt x="11576" y="23417"/>
                      <a:pt x="13944" y="18580"/>
                    </a:cubicBezTo>
                    <a:cubicBezTo>
                      <a:pt x="16379" y="13777"/>
                      <a:pt x="10275" y="0"/>
                      <a:pt x="1027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9" name="Google Shape;2559;p39"/>
              <p:cNvSpPr/>
              <p:nvPr/>
            </p:nvSpPr>
            <p:spPr>
              <a:xfrm>
                <a:off x="4764179" y="3383061"/>
                <a:ext cx="165005" cy="242850"/>
              </a:xfrm>
              <a:custGeom>
                <a:avLst/>
                <a:gdLst/>
                <a:ahLst/>
                <a:cxnLst/>
                <a:rect l="l" t="t" r="r" b="b"/>
                <a:pathLst>
                  <a:path w="16546" h="24352" extrusionOk="0">
                    <a:moveTo>
                      <a:pt x="9841" y="902"/>
                    </a:moveTo>
                    <a:cubicBezTo>
                      <a:pt x="8306" y="1469"/>
                      <a:pt x="1968" y="3570"/>
                      <a:pt x="834" y="3337"/>
                    </a:cubicBezTo>
                    <a:cubicBezTo>
                      <a:pt x="668" y="3303"/>
                      <a:pt x="1034" y="3370"/>
                      <a:pt x="1034" y="3370"/>
                    </a:cubicBezTo>
                    <a:cubicBezTo>
                      <a:pt x="734" y="4638"/>
                      <a:pt x="1135" y="9374"/>
                      <a:pt x="1468" y="13877"/>
                    </a:cubicBezTo>
                    <a:cubicBezTo>
                      <a:pt x="1802" y="18181"/>
                      <a:pt x="2069" y="22250"/>
                      <a:pt x="1835" y="23151"/>
                    </a:cubicBezTo>
                    <a:lnTo>
                      <a:pt x="1835" y="23184"/>
                    </a:lnTo>
                    <a:cubicBezTo>
                      <a:pt x="1968" y="23318"/>
                      <a:pt x="2335" y="23384"/>
                      <a:pt x="2802" y="23418"/>
                    </a:cubicBezTo>
                    <a:cubicBezTo>
                      <a:pt x="3336" y="23484"/>
                      <a:pt x="4037" y="23484"/>
                      <a:pt x="4804" y="23351"/>
                    </a:cubicBezTo>
                    <a:cubicBezTo>
                      <a:pt x="7806" y="22984"/>
                      <a:pt x="11976" y="21483"/>
                      <a:pt x="13310" y="18748"/>
                    </a:cubicBezTo>
                    <a:cubicBezTo>
                      <a:pt x="15478" y="14578"/>
                      <a:pt x="10708" y="3003"/>
                      <a:pt x="9841" y="902"/>
                    </a:cubicBezTo>
                    <a:close/>
                    <a:moveTo>
                      <a:pt x="1001" y="2569"/>
                    </a:moveTo>
                    <a:cubicBezTo>
                      <a:pt x="2102" y="2836"/>
                      <a:pt x="9774" y="134"/>
                      <a:pt x="9907" y="68"/>
                    </a:cubicBezTo>
                    <a:cubicBezTo>
                      <a:pt x="10141" y="1"/>
                      <a:pt x="10341" y="134"/>
                      <a:pt x="10408" y="301"/>
                    </a:cubicBezTo>
                    <a:cubicBezTo>
                      <a:pt x="10408" y="334"/>
                      <a:pt x="16546" y="14211"/>
                      <a:pt x="14077" y="19181"/>
                    </a:cubicBezTo>
                    <a:cubicBezTo>
                      <a:pt x="12576" y="22183"/>
                      <a:pt x="8173" y="23818"/>
                      <a:pt x="4971" y="24218"/>
                    </a:cubicBezTo>
                    <a:cubicBezTo>
                      <a:pt x="4137" y="24352"/>
                      <a:pt x="3369" y="24352"/>
                      <a:pt x="2802" y="24318"/>
                    </a:cubicBezTo>
                    <a:cubicBezTo>
                      <a:pt x="2135" y="24252"/>
                      <a:pt x="1635" y="24085"/>
                      <a:pt x="1368" y="23851"/>
                    </a:cubicBezTo>
                    <a:cubicBezTo>
                      <a:pt x="1135" y="23584"/>
                      <a:pt x="1034" y="23318"/>
                      <a:pt x="1135" y="22984"/>
                    </a:cubicBezTo>
                    <a:cubicBezTo>
                      <a:pt x="1368" y="22217"/>
                      <a:pt x="1034" y="18214"/>
                      <a:pt x="701" y="14011"/>
                    </a:cubicBezTo>
                    <a:cubicBezTo>
                      <a:pt x="367" y="9474"/>
                      <a:pt x="0" y="4638"/>
                      <a:pt x="301" y="3237"/>
                    </a:cubicBezTo>
                    <a:cubicBezTo>
                      <a:pt x="434" y="2703"/>
                      <a:pt x="634" y="2503"/>
                      <a:pt x="1001" y="256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0" name="Google Shape;2560;p39"/>
              <p:cNvSpPr/>
              <p:nvPr/>
            </p:nvSpPr>
            <p:spPr>
              <a:xfrm>
                <a:off x="4396264" y="3335492"/>
                <a:ext cx="348968" cy="287756"/>
              </a:xfrm>
              <a:custGeom>
                <a:avLst/>
                <a:gdLst/>
                <a:ahLst/>
                <a:cxnLst/>
                <a:rect l="l" t="t" r="r" b="b"/>
                <a:pathLst>
                  <a:path w="34993" h="28855" extrusionOk="0">
                    <a:moveTo>
                      <a:pt x="3536" y="2603"/>
                    </a:moveTo>
                    <a:cubicBezTo>
                      <a:pt x="1535" y="5305"/>
                      <a:pt x="0" y="20782"/>
                      <a:pt x="3069" y="23551"/>
                    </a:cubicBezTo>
                    <a:cubicBezTo>
                      <a:pt x="6205" y="26353"/>
                      <a:pt x="21549" y="28855"/>
                      <a:pt x="26319" y="27687"/>
                    </a:cubicBezTo>
                    <a:cubicBezTo>
                      <a:pt x="31056" y="26553"/>
                      <a:pt x="33057" y="24718"/>
                      <a:pt x="33524" y="20849"/>
                    </a:cubicBezTo>
                    <a:cubicBezTo>
                      <a:pt x="33991" y="16980"/>
                      <a:pt x="34992" y="5438"/>
                      <a:pt x="32424" y="4304"/>
                    </a:cubicBezTo>
                    <a:cubicBezTo>
                      <a:pt x="29888" y="3270"/>
                      <a:pt x="7506" y="1"/>
                      <a:pt x="3536" y="260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1" name="Google Shape;2561;p39"/>
              <p:cNvSpPr/>
              <p:nvPr/>
            </p:nvSpPr>
            <p:spPr>
              <a:xfrm>
                <a:off x="4404581" y="3346472"/>
                <a:ext cx="336652" cy="275111"/>
              </a:xfrm>
              <a:custGeom>
                <a:avLst/>
                <a:gdLst/>
                <a:ahLst/>
                <a:cxnLst/>
                <a:rect l="l" t="t" r="r" b="b"/>
                <a:pathLst>
                  <a:path w="33758" h="27587" extrusionOk="0">
                    <a:moveTo>
                      <a:pt x="2969" y="1802"/>
                    </a:moveTo>
                    <a:cubicBezTo>
                      <a:pt x="1868" y="3303"/>
                      <a:pt x="968" y="8573"/>
                      <a:pt x="868" y="13510"/>
                    </a:cubicBezTo>
                    <a:cubicBezTo>
                      <a:pt x="801" y="17413"/>
                      <a:pt x="1201" y="21016"/>
                      <a:pt x="2502" y="22183"/>
                    </a:cubicBezTo>
                    <a:cubicBezTo>
                      <a:pt x="3970" y="23484"/>
                      <a:pt x="8240" y="24718"/>
                      <a:pt x="12876" y="25552"/>
                    </a:cubicBezTo>
                    <a:cubicBezTo>
                      <a:pt x="17813" y="26419"/>
                      <a:pt x="22983" y="26820"/>
                      <a:pt x="25385" y="26219"/>
                    </a:cubicBezTo>
                    <a:cubicBezTo>
                      <a:pt x="27720" y="25686"/>
                      <a:pt x="29355" y="24985"/>
                      <a:pt x="30422" y="23918"/>
                    </a:cubicBezTo>
                    <a:cubicBezTo>
                      <a:pt x="31523" y="22917"/>
                      <a:pt x="32057" y="21549"/>
                      <a:pt x="32323" y="19715"/>
                    </a:cubicBezTo>
                    <a:cubicBezTo>
                      <a:pt x="32590" y="17346"/>
                      <a:pt x="33057" y="12076"/>
                      <a:pt x="32824" y="8140"/>
                    </a:cubicBezTo>
                    <a:cubicBezTo>
                      <a:pt x="32657" y="5805"/>
                      <a:pt x="32257" y="3903"/>
                      <a:pt x="31423" y="3570"/>
                    </a:cubicBezTo>
                    <a:cubicBezTo>
                      <a:pt x="29888" y="2903"/>
                      <a:pt x="21082" y="1502"/>
                      <a:pt x="13510" y="1035"/>
                    </a:cubicBezTo>
                    <a:cubicBezTo>
                      <a:pt x="8740" y="734"/>
                      <a:pt x="4504" y="868"/>
                      <a:pt x="2969" y="1802"/>
                    </a:cubicBezTo>
                    <a:close/>
                    <a:moveTo>
                      <a:pt x="67" y="13510"/>
                    </a:moveTo>
                    <a:cubicBezTo>
                      <a:pt x="200" y="8407"/>
                      <a:pt x="1201" y="2836"/>
                      <a:pt x="2369" y="1302"/>
                    </a:cubicBezTo>
                    <a:lnTo>
                      <a:pt x="2369" y="1302"/>
                    </a:lnTo>
                    <a:cubicBezTo>
                      <a:pt x="2402" y="1235"/>
                      <a:pt x="2402" y="1201"/>
                      <a:pt x="2469" y="1201"/>
                    </a:cubicBezTo>
                    <a:cubicBezTo>
                      <a:pt x="4070" y="134"/>
                      <a:pt x="8540" y="1"/>
                      <a:pt x="13510" y="301"/>
                    </a:cubicBezTo>
                    <a:cubicBezTo>
                      <a:pt x="21182" y="734"/>
                      <a:pt x="30122" y="2236"/>
                      <a:pt x="31690" y="2903"/>
                    </a:cubicBezTo>
                    <a:cubicBezTo>
                      <a:pt x="32824" y="3403"/>
                      <a:pt x="33357" y="5505"/>
                      <a:pt x="33524" y="8140"/>
                    </a:cubicBezTo>
                    <a:cubicBezTo>
                      <a:pt x="33758" y="12143"/>
                      <a:pt x="33324" y="17446"/>
                      <a:pt x="33024" y="19848"/>
                    </a:cubicBezTo>
                    <a:cubicBezTo>
                      <a:pt x="32757" y="21883"/>
                      <a:pt x="32123" y="23384"/>
                      <a:pt x="30889" y="24518"/>
                    </a:cubicBezTo>
                    <a:cubicBezTo>
                      <a:pt x="29688" y="25652"/>
                      <a:pt x="27920" y="26419"/>
                      <a:pt x="25519" y="27020"/>
                    </a:cubicBezTo>
                    <a:cubicBezTo>
                      <a:pt x="23017" y="27587"/>
                      <a:pt x="17680" y="27220"/>
                      <a:pt x="12709" y="26353"/>
                    </a:cubicBezTo>
                    <a:cubicBezTo>
                      <a:pt x="8006" y="25519"/>
                      <a:pt x="3536" y="24185"/>
                      <a:pt x="1968" y="22750"/>
                    </a:cubicBezTo>
                    <a:cubicBezTo>
                      <a:pt x="501" y="21416"/>
                      <a:pt x="0" y="17580"/>
                      <a:pt x="67" y="1351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2" name="Google Shape;2562;p39"/>
              <p:cNvSpPr/>
              <p:nvPr/>
            </p:nvSpPr>
            <p:spPr>
              <a:xfrm>
                <a:off x="4402915" y="3328840"/>
                <a:ext cx="333660" cy="166670"/>
              </a:xfrm>
              <a:custGeom>
                <a:avLst/>
                <a:gdLst/>
                <a:ahLst/>
                <a:cxnLst/>
                <a:rect l="l" t="t" r="r" b="b"/>
                <a:pathLst>
                  <a:path w="33458" h="16713" extrusionOk="0">
                    <a:moveTo>
                      <a:pt x="1969" y="2236"/>
                    </a:moveTo>
                    <a:cubicBezTo>
                      <a:pt x="1668" y="2969"/>
                      <a:pt x="1" y="6839"/>
                      <a:pt x="734" y="10808"/>
                    </a:cubicBezTo>
                    <a:cubicBezTo>
                      <a:pt x="1435" y="14811"/>
                      <a:pt x="4971" y="14745"/>
                      <a:pt x="13343" y="15745"/>
                    </a:cubicBezTo>
                    <a:cubicBezTo>
                      <a:pt x="21716" y="16713"/>
                      <a:pt x="29555" y="16512"/>
                      <a:pt x="30022" y="13744"/>
                    </a:cubicBezTo>
                    <a:cubicBezTo>
                      <a:pt x="30489" y="10942"/>
                      <a:pt x="30856" y="5805"/>
                      <a:pt x="31857" y="6005"/>
                    </a:cubicBezTo>
                    <a:cubicBezTo>
                      <a:pt x="32857" y="6238"/>
                      <a:pt x="33057" y="6939"/>
                      <a:pt x="33057" y="6939"/>
                    </a:cubicBezTo>
                    <a:cubicBezTo>
                      <a:pt x="33057" y="6939"/>
                      <a:pt x="33458" y="4137"/>
                      <a:pt x="31590" y="3403"/>
                    </a:cubicBezTo>
                    <a:cubicBezTo>
                      <a:pt x="29755" y="2669"/>
                      <a:pt x="3136" y="1"/>
                      <a:pt x="1969" y="223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3" name="Google Shape;2563;p39"/>
              <p:cNvSpPr/>
              <p:nvPr/>
            </p:nvSpPr>
            <p:spPr>
              <a:xfrm>
                <a:off x="4399584" y="3337157"/>
                <a:ext cx="341319" cy="160019"/>
              </a:xfrm>
              <a:custGeom>
                <a:avLst/>
                <a:gdLst/>
                <a:ahLst/>
                <a:cxnLst/>
                <a:rect l="l" t="t" r="r" b="b"/>
                <a:pathLst>
                  <a:path w="34226" h="16046" extrusionOk="0">
                    <a:moveTo>
                      <a:pt x="2670" y="1568"/>
                    </a:moveTo>
                    <a:lnTo>
                      <a:pt x="2569" y="1735"/>
                    </a:lnTo>
                    <a:cubicBezTo>
                      <a:pt x="2169" y="2769"/>
                      <a:pt x="802" y="6305"/>
                      <a:pt x="1469" y="9941"/>
                    </a:cubicBezTo>
                    <a:cubicBezTo>
                      <a:pt x="2036" y="13243"/>
                      <a:pt x="4838" y="13577"/>
                      <a:pt x="11309" y="14277"/>
                    </a:cubicBezTo>
                    <a:cubicBezTo>
                      <a:pt x="12043" y="14344"/>
                      <a:pt x="12877" y="14444"/>
                      <a:pt x="13677" y="14578"/>
                    </a:cubicBezTo>
                    <a:cubicBezTo>
                      <a:pt x="18181" y="15111"/>
                      <a:pt x="22484" y="15278"/>
                      <a:pt x="25586" y="14911"/>
                    </a:cubicBezTo>
                    <a:cubicBezTo>
                      <a:pt x="28088" y="14611"/>
                      <a:pt x="29756" y="13944"/>
                      <a:pt x="29922" y="12843"/>
                    </a:cubicBezTo>
                    <a:cubicBezTo>
                      <a:pt x="30056" y="12176"/>
                      <a:pt x="30122" y="11442"/>
                      <a:pt x="30256" y="10642"/>
                    </a:cubicBezTo>
                    <a:cubicBezTo>
                      <a:pt x="30423" y="9441"/>
                      <a:pt x="30589" y="8173"/>
                      <a:pt x="30823" y="7139"/>
                    </a:cubicBezTo>
                    <a:cubicBezTo>
                      <a:pt x="31090" y="5671"/>
                      <a:pt x="31557" y="4671"/>
                      <a:pt x="32257" y="4837"/>
                    </a:cubicBezTo>
                    <a:cubicBezTo>
                      <a:pt x="32591" y="4937"/>
                      <a:pt x="32858" y="5004"/>
                      <a:pt x="33058" y="5138"/>
                    </a:cubicBezTo>
                    <a:cubicBezTo>
                      <a:pt x="33025" y="4404"/>
                      <a:pt x="32758" y="3336"/>
                      <a:pt x="31790" y="2969"/>
                    </a:cubicBezTo>
                    <a:cubicBezTo>
                      <a:pt x="30690" y="2502"/>
                      <a:pt x="20249" y="1335"/>
                      <a:pt x="12143" y="1068"/>
                    </a:cubicBezTo>
                    <a:cubicBezTo>
                      <a:pt x="7139" y="801"/>
                      <a:pt x="3036" y="901"/>
                      <a:pt x="2670" y="1568"/>
                    </a:cubicBezTo>
                    <a:close/>
                    <a:moveTo>
                      <a:pt x="1869" y="1435"/>
                    </a:moveTo>
                    <a:lnTo>
                      <a:pt x="1902" y="1268"/>
                    </a:lnTo>
                    <a:cubicBezTo>
                      <a:pt x="1902" y="1268"/>
                      <a:pt x="1902" y="1235"/>
                      <a:pt x="1969" y="1235"/>
                    </a:cubicBezTo>
                    <a:cubicBezTo>
                      <a:pt x="2503" y="234"/>
                      <a:pt x="6873" y="1"/>
                      <a:pt x="12176" y="234"/>
                    </a:cubicBezTo>
                    <a:cubicBezTo>
                      <a:pt x="20382" y="568"/>
                      <a:pt x="30956" y="1735"/>
                      <a:pt x="32157" y="2236"/>
                    </a:cubicBezTo>
                    <a:cubicBezTo>
                      <a:pt x="34225" y="3069"/>
                      <a:pt x="33858" y="6005"/>
                      <a:pt x="33858" y="6138"/>
                    </a:cubicBezTo>
                    <a:cubicBezTo>
                      <a:pt x="33858" y="6305"/>
                      <a:pt x="33725" y="6439"/>
                      <a:pt x="33558" y="6472"/>
                    </a:cubicBezTo>
                    <a:cubicBezTo>
                      <a:pt x="33358" y="6572"/>
                      <a:pt x="33158" y="6439"/>
                      <a:pt x="33058" y="6205"/>
                    </a:cubicBezTo>
                    <a:cubicBezTo>
                      <a:pt x="33058" y="6205"/>
                      <a:pt x="32924" y="5771"/>
                      <a:pt x="32157" y="5605"/>
                    </a:cubicBezTo>
                    <a:cubicBezTo>
                      <a:pt x="32024" y="5538"/>
                      <a:pt x="31824" y="6272"/>
                      <a:pt x="31590" y="7306"/>
                    </a:cubicBezTo>
                    <a:cubicBezTo>
                      <a:pt x="31390" y="8307"/>
                      <a:pt x="31223" y="9541"/>
                      <a:pt x="31056" y="10775"/>
                    </a:cubicBezTo>
                    <a:cubicBezTo>
                      <a:pt x="30923" y="11609"/>
                      <a:pt x="30856" y="12343"/>
                      <a:pt x="30723" y="13010"/>
                    </a:cubicBezTo>
                    <a:cubicBezTo>
                      <a:pt x="30489" y="14511"/>
                      <a:pt x="28555" y="15345"/>
                      <a:pt x="25686" y="15678"/>
                    </a:cubicBezTo>
                    <a:cubicBezTo>
                      <a:pt x="22517" y="16045"/>
                      <a:pt x="18147" y="15879"/>
                      <a:pt x="13577" y="15345"/>
                    </a:cubicBezTo>
                    <a:cubicBezTo>
                      <a:pt x="12710" y="15278"/>
                      <a:pt x="11909" y="15145"/>
                      <a:pt x="11209" y="15045"/>
                    </a:cubicBezTo>
                    <a:cubicBezTo>
                      <a:pt x="4337" y="14311"/>
                      <a:pt x="1369" y="13977"/>
                      <a:pt x="668" y="10108"/>
                    </a:cubicBezTo>
                    <a:cubicBezTo>
                      <a:pt x="1" y="6238"/>
                      <a:pt x="1469" y="2569"/>
                      <a:pt x="1869" y="143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4" name="Google Shape;2564;p39"/>
              <p:cNvSpPr/>
              <p:nvPr/>
            </p:nvSpPr>
            <p:spPr>
              <a:xfrm>
                <a:off x="4503378" y="3461235"/>
                <a:ext cx="59885" cy="86172"/>
              </a:xfrm>
              <a:custGeom>
                <a:avLst/>
                <a:gdLst/>
                <a:ahLst/>
                <a:cxnLst/>
                <a:rect l="l" t="t" r="r" b="b"/>
                <a:pathLst>
                  <a:path w="6005" h="8641" extrusionOk="0">
                    <a:moveTo>
                      <a:pt x="1268" y="401"/>
                    </a:moveTo>
                    <a:cubicBezTo>
                      <a:pt x="1268" y="401"/>
                      <a:pt x="0" y="7039"/>
                      <a:pt x="901" y="7806"/>
                    </a:cubicBezTo>
                    <a:cubicBezTo>
                      <a:pt x="1768" y="8574"/>
                      <a:pt x="4637" y="8640"/>
                      <a:pt x="4804" y="8173"/>
                    </a:cubicBezTo>
                    <a:cubicBezTo>
                      <a:pt x="5004" y="7706"/>
                      <a:pt x="6005" y="901"/>
                      <a:pt x="6005" y="901"/>
                    </a:cubicBezTo>
                    <a:cubicBezTo>
                      <a:pt x="6005" y="901"/>
                      <a:pt x="1468" y="1"/>
                      <a:pt x="1268" y="40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5" name="Google Shape;2565;p39"/>
              <p:cNvSpPr/>
              <p:nvPr/>
            </p:nvSpPr>
            <p:spPr>
              <a:xfrm>
                <a:off x="4499718" y="3456917"/>
                <a:ext cx="68202" cy="93811"/>
              </a:xfrm>
              <a:custGeom>
                <a:avLst/>
                <a:gdLst/>
                <a:ahLst/>
                <a:cxnLst/>
                <a:rect l="l" t="t" r="r" b="b"/>
                <a:pathLst>
                  <a:path w="6839" h="9407" extrusionOk="0">
                    <a:moveTo>
                      <a:pt x="2002" y="1001"/>
                    </a:moveTo>
                    <a:cubicBezTo>
                      <a:pt x="1835" y="1801"/>
                      <a:pt x="868" y="7339"/>
                      <a:pt x="1535" y="7939"/>
                    </a:cubicBezTo>
                    <a:cubicBezTo>
                      <a:pt x="1635" y="8006"/>
                      <a:pt x="1768" y="8073"/>
                      <a:pt x="1868" y="8139"/>
                    </a:cubicBezTo>
                    <a:cubicBezTo>
                      <a:pt x="2369" y="8339"/>
                      <a:pt x="3136" y="8473"/>
                      <a:pt x="3770" y="8473"/>
                    </a:cubicBezTo>
                    <a:cubicBezTo>
                      <a:pt x="4304" y="8473"/>
                      <a:pt x="4771" y="8440"/>
                      <a:pt x="4871" y="8406"/>
                    </a:cubicBezTo>
                    <a:cubicBezTo>
                      <a:pt x="5037" y="7806"/>
                      <a:pt x="5771" y="3002"/>
                      <a:pt x="5971" y="1635"/>
                    </a:cubicBezTo>
                    <a:cubicBezTo>
                      <a:pt x="4971" y="1468"/>
                      <a:pt x="2269" y="934"/>
                      <a:pt x="2002" y="1001"/>
                    </a:cubicBezTo>
                    <a:close/>
                    <a:moveTo>
                      <a:pt x="1001" y="8506"/>
                    </a:moveTo>
                    <a:cubicBezTo>
                      <a:pt x="0" y="7606"/>
                      <a:pt x="1168" y="1134"/>
                      <a:pt x="1268" y="801"/>
                    </a:cubicBezTo>
                    <a:cubicBezTo>
                      <a:pt x="1268" y="767"/>
                      <a:pt x="1268" y="734"/>
                      <a:pt x="1301" y="667"/>
                    </a:cubicBezTo>
                    <a:cubicBezTo>
                      <a:pt x="1668" y="0"/>
                      <a:pt x="6138" y="901"/>
                      <a:pt x="6472" y="968"/>
                    </a:cubicBezTo>
                    <a:cubicBezTo>
                      <a:pt x="6672" y="1001"/>
                      <a:pt x="6839" y="1168"/>
                      <a:pt x="6805" y="1435"/>
                    </a:cubicBezTo>
                    <a:cubicBezTo>
                      <a:pt x="6805" y="1435"/>
                      <a:pt x="5871" y="7839"/>
                      <a:pt x="5604" y="8740"/>
                    </a:cubicBezTo>
                    <a:cubicBezTo>
                      <a:pt x="5604" y="8773"/>
                      <a:pt x="5604" y="8773"/>
                      <a:pt x="5538" y="8806"/>
                    </a:cubicBezTo>
                    <a:cubicBezTo>
                      <a:pt x="5504" y="8840"/>
                      <a:pt x="5504" y="8907"/>
                      <a:pt x="5471" y="8973"/>
                    </a:cubicBezTo>
                    <a:lnTo>
                      <a:pt x="5471" y="8973"/>
                    </a:lnTo>
                    <a:cubicBezTo>
                      <a:pt x="5204" y="9240"/>
                      <a:pt x="4504" y="9407"/>
                      <a:pt x="3703" y="9340"/>
                    </a:cubicBezTo>
                    <a:cubicBezTo>
                      <a:pt x="2969" y="9340"/>
                      <a:pt x="2135" y="9173"/>
                      <a:pt x="1535" y="8940"/>
                    </a:cubicBezTo>
                    <a:cubicBezTo>
                      <a:pt x="1335" y="8773"/>
                      <a:pt x="1135" y="8673"/>
                      <a:pt x="1001" y="85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6" name="Google Shape;2566;p39"/>
              <p:cNvSpPr/>
              <p:nvPr/>
            </p:nvSpPr>
            <p:spPr>
              <a:xfrm>
                <a:off x="4504705" y="3450266"/>
                <a:ext cx="75522" cy="27614"/>
              </a:xfrm>
              <a:custGeom>
                <a:avLst/>
                <a:gdLst/>
                <a:ahLst/>
                <a:cxnLst/>
                <a:rect l="l" t="t" r="r" b="b"/>
                <a:pathLst>
                  <a:path w="7573" h="2769" extrusionOk="0">
                    <a:moveTo>
                      <a:pt x="501" y="267"/>
                    </a:moveTo>
                    <a:cubicBezTo>
                      <a:pt x="501" y="267"/>
                      <a:pt x="1" y="1935"/>
                      <a:pt x="368" y="1935"/>
                    </a:cubicBezTo>
                    <a:cubicBezTo>
                      <a:pt x="735" y="1935"/>
                      <a:pt x="5405" y="2769"/>
                      <a:pt x="6472" y="2769"/>
                    </a:cubicBezTo>
                    <a:cubicBezTo>
                      <a:pt x="7473" y="2769"/>
                      <a:pt x="7573" y="767"/>
                      <a:pt x="6639" y="667"/>
                    </a:cubicBezTo>
                    <a:cubicBezTo>
                      <a:pt x="5605" y="634"/>
                      <a:pt x="468" y="0"/>
                      <a:pt x="501" y="26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7" name="Google Shape;2567;p39"/>
              <p:cNvSpPr/>
              <p:nvPr/>
            </p:nvSpPr>
            <p:spPr>
              <a:xfrm>
                <a:off x="4500047" y="3447932"/>
                <a:ext cx="81176" cy="34275"/>
              </a:xfrm>
              <a:custGeom>
                <a:avLst/>
                <a:gdLst/>
                <a:ahLst/>
                <a:cxnLst/>
                <a:rect l="l" t="t" r="r" b="b"/>
                <a:pathLst>
                  <a:path w="8140" h="3437" extrusionOk="0">
                    <a:moveTo>
                      <a:pt x="1235" y="834"/>
                    </a:moveTo>
                    <a:cubicBezTo>
                      <a:pt x="1068" y="1168"/>
                      <a:pt x="735" y="1802"/>
                      <a:pt x="835" y="1802"/>
                    </a:cubicBezTo>
                    <a:cubicBezTo>
                      <a:pt x="1002" y="1802"/>
                      <a:pt x="1902" y="1902"/>
                      <a:pt x="2903" y="2069"/>
                    </a:cubicBezTo>
                    <a:cubicBezTo>
                      <a:pt x="4404" y="2336"/>
                      <a:pt x="6305" y="2636"/>
                      <a:pt x="6906" y="2636"/>
                    </a:cubicBezTo>
                    <a:cubicBezTo>
                      <a:pt x="7073" y="2636"/>
                      <a:pt x="7173" y="2502"/>
                      <a:pt x="7273" y="2302"/>
                    </a:cubicBezTo>
                    <a:cubicBezTo>
                      <a:pt x="7306" y="2202"/>
                      <a:pt x="7306" y="2069"/>
                      <a:pt x="7339" y="1969"/>
                    </a:cubicBezTo>
                    <a:cubicBezTo>
                      <a:pt x="7339" y="1835"/>
                      <a:pt x="7339" y="1735"/>
                      <a:pt x="7306" y="1635"/>
                    </a:cubicBezTo>
                    <a:cubicBezTo>
                      <a:pt x="7273" y="1468"/>
                      <a:pt x="7173" y="1335"/>
                      <a:pt x="7006" y="1335"/>
                    </a:cubicBezTo>
                    <a:cubicBezTo>
                      <a:pt x="6772" y="1335"/>
                      <a:pt x="6272" y="1235"/>
                      <a:pt x="5638" y="1201"/>
                    </a:cubicBezTo>
                    <a:cubicBezTo>
                      <a:pt x="4137" y="1035"/>
                      <a:pt x="1902" y="801"/>
                      <a:pt x="1235" y="834"/>
                    </a:cubicBezTo>
                    <a:close/>
                    <a:moveTo>
                      <a:pt x="835" y="2569"/>
                    </a:moveTo>
                    <a:cubicBezTo>
                      <a:pt x="1" y="2569"/>
                      <a:pt x="468" y="801"/>
                      <a:pt x="601" y="468"/>
                    </a:cubicBezTo>
                    <a:cubicBezTo>
                      <a:pt x="601" y="201"/>
                      <a:pt x="801" y="67"/>
                      <a:pt x="1135" y="67"/>
                    </a:cubicBezTo>
                    <a:cubicBezTo>
                      <a:pt x="1835" y="1"/>
                      <a:pt x="4170" y="301"/>
                      <a:pt x="5772" y="468"/>
                    </a:cubicBezTo>
                    <a:cubicBezTo>
                      <a:pt x="6339" y="534"/>
                      <a:pt x="6839" y="568"/>
                      <a:pt x="7106" y="568"/>
                    </a:cubicBezTo>
                    <a:cubicBezTo>
                      <a:pt x="7640" y="601"/>
                      <a:pt x="7940" y="1001"/>
                      <a:pt x="8073" y="1435"/>
                    </a:cubicBezTo>
                    <a:cubicBezTo>
                      <a:pt x="8107" y="1602"/>
                      <a:pt x="8140" y="1835"/>
                      <a:pt x="8107" y="2035"/>
                    </a:cubicBezTo>
                    <a:cubicBezTo>
                      <a:pt x="8107" y="2235"/>
                      <a:pt x="8073" y="2402"/>
                      <a:pt x="7973" y="2602"/>
                    </a:cubicBezTo>
                    <a:cubicBezTo>
                      <a:pt x="7806" y="3069"/>
                      <a:pt x="7439" y="3436"/>
                      <a:pt x="6906" y="3436"/>
                    </a:cubicBezTo>
                    <a:cubicBezTo>
                      <a:pt x="6272" y="3436"/>
                      <a:pt x="4304" y="3103"/>
                      <a:pt x="2769" y="2903"/>
                    </a:cubicBezTo>
                    <a:cubicBezTo>
                      <a:pt x="1769" y="2702"/>
                      <a:pt x="968" y="2569"/>
                      <a:pt x="835" y="256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8" name="Google Shape;2568;p39"/>
              <p:cNvSpPr/>
              <p:nvPr/>
            </p:nvSpPr>
            <p:spPr>
              <a:xfrm>
                <a:off x="4516682" y="3508475"/>
                <a:ext cx="29947" cy="29279"/>
              </a:xfrm>
              <a:custGeom>
                <a:avLst/>
                <a:gdLst/>
                <a:ahLst/>
                <a:cxnLst/>
                <a:rect l="l" t="t" r="r" b="b"/>
                <a:pathLst>
                  <a:path w="3003" h="2936" extrusionOk="0">
                    <a:moveTo>
                      <a:pt x="1502" y="2936"/>
                    </a:moveTo>
                    <a:cubicBezTo>
                      <a:pt x="2336" y="2936"/>
                      <a:pt x="3003" y="2269"/>
                      <a:pt x="3003" y="1468"/>
                    </a:cubicBezTo>
                    <a:cubicBezTo>
                      <a:pt x="3003" y="634"/>
                      <a:pt x="2336" y="1"/>
                      <a:pt x="1502" y="1"/>
                    </a:cubicBezTo>
                    <a:cubicBezTo>
                      <a:pt x="668" y="1"/>
                      <a:pt x="1" y="668"/>
                      <a:pt x="1" y="1468"/>
                    </a:cubicBezTo>
                    <a:cubicBezTo>
                      <a:pt x="1" y="2269"/>
                      <a:pt x="668" y="2936"/>
                      <a:pt x="1502" y="293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9" name="Google Shape;2569;p39"/>
              <p:cNvSpPr/>
              <p:nvPr/>
            </p:nvSpPr>
            <p:spPr>
              <a:xfrm>
                <a:off x="4513022" y="3503818"/>
                <a:ext cx="37935" cy="37596"/>
              </a:xfrm>
              <a:custGeom>
                <a:avLst/>
                <a:gdLst/>
                <a:ahLst/>
                <a:cxnLst/>
                <a:rect l="l" t="t" r="r" b="b"/>
                <a:pathLst>
                  <a:path w="3804" h="3770" extrusionOk="0">
                    <a:moveTo>
                      <a:pt x="1869" y="2969"/>
                    </a:moveTo>
                    <a:cubicBezTo>
                      <a:pt x="2169" y="2969"/>
                      <a:pt x="2469" y="2869"/>
                      <a:pt x="2669" y="2636"/>
                    </a:cubicBezTo>
                    <a:cubicBezTo>
                      <a:pt x="2869" y="2436"/>
                      <a:pt x="3003" y="2202"/>
                      <a:pt x="3003" y="1902"/>
                    </a:cubicBezTo>
                    <a:cubicBezTo>
                      <a:pt x="3003" y="1602"/>
                      <a:pt x="2869" y="1301"/>
                      <a:pt x="2669" y="1135"/>
                    </a:cubicBezTo>
                    <a:cubicBezTo>
                      <a:pt x="2469" y="935"/>
                      <a:pt x="2169" y="801"/>
                      <a:pt x="1869" y="801"/>
                    </a:cubicBezTo>
                    <a:cubicBezTo>
                      <a:pt x="1602" y="801"/>
                      <a:pt x="1302" y="935"/>
                      <a:pt x="1102" y="1135"/>
                    </a:cubicBezTo>
                    <a:cubicBezTo>
                      <a:pt x="868" y="1368"/>
                      <a:pt x="768" y="1602"/>
                      <a:pt x="768" y="1902"/>
                    </a:cubicBezTo>
                    <a:cubicBezTo>
                      <a:pt x="768" y="2202"/>
                      <a:pt x="868" y="2469"/>
                      <a:pt x="1102" y="2636"/>
                    </a:cubicBezTo>
                    <a:cubicBezTo>
                      <a:pt x="1302" y="2869"/>
                      <a:pt x="1602" y="2969"/>
                      <a:pt x="1869" y="2969"/>
                    </a:cubicBezTo>
                    <a:close/>
                    <a:moveTo>
                      <a:pt x="3203" y="3236"/>
                    </a:moveTo>
                    <a:cubicBezTo>
                      <a:pt x="2869" y="3570"/>
                      <a:pt x="2369" y="3770"/>
                      <a:pt x="1869" y="3770"/>
                    </a:cubicBezTo>
                    <a:cubicBezTo>
                      <a:pt x="1368" y="3770"/>
                      <a:pt x="868" y="3570"/>
                      <a:pt x="534" y="3236"/>
                    </a:cubicBezTo>
                    <a:cubicBezTo>
                      <a:pt x="201" y="2903"/>
                      <a:pt x="1" y="2436"/>
                      <a:pt x="1" y="1902"/>
                    </a:cubicBezTo>
                    <a:cubicBezTo>
                      <a:pt x="1" y="1402"/>
                      <a:pt x="201" y="901"/>
                      <a:pt x="534" y="568"/>
                    </a:cubicBezTo>
                    <a:cubicBezTo>
                      <a:pt x="868" y="234"/>
                      <a:pt x="1368" y="1"/>
                      <a:pt x="1869" y="1"/>
                    </a:cubicBezTo>
                    <a:cubicBezTo>
                      <a:pt x="2369" y="1"/>
                      <a:pt x="2869" y="234"/>
                      <a:pt x="3203" y="568"/>
                    </a:cubicBezTo>
                    <a:cubicBezTo>
                      <a:pt x="3537" y="901"/>
                      <a:pt x="3770" y="1335"/>
                      <a:pt x="3770" y="1902"/>
                    </a:cubicBezTo>
                    <a:cubicBezTo>
                      <a:pt x="3803" y="2436"/>
                      <a:pt x="3603" y="2903"/>
                      <a:pt x="3203" y="323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0" name="Google Shape;2570;p39"/>
              <p:cNvSpPr/>
              <p:nvPr/>
            </p:nvSpPr>
            <p:spPr>
              <a:xfrm>
                <a:off x="4767839" y="3369428"/>
                <a:ext cx="144711" cy="90151"/>
              </a:xfrm>
              <a:custGeom>
                <a:avLst/>
                <a:gdLst/>
                <a:ahLst/>
                <a:cxnLst/>
                <a:rect l="l" t="t" r="r" b="b"/>
                <a:pathLst>
                  <a:path w="14511" h="9040" extrusionOk="0">
                    <a:moveTo>
                      <a:pt x="0" y="3836"/>
                    </a:moveTo>
                    <a:cubicBezTo>
                      <a:pt x="0" y="3836"/>
                      <a:pt x="234" y="2702"/>
                      <a:pt x="1768" y="2402"/>
                    </a:cubicBezTo>
                    <a:cubicBezTo>
                      <a:pt x="3303" y="2168"/>
                      <a:pt x="8640" y="0"/>
                      <a:pt x="9174" y="501"/>
                    </a:cubicBezTo>
                    <a:cubicBezTo>
                      <a:pt x="9674" y="1001"/>
                      <a:pt x="14511" y="5337"/>
                      <a:pt x="9140" y="7172"/>
                    </a:cubicBezTo>
                    <a:cubicBezTo>
                      <a:pt x="3770" y="9040"/>
                      <a:pt x="2736" y="7339"/>
                      <a:pt x="2202" y="5738"/>
                    </a:cubicBezTo>
                    <a:cubicBezTo>
                      <a:pt x="1702" y="4170"/>
                      <a:pt x="1668" y="3203"/>
                      <a:pt x="1268" y="3403"/>
                    </a:cubicBezTo>
                    <a:cubicBezTo>
                      <a:pt x="834" y="3670"/>
                      <a:pt x="0" y="3836"/>
                      <a:pt x="0" y="383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1" name="Google Shape;2571;p39"/>
              <p:cNvSpPr/>
              <p:nvPr/>
            </p:nvSpPr>
            <p:spPr>
              <a:xfrm>
                <a:off x="4764179" y="3366766"/>
                <a:ext cx="126421" cy="87828"/>
              </a:xfrm>
              <a:custGeom>
                <a:avLst/>
                <a:gdLst/>
                <a:ahLst/>
                <a:cxnLst/>
                <a:rect l="l" t="t" r="r" b="b"/>
                <a:pathLst>
                  <a:path w="12677" h="8807" extrusionOk="0">
                    <a:moveTo>
                      <a:pt x="0" y="4003"/>
                    </a:moveTo>
                    <a:cubicBezTo>
                      <a:pt x="0" y="4003"/>
                      <a:pt x="267" y="2602"/>
                      <a:pt x="2102" y="2302"/>
                    </a:cubicBezTo>
                    <a:cubicBezTo>
                      <a:pt x="2636" y="2202"/>
                      <a:pt x="3770" y="1835"/>
                      <a:pt x="4937" y="1468"/>
                    </a:cubicBezTo>
                    <a:cubicBezTo>
                      <a:pt x="7005" y="768"/>
                      <a:pt x="9340" y="0"/>
                      <a:pt x="9807" y="501"/>
                    </a:cubicBezTo>
                    <a:lnTo>
                      <a:pt x="9874" y="601"/>
                    </a:lnTo>
                    <a:cubicBezTo>
                      <a:pt x="10341" y="1001"/>
                      <a:pt x="11675" y="2335"/>
                      <a:pt x="12176" y="3770"/>
                    </a:cubicBezTo>
                    <a:cubicBezTo>
                      <a:pt x="12676" y="5271"/>
                      <a:pt x="12376" y="6839"/>
                      <a:pt x="9607" y="7806"/>
                    </a:cubicBezTo>
                    <a:cubicBezTo>
                      <a:pt x="6805" y="8773"/>
                      <a:pt x="5104" y="8807"/>
                      <a:pt x="4003" y="8373"/>
                    </a:cubicBezTo>
                    <a:cubicBezTo>
                      <a:pt x="2836" y="7939"/>
                      <a:pt x="2435" y="7005"/>
                      <a:pt x="2169" y="6138"/>
                    </a:cubicBezTo>
                    <a:cubicBezTo>
                      <a:pt x="2035" y="5671"/>
                      <a:pt x="1935" y="5271"/>
                      <a:pt x="1835" y="4871"/>
                    </a:cubicBezTo>
                    <a:cubicBezTo>
                      <a:pt x="1768" y="4537"/>
                      <a:pt x="1668" y="4270"/>
                      <a:pt x="1635" y="4103"/>
                    </a:cubicBezTo>
                    <a:cubicBezTo>
                      <a:pt x="1168" y="4303"/>
                      <a:pt x="467" y="4437"/>
                      <a:pt x="467" y="4437"/>
                    </a:cubicBezTo>
                    <a:cubicBezTo>
                      <a:pt x="267" y="4470"/>
                      <a:pt x="34" y="4337"/>
                      <a:pt x="0" y="4137"/>
                    </a:cubicBezTo>
                    <a:close/>
                    <a:moveTo>
                      <a:pt x="2202" y="3103"/>
                    </a:moveTo>
                    <a:cubicBezTo>
                      <a:pt x="1835" y="3169"/>
                      <a:pt x="1535" y="3303"/>
                      <a:pt x="1335" y="3436"/>
                    </a:cubicBezTo>
                    <a:cubicBezTo>
                      <a:pt x="1368" y="3436"/>
                      <a:pt x="1435" y="3369"/>
                      <a:pt x="1468" y="3369"/>
                    </a:cubicBezTo>
                    <a:cubicBezTo>
                      <a:pt x="1835" y="3169"/>
                      <a:pt x="2135" y="3336"/>
                      <a:pt x="2302" y="3703"/>
                    </a:cubicBezTo>
                    <a:cubicBezTo>
                      <a:pt x="2435" y="3970"/>
                      <a:pt x="2502" y="4303"/>
                      <a:pt x="2636" y="4704"/>
                    </a:cubicBezTo>
                    <a:cubicBezTo>
                      <a:pt x="2702" y="5037"/>
                      <a:pt x="2836" y="5471"/>
                      <a:pt x="2969" y="5905"/>
                    </a:cubicBezTo>
                    <a:cubicBezTo>
                      <a:pt x="3169" y="6638"/>
                      <a:pt x="3503" y="7339"/>
                      <a:pt x="4337" y="7673"/>
                    </a:cubicBezTo>
                    <a:cubicBezTo>
                      <a:pt x="5271" y="8039"/>
                      <a:pt x="6772" y="8006"/>
                      <a:pt x="9374" y="7072"/>
                    </a:cubicBezTo>
                    <a:cubicBezTo>
                      <a:pt x="11609" y="6338"/>
                      <a:pt x="11876" y="5137"/>
                      <a:pt x="11509" y="4037"/>
                    </a:cubicBezTo>
                    <a:cubicBezTo>
                      <a:pt x="11042" y="2802"/>
                      <a:pt x="9841" y="1602"/>
                      <a:pt x="9440" y="1168"/>
                    </a:cubicBezTo>
                    <a:lnTo>
                      <a:pt x="9307" y="1101"/>
                    </a:lnTo>
                    <a:cubicBezTo>
                      <a:pt x="9140" y="934"/>
                      <a:pt x="7105" y="1635"/>
                      <a:pt x="5204" y="2235"/>
                    </a:cubicBezTo>
                    <a:cubicBezTo>
                      <a:pt x="3970" y="2602"/>
                      <a:pt x="2836" y="2969"/>
                      <a:pt x="2202" y="310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2" name="Google Shape;2572;p39"/>
              <p:cNvSpPr/>
              <p:nvPr/>
            </p:nvSpPr>
            <p:spPr>
              <a:xfrm>
                <a:off x="4437849" y="3239686"/>
                <a:ext cx="59885" cy="86501"/>
              </a:xfrm>
              <a:custGeom>
                <a:avLst/>
                <a:gdLst/>
                <a:ahLst/>
                <a:cxnLst/>
                <a:rect l="l" t="t" r="r" b="b"/>
                <a:pathLst>
                  <a:path w="6005" h="8674" extrusionOk="0">
                    <a:moveTo>
                      <a:pt x="1234" y="435"/>
                    </a:moveTo>
                    <a:cubicBezTo>
                      <a:pt x="1234" y="435"/>
                      <a:pt x="0" y="7073"/>
                      <a:pt x="867" y="7840"/>
                    </a:cubicBezTo>
                    <a:cubicBezTo>
                      <a:pt x="1735" y="8607"/>
                      <a:pt x="4637" y="8674"/>
                      <a:pt x="4803" y="8207"/>
                    </a:cubicBezTo>
                    <a:cubicBezTo>
                      <a:pt x="5004" y="7740"/>
                      <a:pt x="6004" y="935"/>
                      <a:pt x="6004" y="935"/>
                    </a:cubicBezTo>
                    <a:cubicBezTo>
                      <a:pt x="6004" y="935"/>
                      <a:pt x="1501" y="1"/>
                      <a:pt x="1234" y="43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3" name="Google Shape;2573;p39"/>
              <p:cNvSpPr/>
              <p:nvPr/>
            </p:nvSpPr>
            <p:spPr>
              <a:xfrm>
                <a:off x="4434189" y="3235697"/>
                <a:ext cx="68202" cy="93821"/>
              </a:xfrm>
              <a:custGeom>
                <a:avLst/>
                <a:gdLst/>
                <a:ahLst/>
                <a:cxnLst/>
                <a:rect l="l" t="t" r="r" b="b"/>
                <a:pathLst>
                  <a:path w="6839" h="9408" extrusionOk="0">
                    <a:moveTo>
                      <a:pt x="2002" y="1001"/>
                    </a:moveTo>
                    <a:cubicBezTo>
                      <a:pt x="1835" y="1802"/>
                      <a:pt x="867" y="7339"/>
                      <a:pt x="1535" y="7940"/>
                    </a:cubicBezTo>
                    <a:cubicBezTo>
                      <a:pt x="1601" y="8006"/>
                      <a:pt x="1735" y="8073"/>
                      <a:pt x="1868" y="8140"/>
                    </a:cubicBezTo>
                    <a:lnTo>
                      <a:pt x="1868" y="8140"/>
                    </a:lnTo>
                    <a:cubicBezTo>
                      <a:pt x="2368" y="8340"/>
                      <a:pt x="3069" y="8473"/>
                      <a:pt x="3736" y="8473"/>
                    </a:cubicBezTo>
                    <a:cubicBezTo>
                      <a:pt x="4270" y="8473"/>
                      <a:pt x="4737" y="8440"/>
                      <a:pt x="4870" y="8407"/>
                    </a:cubicBezTo>
                    <a:cubicBezTo>
                      <a:pt x="5037" y="7806"/>
                      <a:pt x="5738" y="3003"/>
                      <a:pt x="5938" y="1635"/>
                    </a:cubicBezTo>
                    <a:cubicBezTo>
                      <a:pt x="4937" y="1435"/>
                      <a:pt x="2235" y="935"/>
                      <a:pt x="2002" y="1001"/>
                    </a:cubicBezTo>
                    <a:close/>
                    <a:moveTo>
                      <a:pt x="1001" y="8507"/>
                    </a:moveTo>
                    <a:cubicBezTo>
                      <a:pt x="0" y="7606"/>
                      <a:pt x="1168" y="1135"/>
                      <a:pt x="1234" y="801"/>
                    </a:cubicBezTo>
                    <a:cubicBezTo>
                      <a:pt x="1234" y="768"/>
                      <a:pt x="1234" y="734"/>
                      <a:pt x="1268" y="668"/>
                    </a:cubicBezTo>
                    <a:cubicBezTo>
                      <a:pt x="1668" y="1"/>
                      <a:pt x="6104" y="901"/>
                      <a:pt x="6438" y="968"/>
                    </a:cubicBezTo>
                    <a:cubicBezTo>
                      <a:pt x="6672" y="1001"/>
                      <a:pt x="6838" y="1168"/>
                      <a:pt x="6772" y="1435"/>
                    </a:cubicBezTo>
                    <a:cubicBezTo>
                      <a:pt x="6772" y="1435"/>
                      <a:pt x="5871" y="7840"/>
                      <a:pt x="5571" y="8740"/>
                    </a:cubicBezTo>
                    <a:cubicBezTo>
                      <a:pt x="5571" y="8774"/>
                      <a:pt x="5571" y="8774"/>
                      <a:pt x="5537" y="8807"/>
                    </a:cubicBezTo>
                    <a:cubicBezTo>
                      <a:pt x="5504" y="8840"/>
                      <a:pt x="5504" y="8907"/>
                      <a:pt x="5437" y="8974"/>
                    </a:cubicBezTo>
                    <a:lnTo>
                      <a:pt x="5437" y="8974"/>
                    </a:lnTo>
                    <a:cubicBezTo>
                      <a:pt x="5204" y="9241"/>
                      <a:pt x="4503" y="9407"/>
                      <a:pt x="3703" y="9341"/>
                    </a:cubicBezTo>
                    <a:cubicBezTo>
                      <a:pt x="3002" y="9341"/>
                      <a:pt x="2168" y="9174"/>
                      <a:pt x="1535" y="8940"/>
                    </a:cubicBezTo>
                    <a:lnTo>
                      <a:pt x="1501" y="8940"/>
                    </a:lnTo>
                    <a:cubicBezTo>
                      <a:pt x="1334" y="8774"/>
                      <a:pt x="1168" y="8640"/>
                      <a:pt x="1001" y="850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4" name="Google Shape;2574;p39"/>
              <p:cNvSpPr/>
              <p:nvPr/>
            </p:nvSpPr>
            <p:spPr>
              <a:xfrm>
                <a:off x="4439175" y="3228716"/>
                <a:ext cx="75522" cy="27953"/>
              </a:xfrm>
              <a:custGeom>
                <a:avLst/>
                <a:gdLst/>
                <a:ahLst/>
                <a:cxnLst/>
                <a:rect l="l" t="t" r="r" b="b"/>
                <a:pathLst>
                  <a:path w="7573" h="2803" extrusionOk="0">
                    <a:moveTo>
                      <a:pt x="501" y="300"/>
                    </a:moveTo>
                    <a:cubicBezTo>
                      <a:pt x="501" y="300"/>
                      <a:pt x="0" y="1968"/>
                      <a:pt x="367" y="1968"/>
                    </a:cubicBezTo>
                    <a:cubicBezTo>
                      <a:pt x="734" y="1968"/>
                      <a:pt x="5404" y="2802"/>
                      <a:pt x="6438" y="2802"/>
                    </a:cubicBezTo>
                    <a:cubicBezTo>
                      <a:pt x="7439" y="2802"/>
                      <a:pt x="7573" y="801"/>
                      <a:pt x="6605" y="701"/>
                    </a:cubicBezTo>
                    <a:cubicBezTo>
                      <a:pt x="5604" y="667"/>
                      <a:pt x="501" y="0"/>
                      <a:pt x="501" y="30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5" name="Google Shape;2575;p39"/>
              <p:cNvSpPr/>
              <p:nvPr/>
            </p:nvSpPr>
            <p:spPr>
              <a:xfrm>
                <a:off x="4434518" y="3227051"/>
                <a:ext cx="81176" cy="34275"/>
              </a:xfrm>
              <a:custGeom>
                <a:avLst/>
                <a:gdLst/>
                <a:ahLst/>
                <a:cxnLst/>
                <a:rect l="l" t="t" r="r" b="b"/>
                <a:pathLst>
                  <a:path w="8140" h="3437" extrusionOk="0">
                    <a:moveTo>
                      <a:pt x="1201" y="801"/>
                    </a:moveTo>
                    <a:cubicBezTo>
                      <a:pt x="1035" y="1134"/>
                      <a:pt x="701" y="1768"/>
                      <a:pt x="834" y="1768"/>
                    </a:cubicBezTo>
                    <a:cubicBezTo>
                      <a:pt x="1001" y="1768"/>
                      <a:pt x="1868" y="1868"/>
                      <a:pt x="2869" y="2035"/>
                    </a:cubicBezTo>
                    <a:cubicBezTo>
                      <a:pt x="4370" y="2302"/>
                      <a:pt x="6338" y="2602"/>
                      <a:pt x="6872" y="2602"/>
                    </a:cubicBezTo>
                    <a:cubicBezTo>
                      <a:pt x="7039" y="2602"/>
                      <a:pt x="7172" y="2469"/>
                      <a:pt x="7239" y="2269"/>
                    </a:cubicBezTo>
                    <a:cubicBezTo>
                      <a:pt x="7306" y="2169"/>
                      <a:pt x="7306" y="2035"/>
                      <a:pt x="7339" y="1935"/>
                    </a:cubicBezTo>
                    <a:cubicBezTo>
                      <a:pt x="7339" y="1802"/>
                      <a:pt x="7339" y="1702"/>
                      <a:pt x="7306" y="1601"/>
                    </a:cubicBezTo>
                    <a:cubicBezTo>
                      <a:pt x="7239" y="1435"/>
                      <a:pt x="7172" y="1301"/>
                      <a:pt x="7005" y="1301"/>
                    </a:cubicBezTo>
                    <a:cubicBezTo>
                      <a:pt x="6739" y="1301"/>
                      <a:pt x="6238" y="1201"/>
                      <a:pt x="5638" y="1168"/>
                    </a:cubicBezTo>
                    <a:cubicBezTo>
                      <a:pt x="4137" y="1001"/>
                      <a:pt x="1902" y="768"/>
                      <a:pt x="1201" y="801"/>
                    </a:cubicBezTo>
                    <a:close/>
                    <a:moveTo>
                      <a:pt x="834" y="2535"/>
                    </a:moveTo>
                    <a:cubicBezTo>
                      <a:pt x="0" y="2535"/>
                      <a:pt x="467" y="768"/>
                      <a:pt x="568" y="434"/>
                    </a:cubicBezTo>
                    <a:cubicBezTo>
                      <a:pt x="568" y="167"/>
                      <a:pt x="801" y="34"/>
                      <a:pt x="1135" y="34"/>
                    </a:cubicBezTo>
                    <a:cubicBezTo>
                      <a:pt x="1835" y="0"/>
                      <a:pt x="4170" y="267"/>
                      <a:pt x="5738" y="434"/>
                    </a:cubicBezTo>
                    <a:cubicBezTo>
                      <a:pt x="6338" y="501"/>
                      <a:pt x="6839" y="534"/>
                      <a:pt x="7072" y="534"/>
                    </a:cubicBezTo>
                    <a:cubicBezTo>
                      <a:pt x="7639" y="601"/>
                      <a:pt x="7906" y="968"/>
                      <a:pt x="8040" y="1435"/>
                    </a:cubicBezTo>
                    <a:cubicBezTo>
                      <a:pt x="8073" y="1601"/>
                      <a:pt x="8140" y="1802"/>
                      <a:pt x="8073" y="2002"/>
                    </a:cubicBezTo>
                    <a:cubicBezTo>
                      <a:pt x="8073" y="2202"/>
                      <a:pt x="8040" y="2369"/>
                      <a:pt x="7973" y="2602"/>
                    </a:cubicBezTo>
                    <a:cubicBezTo>
                      <a:pt x="7806" y="3036"/>
                      <a:pt x="7406" y="3436"/>
                      <a:pt x="6872" y="3436"/>
                    </a:cubicBezTo>
                    <a:cubicBezTo>
                      <a:pt x="6238" y="3436"/>
                      <a:pt x="4304" y="3103"/>
                      <a:pt x="2736" y="2869"/>
                    </a:cubicBezTo>
                    <a:cubicBezTo>
                      <a:pt x="1802" y="2669"/>
                      <a:pt x="968" y="2535"/>
                      <a:pt x="834" y="253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6" name="Google Shape;2576;p39"/>
              <p:cNvSpPr/>
              <p:nvPr/>
            </p:nvSpPr>
            <p:spPr>
              <a:xfrm>
                <a:off x="4451481" y="3286926"/>
                <a:ext cx="29947" cy="29289"/>
              </a:xfrm>
              <a:custGeom>
                <a:avLst/>
                <a:gdLst/>
                <a:ahLst/>
                <a:cxnLst/>
                <a:rect l="l" t="t" r="r" b="b"/>
                <a:pathLst>
                  <a:path w="3003" h="2937" extrusionOk="0">
                    <a:moveTo>
                      <a:pt x="1502" y="2936"/>
                    </a:moveTo>
                    <a:cubicBezTo>
                      <a:pt x="2336" y="2936"/>
                      <a:pt x="3003" y="2269"/>
                      <a:pt x="3003" y="1468"/>
                    </a:cubicBezTo>
                    <a:cubicBezTo>
                      <a:pt x="3003" y="634"/>
                      <a:pt x="2336" y="1"/>
                      <a:pt x="1502" y="1"/>
                    </a:cubicBezTo>
                    <a:cubicBezTo>
                      <a:pt x="668" y="1"/>
                      <a:pt x="1" y="668"/>
                      <a:pt x="1" y="1468"/>
                    </a:cubicBezTo>
                    <a:cubicBezTo>
                      <a:pt x="1" y="2269"/>
                      <a:pt x="668" y="2936"/>
                      <a:pt x="1502" y="293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7" name="Google Shape;2577;p39"/>
              <p:cNvSpPr/>
              <p:nvPr/>
            </p:nvSpPr>
            <p:spPr>
              <a:xfrm>
                <a:off x="4447821" y="3282937"/>
                <a:ext cx="37267" cy="37267"/>
              </a:xfrm>
              <a:custGeom>
                <a:avLst/>
                <a:gdLst/>
                <a:ahLst/>
                <a:cxnLst/>
                <a:rect l="l" t="t" r="r" b="b"/>
                <a:pathLst>
                  <a:path w="3737" h="3737" extrusionOk="0">
                    <a:moveTo>
                      <a:pt x="1869" y="2936"/>
                    </a:moveTo>
                    <a:cubicBezTo>
                      <a:pt x="2169" y="2936"/>
                      <a:pt x="2469" y="2836"/>
                      <a:pt x="2669" y="2602"/>
                    </a:cubicBezTo>
                    <a:cubicBezTo>
                      <a:pt x="2869" y="2402"/>
                      <a:pt x="3003" y="2169"/>
                      <a:pt x="3003" y="1868"/>
                    </a:cubicBezTo>
                    <a:cubicBezTo>
                      <a:pt x="3003" y="1568"/>
                      <a:pt x="2869" y="1268"/>
                      <a:pt x="2669" y="1101"/>
                    </a:cubicBezTo>
                    <a:cubicBezTo>
                      <a:pt x="2469" y="901"/>
                      <a:pt x="2169" y="768"/>
                      <a:pt x="1869" y="768"/>
                    </a:cubicBezTo>
                    <a:cubicBezTo>
                      <a:pt x="1569" y="768"/>
                      <a:pt x="1302" y="901"/>
                      <a:pt x="1068" y="1101"/>
                    </a:cubicBezTo>
                    <a:cubicBezTo>
                      <a:pt x="868" y="1335"/>
                      <a:pt x="735" y="1568"/>
                      <a:pt x="735" y="1868"/>
                    </a:cubicBezTo>
                    <a:cubicBezTo>
                      <a:pt x="735" y="2169"/>
                      <a:pt x="868" y="2435"/>
                      <a:pt x="1068" y="2602"/>
                    </a:cubicBezTo>
                    <a:cubicBezTo>
                      <a:pt x="1302" y="2836"/>
                      <a:pt x="1535" y="2936"/>
                      <a:pt x="1869" y="2936"/>
                    </a:cubicBezTo>
                    <a:close/>
                    <a:moveTo>
                      <a:pt x="3203" y="3203"/>
                    </a:moveTo>
                    <a:cubicBezTo>
                      <a:pt x="2869" y="3536"/>
                      <a:pt x="2369" y="3736"/>
                      <a:pt x="1869" y="3736"/>
                    </a:cubicBezTo>
                    <a:cubicBezTo>
                      <a:pt x="1368" y="3736"/>
                      <a:pt x="868" y="3536"/>
                      <a:pt x="534" y="3203"/>
                    </a:cubicBezTo>
                    <a:cubicBezTo>
                      <a:pt x="201" y="2869"/>
                      <a:pt x="1" y="2402"/>
                      <a:pt x="1" y="1868"/>
                    </a:cubicBezTo>
                    <a:cubicBezTo>
                      <a:pt x="1" y="1368"/>
                      <a:pt x="201" y="868"/>
                      <a:pt x="534" y="534"/>
                    </a:cubicBezTo>
                    <a:cubicBezTo>
                      <a:pt x="868" y="200"/>
                      <a:pt x="1368" y="0"/>
                      <a:pt x="1869" y="0"/>
                    </a:cubicBezTo>
                    <a:cubicBezTo>
                      <a:pt x="2369" y="0"/>
                      <a:pt x="2869" y="200"/>
                      <a:pt x="3203" y="534"/>
                    </a:cubicBezTo>
                    <a:cubicBezTo>
                      <a:pt x="3537" y="868"/>
                      <a:pt x="3737" y="1301"/>
                      <a:pt x="3737" y="1868"/>
                    </a:cubicBezTo>
                    <a:cubicBezTo>
                      <a:pt x="3737" y="2369"/>
                      <a:pt x="3537" y="2836"/>
                      <a:pt x="3203" y="320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8" name="Google Shape;2578;p39"/>
              <p:cNvSpPr/>
              <p:nvPr/>
            </p:nvSpPr>
            <p:spPr>
              <a:xfrm>
                <a:off x="4628124" y="3255323"/>
                <a:ext cx="57890" cy="85175"/>
              </a:xfrm>
              <a:custGeom>
                <a:avLst/>
                <a:gdLst/>
                <a:ahLst/>
                <a:cxnLst/>
                <a:rect l="l" t="t" r="r" b="b"/>
                <a:pathLst>
                  <a:path w="5805" h="8541" extrusionOk="0">
                    <a:moveTo>
                      <a:pt x="1001" y="434"/>
                    </a:moveTo>
                    <a:cubicBezTo>
                      <a:pt x="1001" y="434"/>
                      <a:pt x="0" y="7039"/>
                      <a:pt x="934" y="7806"/>
                    </a:cubicBezTo>
                    <a:cubicBezTo>
                      <a:pt x="1835" y="8540"/>
                      <a:pt x="4670" y="8507"/>
                      <a:pt x="4904" y="8006"/>
                    </a:cubicBezTo>
                    <a:cubicBezTo>
                      <a:pt x="5104" y="7539"/>
                      <a:pt x="5804" y="701"/>
                      <a:pt x="5804" y="701"/>
                    </a:cubicBezTo>
                    <a:cubicBezTo>
                      <a:pt x="5804" y="701"/>
                      <a:pt x="1235" y="1"/>
                      <a:pt x="1001" y="434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9" name="Google Shape;2579;p39"/>
              <p:cNvSpPr/>
              <p:nvPr/>
            </p:nvSpPr>
            <p:spPr>
              <a:xfrm>
                <a:off x="4624135" y="3250666"/>
                <a:ext cx="66207" cy="92485"/>
              </a:xfrm>
              <a:custGeom>
                <a:avLst/>
                <a:gdLst/>
                <a:ahLst/>
                <a:cxnLst/>
                <a:rect l="l" t="t" r="r" b="b"/>
                <a:pathLst>
                  <a:path w="6639" h="9274" extrusionOk="0">
                    <a:moveTo>
                      <a:pt x="1768" y="1068"/>
                    </a:moveTo>
                    <a:cubicBezTo>
                      <a:pt x="1668" y="1835"/>
                      <a:pt x="867" y="7439"/>
                      <a:pt x="1568" y="7973"/>
                    </a:cubicBezTo>
                    <a:cubicBezTo>
                      <a:pt x="1668" y="8073"/>
                      <a:pt x="1768" y="8106"/>
                      <a:pt x="1901" y="8173"/>
                    </a:cubicBezTo>
                    <a:cubicBezTo>
                      <a:pt x="2402" y="8407"/>
                      <a:pt x="3169" y="8473"/>
                      <a:pt x="3803" y="8473"/>
                    </a:cubicBezTo>
                    <a:cubicBezTo>
                      <a:pt x="4336" y="8473"/>
                      <a:pt x="4770" y="8440"/>
                      <a:pt x="4904" y="8340"/>
                    </a:cubicBezTo>
                    <a:cubicBezTo>
                      <a:pt x="5070" y="7773"/>
                      <a:pt x="5604" y="2936"/>
                      <a:pt x="5804" y="1568"/>
                    </a:cubicBezTo>
                    <a:cubicBezTo>
                      <a:pt x="4803" y="1402"/>
                      <a:pt x="2068" y="968"/>
                      <a:pt x="1768" y="1068"/>
                    </a:cubicBezTo>
                    <a:close/>
                    <a:moveTo>
                      <a:pt x="1067" y="8607"/>
                    </a:moveTo>
                    <a:cubicBezTo>
                      <a:pt x="0" y="7740"/>
                      <a:pt x="1034" y="835"/>
                      <a:pt x="1034" y="835"/>
                    </a:cubicBezTo>
                    <a:cubicBezTo>
                      <a:pt x="1034" y="801"/>
                      <a:pt x="1034" y="768"/>
                      <a:pt x="1067" y="735"/>
                    </a:cubicBezTo>
                    <a:cubicBezTo>
                      <a:pt x="1401" y="1"/>
                      <a:pt x="6238" y="835"/>
                      <a:pt x="6305" y="835"/>
                    </a:cubicBezTo>
                    <a:cubicBezTo>
                      <a:pt x="6505" y="901"/>
                      <a:pt x="6638" y="1068"/>
                      <a:pt x="6638" y="1268"/>
                    </a:cubicBezTo>
                    <a:cubicBezTo>
                      <a:pt x="6638" y="1268"/>
                      <a:pt x="5871" y="8140"/>
                      <a:pt x="5671" y="8640"/>
                    </a:cubicBezTo>
                    <a:cubicBezTo>
                      <a:pt x="5604" y="8674"/>
                      <a:pt x="5604" y="8740"/>
                      <a:pt x="5571" y="8807"/>
                    </a:cubicBezTo>
                    <a:cubicBezTo>
                      <a:pt x="5371" y="9107"/>
                      <a:pt x="4670" y="9241"/>
                      <a:pt x="3869" y="9274"/>
                    </a:cubicBezTo>
                    <a:cubicBezTo>
                      <a:pt x="3102" y="9274"/>
                      <a:pt x="2268" y="9174"/>
                      <a:pt x="1701" y="8940"/>
                    </a:cubicBezTo>
                    <a:cubicBezTo>
                      <a:pt x="1401" y="8840"/>
                      <a:pt x="1234" y="8740"/>
                      <a:pt x="1067" y="860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0" name="Google Shape;2580;p39"/>
              <p:cNvSpPr/>
              <p:nvPr/>
            </p:nvSpPr>
            <p:spPr>
              <a:xfrm>
                <a:off x="4627127" y="3244682"/>
                <a:ext cx="75183" cy="25958"/>
              </a:xfrm>
              <a:custGeom>
                <a:avLst/>
                <a:gdLst/>
                <a:ahLst/>
                <a:cxnLst/>
                <a:rect l="l" t="t" r="r" b="b"/>
                <a:pathLst>
                  <a:path w="7539" h="2603" extrusionOk="0">
                    <a:moveTo>
                      <a:pt x="434" y="267"/>
                    </a:moveTo>
                    <a:cubicBezTo>
                      <a:pt x="434" y="267"/>
                      <a:pt x="0" y="2002"/>
                      <a:pt x="367" y="1935"/>
                    </a:cubicBezTo>
                    <a:cubicBezTo>
                      <a:pt x="734" y="1935"/>
                      <a:pt x="5437" y="2602"/>
                      <a:pt x="6438" y="2569"/>
                    </a:cubicBezTo>
                    <a:cubicBezTo>
                      <a:pt x="7439" y="2569"/>
                      <a:pt x="7539" y="534"/>
                      <a:pt x="6538" y="501"/>
                    </a:cubicBezTo>
                    <a:cubicBezTo>
                      <a:pt x="5571" y="501"/>
                      <a:pt x="401" y="0"/>
                      <a:pt x="434" y="26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1" name="Google Shape;2581;p39"/>
              <p:cNvSpPr/>
              <p:nvPr/>
            </p:nvSpPr>
            <p:spPr>
              <a:xfrm>
                <a:off x="4622799" y="3242020"/>
                <a:ext cx="80518" cy="32939"/>
              </a:xfrm>
              <a:custGeom>
                <a:avLst/>
                <a:gdLst/>
                <a:ahLst/>
                <a:cxnLst/>
                <a:rect l="l" t="t" r="r" b="b"/>
                <a:pathLst>
                  <a:path w="8074" h="3303" extrusionOk="0">
                    <a:moveTo>
                      <a:pt x="1168" y="868"/>
                    </a:moveTo>
                    <a:cubicBezTo>
                      <a:pt x="1001" y="1201"/>
                      <a:pt x="701" y="1868"/>
                      <a:pt x="801" y="1868"/>
                    </a:cubicBezTo>
                    <a:cubicBezTo>
                      <a:pt x="1001" y="1868"/>
                      <a:pt x="1835" y="1968"/>
                      <a:pt x="2869" y="2102"/>
                    </a:cubicBezTo>
                    <a:cubicBezTo>
                      <a:pt x="4404" y="2269"/>
                      <a:pt x="6338" y="2502"/>
                      <a:pt x="6906" y="2502"/>
                    </a:cubicBezTo>
                    <a:cubicBezTo>
                      <a:pt x="7072" y="2502"/>
                      <a:pt x="7206" y="2335"/>
                      <a:pt x="7272" y="2169"/>
                    </a:cubicBezTo>
                    <a:cubicBezTo>
                      <a:pt x="7306" y="2035"/>
                      <a:pt x="7306" y="1968"/>
                      <a:pt x="7306" y="1835"/>
                    </a:cubicBezTo>
                    <a:cubicBezTo>
                      <a:pt x="7306" y="1702"/>
                      <a:pt x="7306" y="1602"/>
                      <a:pt x="7272" y="1501"/>
                    </a:cubicBezTo>
                    <a:cubicBezTo>
                      <a:pt x="7206" y="1335"/>
                      <a:pt x="7106" y="1201"/>
                      <a:pt x="6972" y="1201"/>
                    </a:cubicBezTo>
                    <a:cubicBezTo>
                      <a:pt x="6705" y="1201"/>
                      <a:pt x="6205" y="1168"/>
                      <a:pt x="5605" y="1135"/>
                    </a:cubicBezTo>
                    <a:cubicBezTo>
                      <a:pt x="4104" y="968"/>
                      <a:pt x="1835" y="801"/>
                      <a:pt x="1168" y="868"/>
                    </a:cubicBezTo>
                    <a:close/>
                    <a:moveTo>
                      <a:pt x="835" y="2636"/>
                    </a:moveTo>
                    <a:cubicBezTo>
                      <a:pt x="1" y="2669"/>
                      <a:pt x="434" y="868"/>
                      <a:pt x="501" y="501"/>
                    </a:cubicBezTo>
                    <a:cubicBezTo>
                      <a:pt x="501" y="267"/>
                      <a:pt x="701" y="134"/>
                      <a:pt x="1001" y="100"/>
                    </a:cubicBezTo>
                    <a:cubicBezTo>
                      <a:pt x="1702" y="0"/>
                      <a:pt x="4037" y="167"/>
                      <a:pt x="5671" y="301"/>
                    </a:cubicBezTo>
                    <a:cubicBezTo>
                      <a:pt x="6305" y="334"/>
                      <a:pt x="6805" y="367"/>
                      <a:pt x="7006" y="367"/>
                    </a:cubicBezTo>
                    <a:cubicBezTo>
                      <a:pt x="7539" y="434"/>
                      <a:pt x="7873" y="768"/>
                      <a:pt x="8006" y="1268"/>
                    </a:cubicBezTo>
                    <a:cubicBezTo>
                      <a:pt x="8040" y="1435"/>
                      <a:pt x="8073" y="1635"/>
                      <a:pt x="8073" y="1835"/>
                    </a:cubicBezTo>
                    <a:cubicBezTo>
                      <a:pt x="8073" y="2035"/>
                      <a:pt x="8040" y="2202"/>
                      <a:pt x="8006" y="2435"/>
                    </a:cubicBezTo>
                    <a:cubicBezTo>
                      <a:pt x="7840" y="2936"/>
                      <a:pt x="7473" y="3303"/>
                      <a:pt x="6906" y="3303"/>
                    </a:cubicBezTo>
                    <a:cubicBezTo>
                      <a:pt x="6305" y="3303"/>
                      <a:pt x="4337" y="3103"/>
                      <a:pt x="2803" y="2869"/>
                    </a:cubicBezTo>
                    <a:cubicBezTo>
                      <a:pt x="1802" y="2702"/>
                      <a:pt x="968" y="2636"/>
                      <a:pt x="835" y="263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2" name="Google Shape;2582;p39"/>
              <p:cNvSpPr/>
              <p:nvPr/>
            </p:nvSpPr>
            <p:spPr>
              <a:xfrm>
                <a:off x="4641098" y="3301566"/>
                <a:ext cx="30277" cy="30277"/>
              </a:xfrm>
              <a:custGeom>
                <a:avLst/>
                <a:gdLst/>
                <a:ahLst/>
                <a:cxnLst/>
                <a:rect l="l" t="t" r="r" b="b"/>
                <a:pathLst>
                  <a:path w="3036" h="3036" extrusionOk="0">
                    <a:moveTo>
                      <a:pt x="1468" y="34"/>
                    </a:moveTo>
                    <a:cubicBezTo>
                      <a:pt x="2302" y="0"/>
                      <a:pt x="3002" y="667"/>
                      <a:pt x="3002" y="1468"/>
                    </a:cubicBezTo>
                    <a:cubicBezTo>
                      <a:pt x="3036" y="2302"/>
                      <a:pt x="2369" y="2969"/>
                      <a:pt x="1535" y="3002"/>
                    </a:cubicBezTo>
                    <a:cubicBezTo>
                      <a:pt x="701" y="3036"/>
                      <a:pt x="0" y="2369"/>
                      <a:pt x="0" y="1568"/>
                    </a:cubicBezTo>
                    <a:cubicBezTo>
                      <a:pt x="0" y="734"/>
                      <a:pt x="634" y="34"/>
                      <a:pt x="1468" y="3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3" name="Google Shape;2583;p39"/>
              <p:cNvSpPr/>
              <p:nvPr/>
            </p:nvSpPr>
            <p:spPr>
              <a:xfrm>
                <a:off x="4637439" y="3297906"/>
                <a:ext cx="37267" cy="36938"/>
              </a:xfrm>
              <a:custGeom>
                <a:avLst/>
                <a:gdLst/>
                <a:ahLst/>
                <a:cxnLst/>
                <a:rect l="l" t="t" r="r" b="b"/>
                <a:pathLst>
                  <a:path w="3737" h="3704" extrusionOk="0">
                    <a:moveTo>
                      <a:pt x="1835" y="0"/>
                    </a:moveTo>
                    <a:cubicBezTo>
                      <a:pt x="2335" y="0"/>
                      <a:pt x="2836" y="167"/>
                      <a:pt x="3169" y="501"/>
                    </a:cubicBezTo>
                    <a:cubicBezTo>
                      <a:pt x="3536" y="834"/>
                      <a:pt x="3736" y="1268"/>
                      <a:pt x="3736" y="1768"/>
                    </a:cubicBezTo>
                    <a:cubicBezTo>
                      <a:pt x="3736" y="2269"/>
                      <a:pt x="3570" y="2769"/>
                      <a:pt x="3236" y="3103"/>
                    </a:cubicBezTo>
                    <a:cubicBezTo>
                      <a:pt x="2902" y="3436"/>
                      <a:pt x="2469" y="3703"/>
                      <a:pt x="1902" y="3703"/>
                    </a:cubicBezTo>
                    <a:lnTo>
                      <a:pt x="1902" y="3703"/>
                    </a:lnTo>
                    <a:cubicBezTo>
                      <a:pt x="1401" y="3703"/>
                      <a:pt x="901" y="3536"/>
                      <a:pt x="567" y="3203"/>
                    </a:cubicBezTo>
                    <a:cubicBezTo>
                      <a:pt x="200" y="2869"/>
                      <a:pt x="0" y="2402"/>
                      <a:pt x="0" y="1902"/>
                    </a:cubicBezTo>
                    <a:cubicBezTo>
                      <a:pt x="0" y="1401"/>
                      <a:pt x="167" y="901"/>
                      <a:pt x="501" y="567"/>
                    </a:cubicBezTo>
                    <a:cubicBezTo>
                      <a:pt x="834" y="234"/>
                      <a:pt x="1268" y="34"/>
                      <a:pt x="1835" y="0"/>
                    </a:cubicBezTo>
                    <a:close/>
                    <a:moveTo>
                      <a:pt x="2669" y="1068"/>
                    </a:moveTo>
                    <a:cubicBezTo>
                      <a:pt x="2469" y="868"/>
                      <a:pt x="2169" y="768"/>
                      <a:pt x="1868" y="768"/>
                    </a:cubicBezTo>
                    <a:cubicBezTo>
                      <a:pt x="1568" y="768"/>
                      <a:pt x="1301" y="901"/>
                      <a:pt x="1068" y="1101"/>
                    </a:cubicBezTo>
                    <a:cubicBezTo>
                      <a:pt x="868" y="1335"/>
                      <a:pt x="801" y="1568"/>
                      <a:pt x="801" y="1902"/>
                    </a:cubicBezTo>
                    <a:cubicBezTo>
                      <a:pt x="801" y="2202"/>
                      <a:pt x="901" y="2469"/>
                      <a:pt x="1134" y="2636"/>
                    </a:cubicBezTo>
                    <a:cubicBezTo>
                      <a:pt x="1335" y="2869"/>
                      <a:pt x="1635" y="2936"/>
                      <a:pt x="1902" y="2936"/>
                    </a:cubicBezTo>
                    <a:lnTo>
                      <a:pt x="1902" y="2936"/>
                    </a:lnTo>
                    <a:cubicBezTo>
                      <a:pt x="2202" y="2936"/>
                      <a:pt x="2502" y="2836"/>
                      <a:pt x="2702" y="2602"/>
                    </a:cubicBezTo>
                    <a:cubicBezTo>
                      <a:pt x="2902" y="2402"/>
                      <a:pt x="3002" y="2169"/>
                      <a:pt x="3002" y="1835"/>
                    </a:cubicBezTo>
                    <a:cubicBezTo>
                      <a:pt x="3002" y="1535"/>
                      <a:pt x="2869" y="1268"/>
                      <a:pt x="2669" y="106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4" name="Google Shape;2584;p39"/>
              <p:cNvSpPr/>
              <p:nvPr/>
            </p:nvSpPr>
            <p:spPr>
              <a:xfrm>
                <a:off x="4782140" y="3410007"/>
                <a:ext cx="73856" cy="213910"/>
              </a:xfrm>
              <a:custGeom>
                <a:avLst/>
                <a:gdLst/>
                <a:ahLst/>
                <a:cxnLst/>
                <a:rect l="l" t="t" r="r" b="b"/>
                <a:pathLst>
                  <a:path w="7406" h="21450" extrusionOk="0">
                    <a:moveTo>
                      <a:pt x="34" y="501"/>
                    </a:moveTo>
                    <a:cubicBezTo>
                      <a:pt x="1" y="301"/>
                      <a:pt x="101" y="101"/>
                      <a:pt x="334" y="34"/>
                    </a:cubicBezTo>
                    <a:cubicBezTo>
                      <a:pt x="534" y="1"/>
                      <a:pt x="735" y="134"/>
                      <a:pt x="801" y="334"/>
                    </a:cubicBezTo>
                    <a:cubicBezTo>
                      <a:pt x="801" y="334"/>
                      <a:pt x="1735" y="4838"/>
                      <a:pt x="2803" y="8040"/>
                    </a:cubicBezTo>
                    <a:cubicBezTo>
                      <a:pt x="3003" y="8640"/>
                      <a:pt x="3303" y="9441"/>
                      <a:pt x="3670" y="10308"/>
                    </a:cubicBezTo>
                    <a:cubicBezTo>
                      <a:pt x="5204" y="14111"/>
                      <a:pt x="7406" y="19615"/>
                      <a:pt x="4037" y="21349"/>
                    </a:cubicBezTo>
                    <a:cubicBezTo>
                      <a:pt x="3837" y="21449"/>
                      <a:pt x="3637" y="21383"/>
                      <a:pt x="3503" y="21183"/>
                    </a:cubicBezTo>
                    <a:cubicBezTo>
                      <a:pt x="3403" y="20982"/>
                      <a:pt x="3436" y="20782"/>
                      <a:pt x="3670" y="20649"/>
                    </a:cubicBezTo>
                    <a:cubicBezTo>
                      <a:pt x="6405" y="19215"/>
                      <a:pt x="4370" y="14144"/>
                      <a:pt x="2903" y="10608"/>
                    </a:cubicBezTo>
                    <a:cubicBezTo>
                      <a:pt x="2536" y="9708"/>
                      <a:pt x="2236" y="8941"/>
                      <a:pt x="2035" y="8273"/>
                    </a:cubicBezTo>
                    <a:cubicBezTo>
                      <a:pt x="1001" y="5038"/>
                      <a:pt x="34" y="501"/>
                      <a:pt x="34" y="50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5" name="Google Shape;2585;p39"/>
              <p:cNvSpPr/>
              <p:nvPr/>
            </p:nvSpPr>
            <p:spPr>
              <a:xfrm>
                <a:off x="4632781" y="3033445"/>
                <a:ext cx="7988" cy="3670"/>
              </a:xfrm>
              <a:custGeom>
                <a:avLst/>
                <a:gdLst/>
                <a:ahLst/>
                <a:cxnLst/>
                <a:rect l="l" t="t" r="r" b="b"/>
                <a:pathLst>
                  <a:path w="801" h="368" extrusionOk="0">
                    <a:moveTo>
                      <a:pt x="100" y="334"/>
                    </a:moveTo>
                    <a:cubicBezTo>
                      <a:pt x="301" y="101"/>
                      <a:pt x="534" y="34"/>
                      <a:pt x="801" y="0"/>
                    </a:cubicBezTo>
                    <a:lnTo>
                      <a:pt x="801" y="0"/>
                    </a:lnTo>
                    <a:cubicBezTo>
                      <a:pt x="501" y="0"/>
                      <a:pt x="267" y="101"/>
                      <a:pt x="100" y="334"/>
                    </a:cubicBezTo>
                    <a:cubicBezTo>
                      <a:pt x="0" y="334"/>
                      <a:pt x="34" y="367"/>
                      <a:pt x="100" y="3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6" name="Google Shape;2586;p39"/>
              <p:cNvSpPr/>
              <p:nvPr/>
            </p:nvSpPr>
            <p:spPr>
              <a:xfrm>
                <a:off x="4643093" y="3014148"/>
                <a:ext cx="129742" cy="48576"/>
              </a:xfrm>
              <a:custGeom>
                <a:avLst/>
                <a:gdLst/>
                <a:ahLst/>
                <a:cxnLst/>
                <a:rect l="l" t="t" r="r" b="b"/>
                <a:pathLst>
                  <a:path w="13010" h="4871" extrusionOk="0">
                    <a:moveTo>
                      <a:pt x="67" y="1835"/>
                    </a:moveTo>
                    <a:cubicBezTo>
                      <a:pt x="2302" y="1035"/>
                      <a:pt x="4971" y="835"/>
                      <a:pt x="7306" y="1168"/>
                    </a:cubicBezTo>
                    <a:cubicBezTo>
                      <a:pt x="9674" y="1502"/>
                      <a:pt x="11409" y="2936"/>
                      <a:pt x="12810" y="4804"/>
                    </a:cubicBezTo>
                    <a:cubicBezTo>
                      <a:pt x="12876" y="4871"/>
                      <a:pt x="13010" y="4804"/>
                      <a:pt x="12976" y="4704"/>
                    </a:cubicBezTo>
                    <a:cubicBezTo>
                      <a:pt x="10508" y="201"/>
                      <a:pt x="4270" y="1"/>
                      <a:pt x="67" y="1835"/>
                    </a:cubicBezTo>
                    <a:cubicBezTo>
                      <a:pt x="0" y="1835"/>
                      <a:pt x="0" y="1835"/>
                      <a:pt x="67" y="183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7" name="Google Shape;2587;p39"/>
              <p:cNvSpPr/>
              <p:nvPr/>
            </p:nvSpPr>
            <p:spPr>
              <a:xfrm>
                <a:off x="4783137" y="3093320"/>
                <a:ext cx="64552" cy="28292"/>
              </a:xfrm>
              <a:custGeom>
                <a:avLst/>
                <a:gdLst/>
                <a:ahLst/>
                <a:cxnLst/>
                <a:rect l="l" t="t" r="r" b="b"/>
                <a:pathLst>
                  <a:path w="6473" h="2837" extrusionOk="0">
                    <a:moveTo>
                      <a:pt x="134" y="1769"/>
                    </a:moveTo>
                    <a:cubicBezTo>
                      <a:pt x="801" y="668"/>
                      <a:pt x="2069" y="67"/>
                      <a:pt x="3336" y="434"/>
                    </a:cubicBezTo>
                    <a:cubicBezTo>
                      <a:pt x="3970" y="601"/>
                      <a:pt x="4437" y="1268"/>
                      <a:pt x="4871" y="1702"/>
                    </a:cubicBezTo>
                    <a:cubicBezTo>
                      <a:pt x="5271" y="2102"/>
                      <a:pt x="5805" y="2436"/>
                      <a:pt x="6305" y="2769"/>
                    </a:cubicBezTo>
                    <a:cubicBezTo>
                      <a:pt x="6405" y="2836"/>
                      <a:pt x="6472" y="2703"/>
                      <a:pt x="6405" y="2669"/>
                    </a:cubicBezTo>
                    <a:cubicBezTo>
                      <a:pt x="6038" y="2402"/>
                      <a:pt x="5638" y="2169"/>
                      <a:pt x="5305" y="1869"/>
                    </a:cubicBezTo>
                    <a:cubicBezTo>
                      <a:pt x="4971" y="1602"/>
                      <a:pt x="4771" y="1202"/>
                      <a:pt x="4471" y="901"/>
                    </a:cubicBezTo>
                    <a:cubicBezTo>
                      <a:pt x="4070" y="434"/>
                      <a:pt x="3437" y="101"/>
                      <a:pt x="2803" y="67"/>
                    </a:cubicBezTo>
                    <a:cubicBezTo>
                      <a:pt x="1602" y="1"/>
                      <a:pt x="501" y="568"/>
                      <a:pt x="67" y="1735"/>
                    </a:cubicBezTo>
                    <a:cubicBezTo>
                      <a:pt x="1" y="1835"/>
                      <a:pt x="101" y="1869"/>
                      <a:pt x="134" y="176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8" name="Google Shape;2588;p39"/>
              <p:cNvSpPr/>
              <p:nvPr/>
            </p:nvSpPr>
            <p:spPr>
              <a:xfrm>
                <a:off x="4490733" y="3046748"/>
                <a:ext cx="37267" cy="24293"/>
              </a:xfrm>
              <a:custGeom>
                <a:avLst/>
                <a:gdLst/>
                <a:ahLst/>
                <a:cxnLst/>
                <a:rect l="l" t="t" r="r" b="b"/>
                <a:pathLst>
                  <a:path w="3737" h="2436" extrusionOk="0">
                    <a:moveTo>
                      <a:pt x="3670" y="168"/>
                    </a:moveTo>
                    <a:cubicBezTo>
                      <a:pt x="2269" y="1"/>
                      <a:pt x="601" y="1268"/>
                      <a:pt x="1" y="2402"/>
                    </a:cubicBezTo>
                    <a:cubicBezTo>
                      <a:pt x="1" y="2436"/>
                      <a:pt x="1" y="2436"/>
                      <a:pt x="34" y="2436"/>
                    </a:cubicBezTo>
                    <a:cubicBezTo>
                      <a:pt x="935" y="1502"/>
                      <a:pt x="2236" y="268"/>
                      <a:pt x="3670" y="268"/>
                    </a:cubicBezTo>
                    <a:cubicBezTo>
                      <a:pt x="3737" y="268"/>
                      <a:pt x="3737" y="168"/>
                      <a:pt x="3670" y="16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9" name="Google Shape;2589;p39"/>
              <p:cNvSpPr/>
              <p:nvPr/>
            </p:nvSpPr>
            <p:spPr>
              <a:xfrm>
                <a:off x="4463129" y="3079348"/>
                <a:ext cx="21630" cy="63884"/>
              </a:xfrm>
              <a:custGeom>
                <a:avLst/>
                <a:gdLst/>
                <a:ahLst/>
                <a:cxnLst/>
                <a:rect l="l" t="t" r="r" b="b"/>
                <a:pathLst>
                  <a:path w="2169" h="6406" extrusionOk="0">
                    <a:moveTo>
                      <a:pt x="2135" y="1"/>
                    </a:moveTo>
                    <a:cubicBezTo>
                      <a:pt x="1034" y="1935"/>
                      <a:pt x="200" y="4070"/>
                      <a:pt x="0" y="6305"/>
                    </a:cubicBezTo>
                    <a:cubicBezTo>
                      <a:pt x="0" y="6405"/>
                      <a:pt x="134" y="6405"/>
                      <a:pt x="134" y="6305"/>
                    </a:cubicBezTo>
                    <a:cubicBezTo>
                      <a:pt x="801" y="4170"/>
                      <a:pt x="1101" y="2002"/>
                      <a:pt x="2168" y="67"/>
                    </a:cubicBezTo>
                    <a:cubicBezTo>
                      <a:pt x="2168" y="1"/>
                      <a:pt x="2135" y="1"/>
                      <a:pt x="21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0" name="Google Shape;2590;p39"/>
              <p:cNvSpPr/>
              <p:nvPr/>
            </p:nvSpPr>
            <p:spPr>
              <a:xfrm>
                <a:off x="4469113" y="3301566"/>
                <a:ext cx="6662" cy="5335"/>
              </a:xfrm>
              <a:custGeom>
                <a:avLst/>
                <a:gdLst/>
                <a:ahLst/>
                <a:cxnLst/>
                <a:rect l="l" t="t" r="r" b="b"/>
                <a:pathLst>
                  <a:path w="668" h="535" extrusionOk="0">
                    <a:moveTo>
                      <a:pt x="334" y="534"/>
                    </a:moveTo>
                    <a:cubicBezTo>
                      <a:pt x="668" y="534"/>
                      <a:pt x="668" y="0"/>
                      <a:pt x="334" y="0"/>
                    </a:cubicBezTo>
                    <a:cubicBezTo>
                      <a:pt x="1" y="34"/>
                      <a:pt x="1" y="534"/>
                      <a:pt x="334" y="5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1" name="Google Shape;2591;p39"/>
              <p:cNvSpPr/>
              <p:nvPr/>
            </p:nvSpPr>
            <p:spPr>
              <a:xfrm>
                <a:off x="4659059" y="3308546"/>
                <a:ext cx="6662" cy="5335"/>
              </a:xfrm>
              <a:custGeom>
                <a:avLst/>
                <a:gdLst/>
                <a:ahLst/>
                <a:cxnLst/>
                <a:rect l="l" t="t" r="r" b="b"/>
                <a:pathLst>
                  <a:path w="668" h="535" extrusionOk="0">
                    <a:moveTo>
                      <a:pt x="334" y="535"/>
                    </a:moveTo>
                    <a:cubicBezTo>
                      <a:pt x="668" y="535"/>
                      <a:pt x="668" y="1"/>
                      <a:pt x="334" y="1"/>
                    </a:cubicBezTo>
                    <a:cubicBezTo>
                      <a:pt x="1" y="1"/>
                      <a:pt x="1" y="535"/>
                      <a:pt x="334" y="53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2" name="Google Shape;2592;p39"/>
              <p:cNvSpPr/>
              <p:nvPr/>
            </p:nvSpPr>
            <p:spPr>
              <a:xfrm>
                <a:off x="4497724" y="3233374"/>
                <a:ext cx="28621" cy="5325"/>
              </a:xfrm>
              <a:custGeom>
                <a:avLst/>
                <a:gdLst/>
                <a:ahLst/>
                <a:cxnLst/>
                <a:rect l="l" t="t" r="r" b="b"/>
                <a:pathLst>
                  <a:path w="2870" h="534" extrusionOk="0">
                    <a:moveTo>
                      <a:pt x="2802" y="400"/>
                    </a:moveTo>
                    <a:cubicBezTo>
                      <a:pt x="2335" y="234"/>
                      <a:pt x="1802" y="167"/>
                      <a:pt x="1335" y="67"/>
                    </a:cubicBezTo>
                    <a:cubicBezTo>
                      <a:pt x="968" y="0"/>
                      <a:pt x="467" y="0"/>
                      <a:pt x="67" y="33"/>
                    </a:cubicBezTo>
                    <a:cubicBezTo>
                      <a:pt x="34" y="33"/>
                      <a:pt x="0" y="67"/>
                      <a:pt x="34" y="134"/>
                    </a:cubicBezTo>
                    <a:cubicBezTo>
                      <a:pt x="334" y="367"/>
                      <a:pt x="734" y="367"/>
                      <a:pt x="1134" y="367"/>
                    </a:cubicBezTo>
                    <a:cubicBezTo>
                      <a:pt x="1401" y="367"/>
                      <a:pt x="1702" y="334"/>
                      <a:pt x="2035" y="367"/>
                    </a:cubicBezTo>
                    <a:cubicBezTo>
                      <a:pt x="2302" y="400"/>
                      <a:pt x="2535" y="467"/>
                      <a:pt x="2836" y="500"/>
                    </a:cubicBezTo>
                    <a:cubicBezTo>
                      <a:pt x="2836" y="534"/>
                      <a:pt x="2869" y="467"/>
                      <a:pt x="2802" y="40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3" name="Google Shape;2593;p39"/>
              <p:cNvSpPr/>
              <p:nvPr/>
            </p:nvSpPr>
            <p:spPr>
              <a:xfrm>
                <a:off x="4429861" y="3227051"/>
                <a:ext cx="26956" cy="5993"/>
              </a:xfrm>
              <a:custGeom>
                <a:avLst/>
                <a:gdLst/>
                <a:ahLst/>
                <a:cxnLst/>
                <a:rect l="l" t="t" r="r" b="b"/>
                <a:pathLst>
                  <a:path w="2703" h="601" extrusionOk="0">
                    <a:moveTo>
                      <a:pt x="34" y="100"/>
                    </a:moveTo>
                    <a:cubicBezTo>
                      <a:pt x="367" y="334"/>
                      <a:pt x="801" y="301"/>
                      <a:pt x="1201" y="367"/>
                    </a:cubicBezTo>
                    <a:cubicBezTo>
                      <a:pt x="1668" y="467"/>
                      <a:pt x="2169" y="601"/>
                      <a:pt x="2636" y="467"/>
                    </a:cubicBezTo>
                    <a:cubicBezTo>
                      <a:pt x="2702" y="467"/>
                      <a:pt x="2702" y="334"/>
                      <a:pt x="2636" y="301"/>
                    </a:cubicBezTo>
                    <a:cubicBezTo>
                      <a:pt x="1835" y="34"/>
                      <a:pt x="934" y="134"/>
                      <a:pt x="101" y="0"/>
                    </a:cubicBezTo>
                    <a:cubicBezTo>
                      <a:pt x="0" y="0"/>
                      <a:pt x="0" y="100"/>
                      <a:pt x="34" y="10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4" name="Google Shape;2594;p39"/>
              <p:cNvSpPr/>
              <p:nvPr/>
            </p:nvSpPr>
            <p:spPr>
              <a:xfrm>
                <a:off x="4607830" y="3241352"/>
                <a:ext cx="35941" cy="6003"/>
              </a:xfrm>
              <a:custGeom>
                <a:avLst/>
                <a:gdLst/>
                <a:ahLst/>
                <a:cxnLst/>
                <a:rect l="l" t="t" r="r" b="b"/>
                <a:pathLst>
                  <a:path w="3604" h="602" extrusionOk="0">
                    <a:moveTo>
                      <a:pt x="34" y="334"/>
                    </a:moveTo>
                    <a:cubicBezTo>
                      <a:pt x="701" y="368"/>
                      <a:pt x="1335" y="401"/>
                      <a:pt x="2002" y="501"/>
                    </a:cubicBezTo>
                    <a:cubicBezTo>
                      <a:pt x="2502" y="568"/>
                      <a:pt x="3036" y="601"/>
                      <a:pt x="3536" y="568"/>
                    </a:cubicBezTo>
                    <a:cubicBezTo>
                      <a:pt x="3603" y="568"/>
                      <a:pt x="3603" y="501"/>
                      <a:pt x="3536" y="501"/>
                    </a:cubicBezTo>
                    <a:cubicBezTo>
                      <a:pt x="3003" y="234"/>
                      <a:pt x="2369" y="234"/>
                      <a:pt x="1802" y="201"/>
                    </a:cubicBezTo>
                    <a:cubicBezTo>
                      <a:pt x="1201" y="167"/>
                      <a:pt x="534" y="1"/>
                      <a:pt x="1" y="234"/>
                    </a:cubicBezTo>
                    <a:cubicBezTo>
                      <a:pt x="1" y="268"/>
                      <a:pt x="1" y="334"/>
                      <a:pt x="34" y="3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5" name="Google Shape;2595;p39"/>
              <p:cNvSpPr/>
              <p:nvPr/>
            </p:nvSpPr>
            <p:spPr>
              <a:xfrm>
                <a:off x="4685336" y="3247006"/>
                <a:ext cx="33278" cy="4338"/>
              </a:xfrm>
              <a:custGeom>
                <a:avLst/>
                <a:gdLst/>
                <a:ahLst/>
                <a:cxnLst/>
                <a:rect l="l" t="t" r="r" b="b"/>
                <a:pathLst>
                  <a:path w="3337" h="435" extrusionOk="0">
                    <a:moveTo>
                      <a:pt x="3236" y="101"/>
                    </a:moveTo>
                    <a:cubicBezTo>
                      <a:pt x="2736" y="34"/>
                      <a:pt x="2269" y="101"/>
                      <a:pt x="1769" y="101"/>
                    </a:cubicBezTo>
                    <a:cubicBezTo>
                      <a:pt x="1235" y="101"/>
                      <a:pt x="668" y="1"/>
                      <a:pt x="101" y="101"/>
                    </a:cubicBezTo>
                    <a:cubicBezTo>
                      <a:pt x="1" y="101"/>
                      <a:pt x="1" y="268"/>
                      <a:pt x="67" y="301"/>
                    </a:cubicBezTo>
                    <a:cubicBezTo>
                      <a:pt x="534" y="434"/>
                      <a:pt x="1068" y="368"/>
                      <a:pt x="1535" y="368"/>
                    </a:cubicBezTo>
                    <a:cubicBezTo>
                      <a:pt x="2102" y="368"/>
                      <a:pt x="2669" y="334"/>
                      <a:pt x="3236" y="301"/>
                    </a:cubicBezTo>
                    <a:cubicBezTo>
                      <a:pt x="3336" y="268"/>
                      <a:pt x="3336" y="134"/>
                      <a:pt x="3236" y="10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6" name="Google Shape;2596;p39"/>
              <p:cNvSpPr/>
              <p:nvPr/>
            </p:nvSpPr>
            <p:spPr>
              <a:xfrm>
                <a:off x="4787465" y="3103970"/>
                <a:ext cx="38264" cy="281095"/>
              </a:xfrm>
              <a:custGeom>
                <a:avLst/>
                <a:gdLst/>
                <a:ahLst/>
                <a:cxnLst/>
                <a:rect l="l" t="t" r="r" b="b"/>
                <a:pathLst>
                  <a:path w="3837" h="28187" extrusionOk="0">
                    <a:moveTo>
                      <a:pt x="100" y="200"/>
                    </a:moveTo>
                    <a:cubicBezTo>
                      <a:pt x="1201" y="1835"/>
                      <a:pt x="1535" y="3836"/>
                      <a:pt x="1868" y="5771"/>
                    </a:cubicBezTo>
                    <a:cubicBezTo>
                      <a:pt x="2269" y="8106"/>
                      <a:pt x="2536" y="10474"/>
                      <a:pt x="2769" y="12843"/>
                    </a:cubicBezTo>
                    <a:cubicBezTo>
                      <a:pt x="3003" y="15511"/>
                      <a:pt x="3203" y="18146"/>
                      <a:pt x="3303" y="20815"/>
                    </a:cubicBezTo>
                    <a:cubicBezTo>
                      <a:pt x="3336" y="22116"/>
                      <a:pt x="3303" y="23350"/>
                      <a:pt x="3036" y="24651"/>
                    </a:cubicBezTo>
                    <a:cubicBezTo>
                      <a:pt x="2836" y="25785"/>
                      <a:pt x="3103" y="26886"/>
                      <a:pt x="3436" y="27987"/>
                    </a:cubicBezTo>
                    <a:cubicBezTo>
                      <a:pt x="3503" y="28187"/>
                      <a:pt x="3836" y="28120"/>
                      <a:pt x="3770" y="27887"/>
                    </a:cubicBezTo>
                    <a:cubicBezTo>
                      <a:pt x="3603" y="27320"/>
                      <a:pt x="3470" y="26753"/>
                      <a:pt x="3369" y="26152"/>
                    </a:cubicBezTo>
                    <a:cubicBezTo>
                      <a:pt x="3303" y="25385"/>
                      <a:pt x="3436" y="24718"/>
                      <a:pt x="3536" y="23984"/>
                    </a:cubicBezTo>
                    <a:cubicBezTo>
                      <a:pt x="3703" y="22750"/>
                      <a:pt x="3703" y="21516"/>
                      <a:pt x="3636" y="20315"/>
                    </a:cubicBezTo>
                    <a:cubicBezTo>
                      <a:pt x="3470" y="17546"/>
                      <a:pt x="3203" y="14777"/>
                      <a:pt x="2936" y="12009"/>
                    </a:cubicBezTo>
                    <a:cubicBezTo>
                      <a:pt x="2702" y="9807"/>
                      <a:pt x="2536" y="7572"/>
                      <a:pt x="2135" y="5437"/>
                    </a:cubicBezTo>
                    <a:cubicBezTo>
                      <a:pt x="1802" y="3636"/>
                      <a:pt x="1301" y="1601"/>
                      <a:pt x="201" y="34"/>
                    </a:cubicBezTo>
                    <a:cubicBezTo>
                      <a:pt x="201" y="0"/>
                      <a:pt x="0" y="100"/>
                      <a:pt x="100" y="20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7" name="Google Shape;2597;p39"/>
              <p:cNvSpPr/>
              <p:nvPr/>
            </p:nvSpPr>
            <p:spPr>
              <a:xfrm>
                <a:off x="4754536" y="3179143"/>
                <a:ext cx="20294" cy="222227"/>
              </a:xfrm>
              <a:custGeom>
                <a:avLst/>
                <a:gdLst/>
                <a:ahLst/>
                <a:cxnLst/>
                <a:rect l="l" t="t" r="r" b="b"/>
                <a:pathLst>
                  <a:path w="2035" h="22284" extrusionOk="0">
                    <a:moveTo>
                      <a:pt x="100" y="134"/>
                    </a:moveTo>
                    <a:cubicBezTo>
                      <a:pt x="0" y="1102"/>
                      <a:pt x="234" y="2136"/>
                      <a:pt x="267" y="3103"/>
                    </a:cubicBezTo>
                    <a:cubicBezTo>
                      <a:pt x="434" y="5171"/>
                      <a:pt x="600" y="7306"/>
                      <a:pt x="767" y="9408"/>
                    </a:cubicBezTo>
                    <a:cubicBezTo>
                      <a:pt x="1101" y="13644"/>
                      <a:pt x="1101" y="17947"/>
                      <a:pt x="1835" y="22150"/>
                    </a:cubicBezTo>
                    <a:cubicBezTo>
                      <a:pt x="1901" y="22284"/>
                      <a:pt x="2035" y="22250"/>
                      <a:pt x="2035" y="22117"/>
                    </a:cubicBezTo>
                    <a:cubicBezTo>
                      <a:pt x="1835" y="21116"/>
                      <a:pt x="1668" y="20149"/>
                      <a:pt x="1635" y="19115"/>
                    </a:cubicBezTo>
                    <a:cubicBezTo>
                      <a:pt x="1601" y="18314"/>
                      <a:pt x="1601" y="17513"/>
                      <a:pt x="1601" y="16713"/>
                    </a:cubicBezTo>
                    <a:cubicBezTo>
                      <a:pt x="1601" y="16179"/>
                      <a:pt x="1534" y="15679"/>
                      <a:pt x="1501" y="15145"/>
                    </a:cubicBezTo>
                    <a:cubicBezTo>
                      <a:pt x="1368" y="13177"/>
                      <a:pt x="1168" y="11242"/>
                      <a:pt x="1001" y="9274"/>
                    </a:cubicBezTo>
                    <a:cubicBezTo>
                      <a:pt x="834" y="7173"/>
                      <a:pt x="734" y="5105"/>
                      <a:pt x="534" y="2970"/>
                    </a:cubicBezTo>
                    <a:cubicBezTo>
                      <a:pt x="467" y="2002"/>
                      <a:pt x="500" y="1002"/>
                      <a:pt x="267" y="101"/>
                    </a:cubicBezTo>
                    <a:cubicBezTo>
                      <a:pt x="234" y="1"/>
                      <a:pt x="100" y="68"/>
                      <a:pt x="100" y="1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8" name="Google Shape;2598;p39"/>
              <p:cNvSpPr/>
              <p:nvPr/>
            </p:nvSpPr>
            <p:spPr>
              <a:xfrm>
                <a:off x="4491730" y="3441948"/>
                <a:ext cx="27295" cy="16305"/>
              </a:xfrm>
              <a:custGeom>
                <a:avLst/>
                <a:gdLst/>
                <a:ahLst/>
                <a:cxnLst/>
                <a:rect l="l" t="t" r="r" b="b"/>
                <a:pathLst>
                  <a:path w="2737" h="1635" extrusionOk="0">
                    <a:moveTo>
                      <a:pt x="68" y="167"/>
                    </a:moveTo>
                    <a:cubicBezTo>
                      <a:pt x="635" y="734"/>
                      <a:pt x="1902" y="1635"/>
                      <a:pt x="2669" y="1001"/>
                    </a:cubicBezTo>
                    <a:cubicBezTo>
                      <a:pt x="2736" y="967"/>
                      <a:pt x="2736" y="901"/>
                      <a:pt x="2669" y="834"/>
                    </a:cubicBezTo>
                    <a:cubicBezTo>
                      <a:pt x="2269" y="801"/>
                      <a:pt x="1836" y="834"/>
                      <a:pt x="1435" y="734"/>
                    </a:cubicBezTo>
                    <a:cubicBezTo>
                      <a:pt x="968" y="601"/>
                      <a:pt x="501" y="300"/>
                      <a:pt x="134" y="0"/>
                    </a:cubicBezTo>
                    <a:cubicBezTo>
                      <a:pt x="101" y="0"/>
                      <a:pt x="1" y="134"/>
                      <a:pt x="68" y="16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9" name="Google Shape;2599;p39"/>
              <p:cNvSpPr/>
              <p:nvPr/>
            </p:nvSpPr>
            <p:spPr>
              <a:xfrm>
                <a:off x="4561588" y="3453257"/>
                <a:ext cx="27953" cy="6662"/>
              </a:xfrm>
              <a:custGeom>
                <a:avLst/>
                <a:gdLst/>
                <a:ahLst/>
                <a:cxnLst/>
                <a:rect l="l" t="t" r="r" b="b"/>
                <a:pathLst>
                  <a:path w="2803" h="668" extrusionOk="0">
                    <a:moveTo>
                      <a:pt x="2736" y="34"/>
                    </a:moveTo>
                    <a:cubicBezTo>
                      <a:pt x="2336" y="0"/>
                      <a:pt x="1969" y="34"/>
                      <a:pt x="1602" y="100"/>
                    </a:cubicBezTo>
                    <a:cubicBezTo>
                      <a:pt x="1102" y="167"/>
                      <a:pt x="568" y="167"/>
                      <a:pt x="101" y="367"/>
                    </a:cubicBezTo>
                    <a:cubicBezTo>
                      <a:pt x="1" y="434"/>
                      <a:pt x="68" y="534"/>
                      <a:pt x="134" y="534"/>
                    </a:cubicBezTo>
                    <a:cubicBezTo>
                      <a:pt x="501" y="667"/>
                      <a:pt x="935" y="534"/>
                      <a:pt x="1335" y="467"/>
                    </a:cubicBezTo>
                    <a:cubicBezTo>
                      <a:pt x="1802" y="367"/>
                      <a:pt x="2303" y="300"/>
                      <a:pt x="2770" y="200"/>
                    </a:cubicBezTo>
                    <a:cubicBezTo>
                      <a:pt x="2803" y="167"/>
                      <a:pt x="2803" y="34"/>
                      <a:pt x="2736" y="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0" name="Google Shape;2600;p39"/>
              <p:cNvSpPr/>
              <p:nvPr/>
            </p:nvSpPr>
            <p:spPr>
              <a:xfrm>
                <a:off x="4635773" y="3456578"/>
                <a:ext cx="70865" cy="164008"/>
              </a:xfrm>
              <a:custGeom>
                <a:avLst/>
                <a:gdLst/>
                <a:ahLst/>
                <a:cxnLst/>
                <a:rect l="l" t="t" r="r" b="b"/>
                <a:pathLst>
                  <a:path w="7106" h="16446" extrusionOk="0">
                    <a:moveTo>
                      <a:pt x="6805" y="34"/>
                    </a:moveTo>
                    <a:cubicBezTo>
                      <a:pt x="6572" y="1335"/>
                      <a:pt x="6705" y="2703"/>
                      <a:pt x="6672" y="4004"/>
                    </a:cubicBezTo>
                    <a:cubicBezTo>
                      <a:pt x="6605" y="5672"/>
                      <a:pt x="6438" y="7339"/>
                      <a:pt x="6105" y="8974"/>
                    </a:cubicBezTo>
                    <a:cubicBezTo>
                      <a:pt x="5504" y="12043"/>
                      <a:pt x="3903" y="15812"/>
                      <a:pt x="201" y="15645"/>
                    </a:cubicBezTo>
                    <a:cubicBezTo>
                      <a:pt x="34" y="15645"/>
                      <a:pt x="1" y="15879"/>
                      <a:pt x="167" y="15946"/>
                    </a:cubicBezTo>
                    <a:cubicBezTo>
                      <a:pt x="3670" y="16446"/>
                      <a:pt x="5671" y="12677"/>
                      <a:pt x="6272" y="9841"/>
                    </a:cubicBezTo>
                    <a:cubicBezTo>
                      <a:pt x="6705" y="8140"/>
                      <a:pt x="6839" y="6339"/>
                      <a:pt x="6905" y="4604"/>
                    </a:cubicBezTo>
                    <a:cubicBezTo>
                      <a:pt x="7006" y="3070"/>
                      <a:pt x="7106" y="1502"/>
                      <a:pt x="6872" y="1"/>
                    </a:cubicBezTo>
                    <a:cubicBezTo>
                      <a:pt x="6872" y="1"/>
                      <a:pt x="6805" y="1"/>
                      <a:pt x="6805" y="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1" name="Google Shape;2601;p39"/>
              <p:cNvSpPr/>
              <p:nvPr/>
            </p:nvSpPr>
            <p:spPr>
              <a:xfrm>
                <a:off x="4709290" y="3369428"/>
                <a:ext cx="21969" cy="42583"/>
              </a:xfrm>
              <a:custGeom>
                <a:avLst/>
                <a:gdLst/>
                <a:ahLst/>
                <a:cxnLst/>
                <a:rect l="l" t="t" r="r" b="b"/>
                <a:pathLst>
                  <a:path w="2203" h="4270" extrusionOk="0">
                    <a:moveTo>
                      <a:pt x="134" y="4237"/>
                    </a:moveTo>
                    <a:cubicBezTo>
                      <a:pt x="334" y="3503"/>
                      <a:pt x="501" y="2736"/>
                      <a:pt x="734" y="2035"/>
                    </a:cubicBezTo>
                    <a:cubicBezTo>
                      <a:pt x="868" y="1568"/>
                      <a:pt x="1035" y="1168"/>
                      <a:pt x="1235" y="734"/>
                    </a:cubicBezTo>
                    <a:cubicBezTo>
                      <a:pt x="1335" y="567"/>
                      <a:pt x="1468" y="401"/>
                      <a:pt x="1635" y="334"/>
                    </a:cubicBezTo>
                    <a:cubicBezTo>
                      <a:pt x="1735" y="267"/>
                      <a:pt x="1902" y="567"/>
                      <a:pt x="2002" y="667"/>
                    </a:cubicBezTo>
                    <a:cubicBezTo>
                      <a:pt x="2069" y="734"/>
                      <a:pt x="2202" y="667"/>
                      <a:pt x="2169" y="567"/>
                    </a:cubicBezTo>
                    <a:cubicBezTo>
                      <a:pt x="2135" y="234"/>
                      <a:pt x="1835" y="0"/>
                      <a:pt x="1502" y="67"/>
                    </a:cubicBezTo>
                    <a:cubicBezTo>
                      <a:pt x="1168" y="134"/>
                      <a:pt x="968" y="634"/>
                      <a:pt x="834" y="934"/>
                    </a:cubicBezTo>
                    <a:cubicBezTo>
                      <a:pt x="401" y="1968"/>
                      <a:pt x="134" y="3136"/>
                      <a:pt x="0" y="4270"/>
                    </a:cubicBezTo>
                    <a:cubicBezTo>
                      <a:pt x="34" y="4270"/>
                      <a:pt x="101" y="4270"/>
                      <a:pt x="134" y="423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2" name="Google Shape;2602;p39"/>
              <p:cNvSpPr/>
              <p:nvPr/>
            </p:nvSpPr>
            <p:spPr>
              <a:xfrm>
                <a:off x="4722933" y="3421654"/>
                <a:ext cx="7320" cy="97810"/>
              </a:xfrm>
              <a:custGeom>
                <a:avLst/>
                <a:gdLst/>
                <a:ahLst/>
                <a:cxnLst/>
                <a:rect l="l" t="t" r="r" b="b"/>
                <a:pathLst>
                  <a:path w="734" h="9808" extrusionOk="0">
                    <a:moveTo>
                      <a:pt x="334" y="0"/>
                    </a:moveTo>
                    <a:cubicBezTo>
                      <a:pt x="567" y="1568"/>
                      <a:pt x="467" y="3236"/>
                      <a:pt x="400" y="4837"/>
                    </a:cubicBezTo>
                    <a:cubicBezTo>
                      <a:pt x="300" y="6438"/>
                      <a:pt x="0" y="8106"/>
                      <a:pt x="134" y="9674"/>
                    </a:cubicBezTo>
                    <a:cubicBezTo>
                      <a:pt x="134" y="9774"/>
                      <a:pt x="300" y="9807"/>
                      <a:pt x="300" y="9707"/>
                    </a:cubicBezTo>
                    <a:cubicBezTo>
                      <a:pt x="601" y="8139"/>
                      <a:pt x="634" y="6472"/>
                      <a:pt x="667" y="4837"/>
                    </a:cubicBezTo>
                    <a:cubicBezTo>
                      <a:pt x="734" y="3203"/>
                      <a:pt x="634" y="1635"/>
                      <a:pt x="334" y="0"/>
                    </a:cubicBezTo>
                    <a:cubicBezTo>
                      <a:pt x="400" y="0"/>
                      <a:pt x="334" y="0"/>
                      <a:pt x="33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3" name="Google Shape;2603;p39"/>
              <p:cNvSpPr/>
              <p:nvPr/>
            </p:nvSpPr>
            <p:spPr>
              <a:xfrm>
                <a:off x="4814411" y="3536089"/>
                <a:ext cx="19965" cy="68202"/>
              </a:xfrm>
              <a:custGeom>
                <a:avLst/>
                <a:gdLst/>
                <a:ahLst/>
                <a:cxnLst/>
                <a:rect l="l" t="t" r="r" b="b"/>
                <a:pathLst>
                  <a:path w="2002" h="6839" extrusionOk="0">
                    <a:moveTo>
                      <a:pt x="0" y="34"/>
                    </a:moveTo>
                    <a:cubicBezTo>
                      <a:pt x="334" y="1034"/>
                      <a:pt x="601" y="2068"/>
                      <a:pt x="801" y="3069"/>
                    </a:cubicBezTo>
                    <a:cubicBezTo>
                      <a:pt x="1001" y="4337"/>
                      <a:pt x="801" y="5404"/>
                      <a:pt x="534" y="6638"/>
                    </a:cubicBezTo>
                    <a:cubicBezTo>
                      <a:pt x="501" y="6738"/>
                      <a:pt x="667" y="6838"/>
                      <a:pt x="768" y="6705"/>
                    </a:cubicBezTo>
                    <a:cubicBezTo>
                      <a:pt x="2002" y="4704"/>
                      <a:pt x="801" y="1968"/>
                      <a:pt x="34" y="0"/>
                    </a:cubicBezTo>
                    <a:cubicBezTo>
                      <a:pt x="67" y="0"/>
                      <a:pt x="0" y="0"/>
                      <a:pt x="0" y="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04" name="Google Shape;2604;p39"/>
            <p:cNvGrpSpPr/>
            <p:nvPr/>
          </p:nvGrpSpPr>
          <p:grpSpPr>
            <a:xfrm>
              <a:off x="6926889" y="210596"/>
              <a:ext cx="1151937" cy="1178753"/>
              <a:chOff x="5747011" y="4402984"/>
              <a:chExt cx="329003" cy="336662"/>
            </a:xfrm>
          </p:grpSpPr>
          <p:sp>
            <p:nvSpPr>
              <p:cNvPr id="2605" name="Google Shape;2605;p39"/>
              <p:cNvSpPr/>
              <p:nvPr/>
            </p:nvSpPr>
            <p:spPr>
              <a:xfrm>
                <a:off x="5857785" y="4402984"/>
                <a:ext cx="118104" cy="160019"/>
              </a:xfrm>
              <a:custGeom>
                <a:avLst/>
                <a:gdLst/>
                <a:ahLst/>
                <a:cxnLst/>
                <a:rect l="l" t="t" r="r" b="b"/>
                <a:pathLst>
                  <a:path w="11843" h="16046" extrusionOk="0">
                    <a:moveTo>
                      <a:pt x="4570" y="16046"/>
                    </a:moveTo>
                    <a:cubicBezTo>
                      <a:pt x="4570" y="16046"/>
                      <a:pt x="11842" y="6239"/>
                      <a:pt x="10441" y="3103"/>
                    </a:cubicBezTo>
                    <a:cubicBezTo>
                      <a:pt x="9074" y="1"/>
                      <a:pt x="3937" y="34"/>
                      <a:pt x="1902" y="5872"/>
                    </a:cubicBezTo>
                    <a:cubicBezTo>
                      <a:pt x="0" y="11376"/>
                      <a:pt x="2402" y="14178"/>
                      <a:pt x="3069" y="15512"/>
                    </a:cubicBezTo>
                    <a:close/>
                    <a:moveTo>
                      <a:pt x="4504" y="13744"/>
                    </a:moveTo>
                    <a:cubicBezTo>
                      <a:pt x="3036" y="13244"/>
                      <a:pt x="2502" y="8841"/>
                      <a:pt x="3603" y="6205"/>
                    </a:cubicBezTo>
                    <a:cubicBezTo>
                      <a:pt x="5004" y="2870"/>
                      <a:pt x="8006" y="2269"/>
                      <a:pt x="8773" y="4104"/>
                    </a:cubicBezTo>
                    <a:cubicBezTo>
                      <a:pt x="9574" y="5905"/>
                      <a:pt x="4504" y="13744"/>
                      <a:pt x="4504" y="1374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6" name="Google Shape;2606;p39"/>
              <p:cNvSpPr/>
              <p:nvPr/>
            </p:nvSpPr>
            <p:spPr>
              <a:xfrm>
                <a:off x="5857785" y="4410304"/>
                <a:ext cx="120767" cy="155691"/>
              </a:xfrm>
              <a:custGeom>
                <a:avLst/>
                <a:gdLst/>
                <a:ahLst/>
                <a:cxnLst/>
                <a:rect l="l" t="t" r="r" b="b"/>
                <a:pathLst>
                  <a:path w="12110" h="15612" extrusionOk="0">
                    <a:moveTo>
                      <a:pt x="4504" y="14978"/>
                    </a:moveTo>
                    <a:cubicBezTo>
                      <a:pt x="5404" y="13711"/>
                      <a:pt x="11409" y="5271"/>
                      <a:pt x="10208" y="2469"/>
                    </a:cubicBezTo>
                    <a:cubicBezTo>
                      <a:pt x="9941" y="1835"/>
                      <a:pt x="9507" y="1368"/>
                      <a:pt x="9007" y="1035"/>
                    </a:cubicBezTo>
                    <a:cubicBezTo>
                      <a:pt x="8406" y="668"/>
                      <a:pt x="7673" y="501"/>
                      <a:pt x="6905" y="601"/>
                    </a:cubicBezTo>
                    <a:cubicBezTo>
                      <a:pt x="6105" y="668"/>
                      <a:pt x="5338" y="1002"/>
                      <a:pt x="4570" y="1602"/>
                    </a:cubicBezTo>
                    <a:cubicBezTo>
                      <a:pt x="3603" y="2336"/>
                      <a:pt x="2769" y="3537"/>
                      <a:pt x="2202" y="5205"/>
                    </a:cubicBezTo>
                    <a:cubicBezTo>
                      <a:pt x="567" y="9875"/>
                      <a:pt x="2169" y="12543"/>
                      <a:pt x="3036" y="14011"/>
                    </a:cubicBezTo>
                    <a:cubicBezTo>
                      <a:pt x="3169" y="14211"/>
                      <a:pt x="3236" y="14378"/>
                      <a:pt x="3336" y="14545"/>
                    </a:cubicBezTo>
                    <a:close/>
                    <a:moveTo>
                      <a:pt x="10708" y="2302"/>
                    </a:moveTo>
                    <a:cubicBezTo>
                      <a:pt x="12109" y="5605"/>
                      <a:pt x="4837" y="15479"/>
                      <a:pt x="4770" y="15479"/>
                    </a:cubicBezTo>
                    <a:lnTo>
                      <a:pt x="4770" y="15479"/>
                    </a:lnTo>
                    <a:cubicBezTo>
                      <a:pt x="4704" y="15545"/>
                      <a:pt x="4570" y="15612"/>
                      <a:pt x="4470" y="15545"/>
                    </a:cubicBezTo>
                    <a:lnTo>
                      <a:pt x="3036" y="15045"/>
                    </a:lnTo>
                    <a:cubicBezTo>
                      <a:pt x="2936" y="15045"/>
                      <a:pt x="2902" y="14978"/>
                      <a:pt x="2869" y="14945"/>
                    </a:cubicBezTo>
                    <a:cubicBezTo>
                      <a:pt x="2769" y="14778"/>
                      <a:pt x="2669" y="14545"/>
                      <a:pt x="2536" y="14344"/>
                    </a:cubicBezTo>
                    <a:cubicBezTo>
                      <a:pt x="1602" y="12810"/>
                      <a:pt x="0" y="10008"/>
                      <a:pt x="1668" y="5104"/>
                    </a:cubicBezTo>
                    <a:cubicBezTo>
                      <a:pt x="2269" y="3303"/>
                      <a:pt x="3203" y="2002"/>
                      <a:pt x="4203" y="1202"/>
                    </a:cubicBezTo>
                    <a:cubicBezTo>
                      <a:pt x="5037" y="535"/>
                      <a:pt x="5938" y="168"/>
                      <a:pt x="6839" y="101"/>
                    </a:cubicBezTo>
                    <a:cubicBezTo>
                      <a:pt x="7706" y="1"/>
                      <a:pt x="8573" y="201"/>
                      <a:pt x="9274" y="635"/>
                    </a:cubicBezTo>
                    <a:cubicBezTo>
                      <a:pt x="9907" y="1002"/>
                      <a:pt x="10374" y="1535"/>
                      <a:pt x="10708" y="2302"/>
                    </a:cubicBezTo>
                    <a:close/>
                    <a:moveTo>
                      <a:pt x="4404" y="12643"/>
                    </a:moveTo>
                    <a:cubicBezTo>
                      <a:pt x="3903" y="12310"/>
                      <a:pt x="3536" y="11309"/>
                      <a:pt x="3403" y="10108"/>
                    </a:cubicBezTo>
                    <a:cubicBezTo>
                      <a:pt x="3236" y="8707"/>
                      <a:pt x="3336" y="7139"/>
                      <a:pt x="3736" y="5838"/>
                    </a:cubicBezTo>
                    <a:cubicBezTo>
                      <a:pt x="3770" y="5705"/>
                      <a:pt x="3836" y="5638"/>
                      <a:pt x="3870" y="5505"/>
                    </a:cubicBezTo>
                    <a:cubicBezTo>
                      <a:pt x="4437" y="4037"/>
                      <a:pt x="5371" y="3170"/>
                      <a:pt x="6238" y="2803"/>
                    </a:cubicBezTo>
                    <a:cubicBezTo>
                      <a:pt x="6538" y="2669"/>
                      <a:pt x="6839" y="2603"/>
                      <a:pt x="7072" y="2603"/>
                    </a:cubicBezTo>
                    <a:cubicBezTo>
                      <a:pt x="7339" y="2603"/>
                      <a:pt x="7572" y="2636"/>
                      <a:pt x="7773" y="2703"/>
                    </a:cubicBezTo>
                    <a:cubicBezTo>
                      <a:pt x="8106" y="2836"/>
                      <a:pt x="8373" y="3103"/>
                      <a:pt x="8506" y="3470"/>
                    </a:cubicBezTo>
                    <a:cubicBezTo>
                      <a:pt x="9207" y="5004"/>
                      <a:pt x="5204" y="11442"/>
                      <a:pt x="4404" y="12643"/>
                    </a:cubicBezTo>
                    <a:close/>
                    <a:moveTo>
                      <a:pt x="9040" y="3270"/>
                    </a:moveTo>
                    <a:cubicBezTo>
                      <a:pt x="9874" y="5205"/>
                      <a:pt x="4737" y="13144"/>
                      <a:pt x="4737" y="13144"/>
                    </a:cubicBezTo>
                    <a:lnTo>
                      <a:pt x="4737" y="13144"/>
                    </a:lnTo>
                    <a:cubicBezTo>
                      <a:pt x="4670" y="13210"/>
                      <a:pt x="4537" y="13310"/>
                      <a:pt x="4404" y="13277"/>
                    </a:cubicBezTo>
                    <a:lnTo>
                      <a:pt x="4337" y="13210"/>
                    </a:lnTo>
                    <a:cubicBezTo>
                      <a:pt x="3570" y="12877"/>
                      <a:pt x="3036" y="11676"/>
                      <a:pt x="2836" y="10175"/>
                    </a:cubicBezTo>
                    <a:cubicBezTo>
                      <a:pt x="2602" y="8774"/>
                      <a:pt x="2736" y="7039"/>
                      <a:pt x="3203" y="5672"/>
                    </a:cubicBezTo>
                    <a:lnTo>
                      <a:pt x="3336" y="5305"/>
                    </a:lnTo>
                    <a:cubicBezTo>
                      <a:pt x="4003" y="3703"/>
                      <a:pt x="5004" y="2703"/>
                      <a:pt x="6005" y="2302"/>
                    </a:cubicBezTo>
                    <a:cubicBezTo>
                      <a:pt x="6305" y="2136"/>
                      <a:pt x="6705" y="2036"/>
                      <a:pt x="7039" y="2036"/>
                    </a:cubicBezTo>
                    <a:cubicBezTo>
                      <a:pt x="7372" y="2036"/>
                      <a:pt x="7706" y="2102"/>
                      <a:pt x="7973" y="2202"/>
                    </a:cubicBezTo>
                    <a:cubicBezTo>
                      <a:pt x="8440" y="2436"/>
                      <a:pt x="8840" y="2769"/>
                      <a:pt x="9040" y="327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7" name="Google Shape;2607;p39"/>
              <p:cNvSpPr/>
              <p:nvPr/>
            </p:nvSpPr>
            <p:spPr>
              <a:xfrm>
                <a:off x="5808551" y="4551355"/>
                <a:ext cx="109787" cy="186625"/>
              </a:xfrm>
              <a:custGeom>
                <a:avLst/>
                <a:gdLst/>
                <a:ahLst/>
                <a:cxnLst/>
                <a:rect l="l" t="t" r="r" b="b"/>
                <a:pathLst>
                  <a:path w="11009" h="18714" extrusionOk="0">
                    <a:moveTo>
                      <a:pt x="8040" y="667"/>
                    </a:moveTo>
                    <a:lnTo>
                      <a:pt x="1" y="18580"/>
                    </a:lnTo>
                    <a:cubicBezTo>
                      <a:pt x="1535" y="18714"/>
                      <a:pt x="5338" y="11976"/>
                      <a:pt x="11008" y="3336"/>
                    </a:cubicBezTo>
                    <a:cubicBezTo>
                      <a:pt x="10808" y="2669"/>
                      <a:pt x="9507" y="1168"/>
                      <a:pt x="9507" y="1168"/>
                    </a:cubicBezTo>
                    <a:cubicBezTo>
                      <a:pt x="9507" y="1168"/>
                      <a:pt x="8773" y="0"/>
                      <a:pt x="8040" y="667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8" name="Google Shape;2608;p39"/>
              <p:cNvSpPr/>
              <p:nvPr/>
            </p:nvSpPr>
            <p:spPr>
              <a:xfrm>
                <a:off x="5805559" y="4547027"/>
                <a:ext cx="115771" cy="192619"/>
              </a:xfrm>
              <a:custGeom>
                <a:avLst/>
                <a:gdLst/>
                <a:ahLst/>
                <a:cxnLst/>
                <a:rect l="l" t="t" r="r" b="b"/>
                <a:pathLst>
                  <a:path w="11609" h="19315" extrusionOk="0">
                    <a:moveTo>
                      <a:pt x="8573" y="1268"/>
                    </a:moveTo>
                    <a:lnTo>
                      <a:pt x="801" y="18614"/>
                    </a:lnTo>
                    <a:cubicBezTo>
                      <a:pt x="2002" y="17813"/>
                      <a:pt x="4237" y="14311"/>
                      <a:pt x="7339" y="9441"/>
                    </a:cubicBezTo>
                    <a:cubicBezTo>
                      <a:pt x="8473" y="7673"/>
                      <a:pt x="9674" y="5805"/>
                      <a:pt x="11008" y="3737"/>
                    </a:cubicBezTo>
                    <a:cubicBezTo>
                      <a:pt x="10708" y="3036"/>
                      <a:pt x="9641" y="1769"/>
                      <a:pt x="9641" y="1769"/>
                    </a:cubicBezTo>
                    <a:lnTo>
                      <a:pt x="9607" y="1702"/>
                    </a:lnTo>
                    <a:cubicBezTo>
                      <a:pt x="9574" y="1669"/>
                      <a:pt x="9007" y="901"/>
                      <a:pt x="8573" y="1268"/>
                    </a:cubicBezTo>
                    <a:close/>
                    <a:moveTo>
                      <a:pt x="67" y="18914"/>
                    </a:moveTo>
                    <a:lnTo>
                      <a:pt x="8073" y="968"/>
                    </a:lnTo>
                    <a:cubicBezTo>
                      <a:pt x="8073" y="935"/>
                      <a:pt x="8106" y="901"/>
                      <a:pt x="8139" y="835"/>
                    </a:cubicBezTo>
                    <a:cubicBezTo>
                      <a:pt x="9073" y="1"/>
                      <a:pt x="9941" y="1268"/>
                      <a:pt x="10007" y="1402"/>
                    </a:cubicBezTo>
                    <a:cubicBezTo>
                      <a:pt x="10141" y="1568"/>
                      <a:pt x="11308" y="2936"/>
                      <a:pt x="11575" y="3637"/>
                    </a:cubicBezTo>
                    <a:cubicBezTo>
                      <a:pt x="11609" y="3737"/>
                      <a:pt x="11575" y="3803"/>
                      <a:pt x="11509" y="3903"/>
                    </a:cubicBezTo>
                    <a:cubicBezTo>
                      <a:pt x="10174" y="5938"/>
                      <a:pt x="8940" y="7906"/>
                      <a:pt x="7773" y="9674"/>
                    </a:cubicBezTo>
                    <a:cubicBezTo>
                      <a:pt x="4137" y="15412"/>
                      <a:pt x="1635" y="19314"/>
                      <a:pt x="301" y="19248"/>
                    </a:cubicBezTo>
                    <a:cubicBezTo>
                      <a:pt x="267" y="19248"/>
                      <a:pt x="234" y="19248"/>
                      <a:pt x="167" y="19181"/>
                    </a:cubicBezTo>
                    <a:cubicBezTo>
                      <a:pt x="67" y="19181"/>
                      <a:pt x="0" y="19014"/>
                      <a:pt x="67" y="1891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9" name="Google Shape;2609;p39"/>
              <p:cNvSpPr/>
              <p:nvPr/>
            </p:nvSpPr>
            <p:spPr>
              <a:xfrm>
                <a:off x="5916663" y="4498461"/>
                <a:ext cx="159351" cy="122422"/>
              </a:xfrm>
              <a:custGeom>
                <a:avLst/>
                <a:gdLst/>
                <a:ahLst/>
                <a:cxnLst/>
                <a:rect l="l" t="t" r="r" b="b"/>
                <a:pathLst>
                  <a:path w="15979" h="12276" extrusionOk="0">
                    <a:moveTo>
                      <a:pt x="1" y="8040"/>
                    </a:moveTo>
                    <a:cubicBezTo>
                      <a:pt x="1" y="8040"/>
                      <a:pt x="9140" y="1"/>
                      <a:pt x="12376" y="1135"/>
                    </a:cubicBezTo>
                    <a:cubicBezTo>
                      <a:pt x="15645" y="2202"/>
                      <a:pt x="15979" y="7372"/>
                      <a:pt x="10341" y="9874"/>
                    </a:cubicBezTo>
                    <a:cubicBezTo>
                      <a:pt x="5004" y="12276"/>
                      <a:pt x="2035" y="10041"/>
                      <a:pt x="634" y="9507"/>
                    </a:cubicBezTo>
                    <a:close/>
                    <a:moveTo>
                      <a:pt x="2302" y="7940"/>
                    </a:moveTo>
                    <a:cubicBezTo>
                      <a:pt x="2936" y="9341"/>
                      <a:pt x="7373" y="9507"/>
                      <a:pt x="9874" y="8173"/>
                    </a:cubicBezTo>
                    <a:cubicBezTo>
                      <a:pt x="13043" y="6505"/>
                      <a:pt x="13444" y="3470"/>
                      <a:pt x="11509" y="2836"/>
                    </a:cubicBezTo>
                    <a:cubicBezTo>
                      <a:pt x="9674" y="2202"/>
                      <a:pt x="2302" y="7940"/>
                      <a:pt x="2302" y="794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0" name="Google Shape;2610;p39"/>
              <p:cNvSpPr/>
              <p:nvPr/>
            </p:nvSpPr>
            <p:spPr>
              <a:xfrm>
                <a:off x="5913342" y="4495469"/>
                <a:ext cx="152689" cy="124088"/>
              </a:xfrm>
              <a:custGeom>
                <a:avLst/>
                <a:gdLst/>
                <a:ahLst/>
                <a:cxnLst/>
                <a:rect l="l" t="t" r="r" b="b"/>
                <a:pathLst>
                  <a:path w="15311" h="12443" extrusionOk="0">
                    <a:moveTo>
                      <a:pt x="167" y="8139"/>
                    </a:moveTo>
                    <a:cubicBezTo>
                      <a:pt x="200" y="8106"/>
                      <a:pt x="9440" y="0"/>
                      <a:pt x="12809" y="1134"/>
                    </a:cubicBezTo>
                    <a:cubicBezTo>
                      <a:pt x="13543" y="1401"/>
                      <a:pt x="14143" y="1835"/>
                      <a:pt x="14544" y="2402"/>
                    </a:cubicBezTo>
                    <a:cubicBezTo>
                      <a:pt x="15044" y="3069"/>
                      <a:pt x="15311" y="3903"/>
                      <a:pt x="15311" y="4770"/>
                    </a:cubicBezTo>
                    <a:cubicBezTo>
                      <a:pt x="15311" y="5638"/>
                      <a:pt x="15011" y="6605"/>
                      <a:pt x="14377" y="7472"/>
                    </a:cubicBezTo>
                    <a:cubicBezTo>
                      <a:pt x="13676" y="8573"/>
                      <a:pt x="12476" y="9574"/>
                      <a:pt x="10708" y="10341"/>
                    </a:cubicBezTo>
                    <a:cubicBezTo>
                      <a:pt x="5971" y="12443"/>
                      <a:pt x="3036" y="11075"/>
                      <a:pt x="1434" y="10274"/>
                    </a:cubicBezTo>
                    <a:cubicBezTo>
                      <a:pt x="1168" y="10141"/>
                      <a:pt x="967" y="10074"/>
                      <a:pt x="801" y="9974"/>
                    </a:cubicBezTo>
                    <a:cubicBezTo>
                      <a:pt x="701" y="9941"/>
                      <a:pt x="667" y="9874"/>
                      <a:pt x="634" y="9807"/>
                    </a:cubicBezTo>
                    <a:lnTo>
                      <a:pt x="0" y="8406"/>
                    </a:lnTo>
                    <a:cubicBezTo>
                      <a:pt x="33" y="8306"/>
                      <a:pt x="100" y="8173"/>
                      <a:pt x="167" y="8139"/>
                    </a:cubicBezTo>
                    <a:close/>
                    <a:moveTo>
                      <a:pt x="12642" y="1635"/>
                    </a:moveTo>
                    <a:cubicBezTo>
                      <a:pt x="9774" y="667"/>
                      <a:pt x="1835" y="7339"/>
                      <a:pt x="667" y="8406"/>
                    </a:cubicBezTo>
                    <a:lnTo>
                      <a:pt x="1168" y="9507"/>
                    </a:lnTo>
                    <a:cubicBezTo>
                      <a:pt x="1334" y="9607"/>
                      <a:pt x="1501" y="9674"/>
                      <a:pt x="1701" y="9774"/>
                    </a:cubicBezTo>
                    <a:cubicBezTo>
                      <a:pt x="3269" y="10508"/>
                      <a:pt x="6038" y="11842"/>
                      <a:pt x="10541" y="9841"/>
                    </a:cubicBezTo>
                    <a:cubicBezTo>
                      <a:pt x="12175" y="9140"/>
                      <a:pt x="13310" y="8173"/>
                      <a:pt x="13977" y="7172"/>
                    </a:cubicBezTo>
                    <a:cubicBezTo>
                      <a:pt x="14510" y="6405"/>
                      <a:pt x="14777" y="5571"/>
                      <a:pt x="14777" y="4770"/>
                    </a:cubicBezTo>
                    <a:cubicBezTo>
                      <a:pt x="14777" y="3970"/>
                      <a:pt x="14544" y="3269"/>
                      <a:pt x="14143" y="2736"/>
                    </a:cubicBezTo>
                    <a:cubicBezTo>
                      <a:pt x="13777" y="2269"/>
                      <a:pt x="13276" y="1902"/>
                      <a:pt x="12642" y="1635"/>
                    </a:cubicBezTo>
                    <a:close/>
                    <a:moveTo>
                      <a:pt x="2468" y="8006"/>
                    </a:moveTo>
                    <a:lnTo>
                      <a:pt x="2468" y="8006"/>
                    </a:lnTo>
                    <a:cubicBezTo>
                      <a:pt x="2368" y="8106"/>
                      <a:pt x="2335" y="8240"/>
                      <a:pt x="2368" y="8340"/>
                    </a:cubicBezTo>
                    <a:lnTo>
                      <a:pt x="2435" y="8440"/>
                    </a:lnTo>
                    <a:cubicBezTo>
                      <a:pt x="2802" y="9174"/>
                      <a:pt x="4103" y="9607"/>
                      <a:pt x="5604" y="9674"/>
                    </a:cubicBezTo>
                    <a:cubicBezTo>
                      <a:pt x="7038" y="9774"/>
                      <a:pt x="8706" y="9507"/>
                      <a:pt x="10007" y="8940"/>
                    </a:cubicBezTo>
                    <a:cubicBezTo>
                      <a:pt x="10141" y="8907"/>
                      <a:pt x="10274" y="8807"/>
                      <a:pt x="10341" y="8773"/>
                    </a:cubicBezTo>
                    <a:cubicBezTo>
                      <a:pt x="11842" y="7973"/>
                      <a:pt x="12776" y="6905"/>
                      <a:pt x="13143" y="5838"/>
                    </a:cubicBezTo>
                    <a:cubicBezTo>
                      <a:pt x="13276" y="5471"/>
                      <a:pt x="13310" y="5137"/>
                      <a:pt x="13310" y="4804"/>
                    </a:cubicBezTo>
                    <a:cubicBezTo>
                      <a:pt x="13310" y="4470"/>
                      <a:pt x="13209" y="4137"/>
                      <a:pt x="13043" y="3903"/>
                    </a:cubicBezTo>
                    <a:cubicBezTo>
                      <a:pt x="12843" y="3469"/>
                      <a:pt x="12476" y="3136"/>
                      <a:pt x="11975" y="2969"/>
                    </a:cubicBezTo>
                    <a:cubicBezTo>
                      <a:pt x="9974" y="2169"/>
                      <a:pt x="2502" y="7973"/>
                      <a:pt x="2468" y="8006"/>
                    </a:cubicBezTo>
                    <a:close/>
                    <a:moveTo>
                      <a:pt x="11808" y="3403"/>
                    </a:moveTo>
                    <a:cubicBezTo>
                      <a:pt x="10207" y="2836"/>
                      <a:pt x="4170" y="7406"/>
                      <a:pt x="3002" y="8273"/>
                    </a:cubicBezTo>
                    <a:cubicBezTo>
                      <a:pt x="3369" y="8740"/>
                      <a:pt x="4437" y="9007"/>
                      <a:pt x="5604" y="9073"/>
                    </a:cubicBezTo>
                    <a:cubicBezTo>
                      <a:pt x="6972" y="9140"/>
                      <a:pt x="8539" y="8907"/>
                      <a:pt x="9807" y="8340"/>
                    </a:cubicBezTo>
                    <a:cubicBezTo>
                      <a:pt x="9940" y="8306"/>
                      <a:pt x="10007" y="8273"/>
                      <a:pt x="10141" y="8173"/>
                    </a:cubicBezTo>
                    <a:cubicBezTo>
                      <a:pt x="11508" y="7472"/>
                      <a:pt x="12342" y="6472"/>
                      <a:pt x="12642" y="5571"/>
                    </a:cubicBezTo>
                    <a:cubicBezTo>
                      <a:pt x="12709" y="5271"/>
                      <a:pt x="12809" y="4971"/>
                      <a:pt x="12776" y="4670"/>
                    </a:cubicBezTo>
                    <a:cubicBezTo>
                      <a:pt x="12776" y="4437"/>
                      <a:pt x="12676" y="4170"/>
                      <a:pt x="12609" y="3970"/>
                    </a:cubicBezTo>
                    <a:cubicBezTo>
                      <a:pt x="12442" y="3770"/>
                      <a:pt x="12175" y="3503"/>
                      <a:pt x="11808" y="340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1" name="Google Shape;2611;p39"/>
              <p:cNvSpPr/>
              <p:nvPr/>
            </p:nvSpPr>
            <p:spPr>
              <a:xfrm>
                <a:off x="5749005" y="4565994"/>
                <a:ext cx="179645" cy="121754"/>
              </a:xfrm>
              <a:custGeom>
                <a:avLst/>
                <a:gdLst/>
                <a:ahLst/>
                <a:cxnLst/>
                <a:rect l="l" t="t" r="r" b="b"/>
                <a:pathLst>
                  <a:path w="18014" h="12209" extrusionOk="0">
                    <a:moveTo>
                      <a:pt x="17446" y="2702"/>
                    </a:moveTo>
                    <a:lnTo>
                      <a:pt x="267" y="12209"/>
                    </a:lnTo>
                    <a:cubicBezTo>
                      <a:pt x="1" y="10708"/>
                      <a:pt x="6439" y="6305"/>
                      <a:pt x="14511" y="0"/>
                    </a:cubicBezTo>
                    <a:cubicBezTo>
                      <a:pt x="15178" y="100"/>
                      <a:pt x="16813" y="1268"/>
                      <a:pt x="16813" y="1268"/>
                    </a:cubicBezTo>
                    <a:cubicBezTo>
                      <a:pt x="16813" y="1268"/>
                      <a:pt x="18013" y="1901"/>
                      <a:pt x="17446" y="270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2" name="Google Shape;2612;p39"/>
              <p:cNvSpPr/>
              <p:nvPr/>
            </p:nvSpPr>
            <p:spPr>
              <a:xfrm>
                <a:off x="5747011" y="4562664"/>
                <a:ext cx="185628" cy="128416"/>
              </a:xfrm>
              <a:custGeom>
                <a:avLst/>
                <a:gdLst/>
                <a:ahLst/>
                <a:cxnLst/>
                <a:rect l="l" t="t" r="r" b="b"/>
                <a:pathLst>
                  <a:path w="18614" h="12877" extrusionOk="0">
                    <a:moveTo>
                      <a:pt x="17780" y="3269"/>
                    </a:moveTo>
                    <a:lnTo>
                      <a:pt x="568" y="12776"/>
                    </a:lnTo>
                    <a:cubicBezTo>
                      <a:pt x="467" y="12876"/>
                      <a:pt x="301" y="12843"/>
                      <a:pt x="201" y="12676"/>
                    </a:cubicBezTo>
                    <a:cubicBezTo>
                      <a:pt x="201" y="12609"/>
                      <a:pt x="167" y="12576"/>
                      <a:pt x="167" y="12543"/>
                    </a:cubicBezTo>
                    <a:cubicBezTo>
                      <a:pt x="0" y="11208"/>
                      <a:pt x="3703" y="8406"/>
                      <a:pt x="9074" y="4270"/>
                    </a:cubicBezTo>
                    <a:cubicBezTo>
                      <a:pt x="10808" y="3003"/>
                      <a:pt x="12643" y="1568"/>
                      <a:pt x="14544" y="67"/>
                    </a:cubicBezTo>
                    <a:cubicBezTo>
                      <a:pt x="14644" y="34"/>
                      <a:pt x="14711" y="0"/>
                      <a:pt x="14811" y="34"/>
                    </a:cubicBezTo>
                    <a:cubicBezTo>
                      <a:pt x="15512" y="201"/>
                      <a:pt x="17013" y="1235"/>
                      <a:pt x="17146" y="1368"/>
                    </a:cubicBezTo>
                    <a:cubicBezTo>
                      <a:pt x="17313" y="1435"/>
                      <a:pt x="18614" y="2235"/>
                      <a:pt x="17847" y="3203"/>
                    </a:cubicBezTo>
                    <a:cubicBezTo>
                      <a:pt x="17847" y="3236"/>
                      <a:pt x="17813" y="3236"/>
                      <a:pt x="17780" y="3269"/>
                    </a:cubicBezTo>
                    <a:close/>
                    <a:moveTo>
                      <a:pt x="834" y="12009"/>
                    </a:moveTo>
                    <a:lnTo>
                      <a:pt x="17480" y="2836"/>
                    </a:lnTo>
                    <a:cubicBezTo>
                      <a:pt x="17813" y="2302"/>
                      <a:pt x="16979" y="1868"/>
                      <a:pt x="16879" y="1835"/>
                    </a:cubicBezTo>
                    <a:cubicBezTo>
                      <a:pt x="16879" y="1835"/>
                      <a:pt x="16846" y="1835"/>
                      <a:pt x="16846" y="1768"/>
                    </a:cubicBezTo>
                    <a:cubicBezTo>
                      <a:pt x="16846" y="1768"/>
                      <a:pt x="15478" y="768"/>
                      <a:pt x="14811" y="568"/>
                    </a:cubicBezTo>
                    <a:cubicBezTo>
                      <a:pt x="12876" y="2069"/>
                      <a:pt x="11042" y="3436"/>
                      <a:pt x="9441" y="4704"/>
                    </a:cubicBezTo>
                    <a:cubicBezTo>
                      <a:pt x="4837" y="8206"/>
                      <a:pt x="1535" y="10741"/>
                      <a:pt x="834" y="1200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3" name="Google Shape;2613;p39"/>
              <p:cNvSpPr/>
              <p:nvPr/>
            </p:nvSpPr>
            <p:spPr>
              <a:xfrm>
                <a:off x="5883066" y="4578629"/>
                <a:ext cx="19965" cy="19636"/>
              </a:xfrm>
              <a:custGeom>
                <a:avLst/>
                <a:gdLst/>
                <a:ahLst/>
                <a:cxnLst/>
                <a:rect l="l" t="t" r="r" b="b"/>
                <a:pathLst>
                  <a:path w="2002" h="1969" extrusionOk="0">
                    <a:moveTo>
                      <a:pt x="1568" y="334"/>
                    </a:moveTo>
                    <a:cubicBezTo>
                      <a:pt x="1201" y="1"/>
                      <a:pt x="668" y="67"/>
                      <a:pt x="334" y="401"/>
                    </a:cubicBezTo>
                    <a:cubicBezTo>
                      <a:pt x="1" y="768"/>
                      <a:pt x="34" y="1302"/>
                      <a:pt x="367" y="1635"/>
                    </a:cubicBezTo>
                    <a:cubicBezTo>
                      <a:pt x="734" y="1969"/>
                      <a:pt x="1301" y="1935"/>
                      <a:pt x="1635" y="1602"/>
                    </a:cubicBezTo>
                    <a:cubicBezTo>
                      <a:pt x="2002" y="1268"/>
                      <a:pt x="1969" y="668"/>
                      <a:pt x="1568" y="3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4" name="Google Shape;2614;p39"/>
              <p:cNvSpPr/>
              <p:nvPr/>
            </p:nvSpPr>
            <p:spPr>
              <a:xfrm>
                <a:off x="5881739" y="4576964"/>
                <a:ext cx="22957" cy="23296"/>
              </a:xfrm>
              <a:custGeom>
                <a:avLst/>
                <a:gdLst/>
                <a:ahLst/>
                <a:cxnLst/>
                <a:rect l="l" t="t" r="r" b="b"/>
                <a:pathLst>
                  <a:path w="2302" h="2336" extrusionOk="0">
                    <a:moveTo>
                      <a:pt x="1535" y="735"/>
                    </a:moveTo>
                    <a:cubicBezTo>
                      <a:pt x="1434" y="601"/>
                      <a:pt x="1234" y="568"/>
                      <a:pt x="1134" y="568"/>
                    </a:cubicBezTo>
                    <a:lnTo>
                      <a:pt x="1134" y="568"/>
                    </a:lnTo>
                    <a:cubicBezTo>
                      <a:pt x="967" y="568"/>
                      <a:pt x="834" y="635"/>
                      <a:pt x="701" y="768"/>
                    </a:cubicBezTo>
                    <a:cubicBezTo>
                      <a:pt x="601" y="901"/>
                      <a:pt x="534" y="1068"/>
                      <a:pt x="534" y="1168"/>
                    </a:cubicBezTo>
                    <a:lnTo>
                      <a:pt x="534" y="1168"/>
                    </a:lnTo>
                    <a:cubicBezTo>
                      <a:pt x="534" y="1335"/>
                      <a:pt x="634" y="1469"/>
                      <a:pt x="767" y="1602"/>
                    </a:cubicBezTo>
                    <a:cubicBezTo>
                      <a:pt x="867" y="1735"/>
                      <a:pt x="1034" y="1769"/>
                      <a:pt x="1168" y="1769"/>
                    </a:cubicBezTo>
                    <a:cubicBezTo>
                      <a:pt x="1334" y="1769"/>
                      <a:pt x="1468" y="1669"/>
                      <a:pt x="1601" y="1569"/>
                    </a:cubicBezTo>
                    <a:cubicBezTo>
                      <a:pt x="1701" y="1435"/>
                      <a:pt x="1768" y="1268"/>
                      <a:pt x="1768" y="1135"/>
                    </a:cubicBezTo>
                    <a:lnTo>
                      <a:pt x="1768" y="1135"/>
                    </a:lnTo>
                    <a:cubicBezTo>
                      <a:pt x="1768" y="968"/>
                      <a:pt x="1668" y="835"/>
                      <a:pt x="1535" y="735"/>
                    </a:cubicBezTo>
                    <a:close/>
                    <a:moveTo>
                      <a:pt x="1101" y="1"/>
                    </a:moveTo>
                    <a:cubicBezTo>
                      <a:pt x="1368" y="1"/>
                      <a:pt x="1668" y="101"/>
                      <a:pt x="1935" y="301"/>
                    </a:cubicBezTo>
                    <a:cubicBezTo>
                      <a:pt x="2135" y="501"/>
                      <a:pt x="2268" y="801"/>
                      <a:pt x="2302" y="1102"/>
                    </a:cubicBezTo>
                    <a:lnTo>
                      <a:pt x="2302" y="1135"/>
                    </a:lnTo>
                    <a:cubicBezTo>
                      <a:pt x="2302" y="1435"/>
                      <a:pt x="2202" y="1735"/>
                      <a:pt x="2002" y="1969"/>
                    </a:cubicBezTo>
                    <a:cubicBezTo>
                      <a:pt x="1801" y="2236"/>
                      <a:pt x="1501" y="2336"/>
                      <a:pt x="1201" y="2336"/>
                    </a:cubicBezTo>
                    <a:cubicBezTo>
                      <a:pt x="934" y="2336"/>
                      <a:pt x="634" y="2269"/>
                      <a:pt x="367" y="2069"/>
                    </a:cubicBezTo>
                    <a:cubicBezTo>
                      <a:pt x="167" y="1835"/>
                      <a:pt x="33" y="1569"/>
                      <a:pt x="0" y="1268"/>
                    </a:cubicBezTo>
                    <a:lnTo>
                      <a:pt x="0" y="1235"/>
                    </a:lnTo>
                    <a:cubicBezTo>
                      <a:pt x="0" y="935"/>
                      <a:pt x="100" y="635"/>
                      <a:pt x="300" y="401"/>
                    </a:cubicBezTo>
                    <a:cubicBezTo>
                      <a:pt x="500" y="168"/>
                      <a:pt x="801" y="68"/>
                      <a:pt x="11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5" name="Google Shape;2615;p39"/>
              <p:cNvSpPr/>
              <p:nvPr/>
            </p:nvSpPr>
            <p:spPr>
              <a:xfrm>
                <a:off x="5889717" y="4576964"/>
                <a:ext cx="6662" cy="22967"/>
              </a:xfrm>
              <a:custGeom>
                <a:avLst/>
                <a:gdLst/>
                <a:ahLst/>
                <a:cxnLst/>
                <a:rect l="l" t="t" r="r" b="b"/>
                <a:pathLst>
                  <a:path w="668" h="2303" extrusionOk="0">
                    <a:moveTo>
                      <a:pt x="668" y="2002"/>
                    </a:moveTo>
                    <a:cubicBezTo>
                      <a:pt x="668" y="2169"/>
                      <a:pt x="568" y="2302"/>
                      <a:pt x="401" y="2302"/>
                    </a:cubicBezTo>
                    <a:cubicBezTo>
                      <a:pt x="234" y="2302"/>
                      <a:pt x="134" y="2236"/>
                      <a:pt x="134" y="2069"/>
                    </a:cubicBezTo>
                    <a:lnTo>
                      <a:pt x="1" y="301"/>
                    </a:lnTo>
                    <a:cubicBezTo>
                      <a:pt x="1" y="134"/>
                      <a:pt x="67" y="1"/>
                      <a:pt x="234" y="1"/>
                    </a:cubicBezTo>
                    <a:cubicBezTo>
                      <a:pt x="401" y="1"/>
                      <a:pt x="534" y="101"/>
                      <a:pt x="534" y="26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6" name="Google Shape;2616;p39"/>
              <p:cNvSpPr/>
              <p:nvPr/>
            </p:nvSpPr>
            <p:spPr>
              <a:xfrm>
                <a:off x="5808880" y="4622538"/>
                <a:ext cx="59556" cy="114444"/>
              </a:xfrm>
              <a:custGeom>
                <a:avLst/>
                <a:gdLst/>
                <a:ahLst/>
                <a:cxnLst/>
                <a:rect l="l" t="t" r="r" b="b"/>
                <a:pathLst>
                  <a:path w="5972" h="11476" extrusionOk="0">
                    <a:moveTo>
                      <a:pt x="101" y="11442"/>
                    </a:moveTo>
                    <a:cubicBezTo>
                      <a:pt x="735" y="11275"/>
                      <a:pt x="668" y="10708"/>
                      <a:pt x="1002" y="10241"/>
                    </a:cubicBezTo>
                    <a:cubicBezTo>
                      <a:pt x="1168" y="10041"/>
                      <a:pt x="1402" y="9908"/>
                      <a:pt x="1569" y="9708"/>
                    </a:cubicBezTo>
                    <a:cubicBezTo>
                      <a:pt x="1669" y="9541"/>
                      <a:pt x="1669" y="9341"/>
                      <a:pt x="1735" y="9107"/>
                    </a:cubicBezTo>
                    <a:cubicBezTo>
                      <a:pt x="1802" y="8407"/>
                      <a:pt x="2503" y="8040"/>
                      <a:pt x="2770" y="7406"/>
                    </a:cubicBezTo>
                    <a:cubicBezTo>
                      <a:pt x="2870" y="7106"/>
                      <a:pt x="2970" y="6839"/>
                      <a:pt x="3103" y="6539"/>
                    </a:cubicBezTo>
                    <a:cubicBezTo>
                      <a:pt x="3203" y="6205"/>
                      <a:pt x="3470" y="5938"/>
                      <a:pt x="3603" y="5605"/>
                    </a:cubicBezTo>
                    <a:cubicBezTo>
                      <a:pt x="3770" y="5204"/>
                      <a:pt x="3603" y="4704"/>
                      <a:pt x="3804" y="4270"/>
                    </a:cubicBezTo>
                    <a:cubicBezTo>
                      <a:pt x="4070" y="3737"/>
                      <a:pt x="4738" y="3603"/>
                      <a:pt x="4938" y="3036"/>
                    </a:cubicBezTo>
                    <a:cubicBezTo>
                      <a:pt x="5004" y="2736"/>
                      <a:pt x="4938" y="2436"/>
                      <a:pt x="5071" y="2136"/>
                    </a:cubicBezTo>
                    <a:cubicBezTo>
                      <a:pt x="5138" y="1902"/>
                      <a:pt x="5471" y="1735"/>
                      <a:pt x="5605" y="1535"/>
                    </a:cubicBezTo>
                    <a:cubicBezTo>
                      <a:pt x="5905" y="1102"/>
                      <a:pt x="5538" y="534"/>
                      <a:pt x="5938" y="168"/>
                    </a:cubicBezTo>
                    <a:cubicBezTo>
                      <a:pt x="5972" y="67"/>
                      <a:pt x="5872" y="1"/>
                      <a:pt x="5805" y="67"/>
                    </a:cubicBezTo>
                    <a:cubicBezTo>
                      <a:pt x="5538" y="368"/>
                      <a:pt x="5605" y="701"/>
                      <a:pt x="5538" y="1068"/>
                    </a:cubicBezTo>
                    <a:cubicBezTo>
                      <a:pt x="5538" y="1635"/>
                      <a:pt x="4871" y="1869"/>
                      <a:pt x="4804" y="2436"/>
                    </a:cubicBezTo>
                    <a:cubicBezTo>
                      <a:pt x="4771" y="2803"/>
                      <a:pt x="4804" y="3103"/>
                      <a:pt x="4537" y="3437"/>
                    </a:cubicBezTo>
                    <a:cubicBezTo>
                      <a:pt x="4371" y="3637"/>
                      <a:pt x="4137" y="3770"/>
                      <a:pt x="3937" y="3970"/>
                    </a:cubicBezTo>
                    <a:cubicBezTo>
                      <a:pt x="3603" y="4270"/>
                      <a:pt x="3537" y="4704"/>
                      <a:pt x="3537" y="5104"/>
                    </a:cubicBezTo>
                    <a:cubicBezTo>
                      <a:pt x="3537" y="5738"/>
                      <a:pt x="3136" y="6239"/>
                      <a:pt x="2870" y="6806"/>
                    </a:cubicBezTo>
                    <a:cubicBezTo>
                      <a:pt x="2770" y="7106"/>
                      <a:pt x="2669" y="7406"/>
                      <a:pt x="2503" y="7706"/>
                    </a:cubicBezTo>
                    <a:cubicBezTo>
                      <a:pt x="2336" y="8040"/>
                      <a:pt x="2036" y="8240"/>
                      <a:pt x="1802" y="8540"/>
                    </a:cubicBezTo>
                    <a:cubicBezTo>
                      <a:pt x="1635" y="8740"/>
                      <a:pt x="1602" y="8940"/>
                      <a:pt x="1535" y="9207"/>
                    </a:cubicBezTo>
                    <a:cubicBezTo>
                      <a:pt x="1502" y="9541"/>
                      <a:pt x="1435" y="9741"/>
                      <a:pt x="1168" y="9975"/>
                    </a:cubicBezTo>
                    <a:cubicBezTo>
                      <a:pt x="1002" y="10108"/>
                      <a:pt x="868" y="10241"/>
                      <a:pt x="768" y="10442"/>
                    </a:cubicBezTo>
                    <a:cubicBezTo>
                      <a:pt x="501" y="10875"/>
                      <a:pt x="501" y="11242"/>
                      <a:pt x="1" y="11476"/>
                    </a:cubicBezTo>
                    <a:cubicBezTo>
                      <a:pt x="1" y="11409"/>
                      <a:pt x="68" y="11442"/>
                      <a:pt x="101" y="1144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7" name="Google Shape;2617;p39"/>
              <p:cNvSpPr/>
              <p:nvPr/>
            </p:nvSpPr>
            <p:spPr>
              <a:xfrm>
                <a:off x="5916334" y="4596261"/>
                <a:ext cx="339" cy="678"/>
              </a:xfrm>
              <a:custGeom>
                <a:avLst/>
                <a:gdLst/>
                <a:ahLst/>
                <a:cxnLst/>
                <a:rect l="l" t="t" r="r" b="b"/>
                <a:pathLst>
                  <a:path w="34" h="68" extrusionOk="0">
                    <a:moveTo>
                      <a:pt x="0" y="34"/>
                    </a:moveTo>
                    <a:cubicBezTo>
                      <a:pt x="0" y="1"/>
                      <a:pt x="0" y="34"/>
                      <a:pt x="0" y="34"/>
                    </a:cubicBezTo>
                    <a:cubicBezTo>
                      <a:pt x="0" y="67"/>
                      <a:pt x="34" y="34"/>
                      <a:pt x="0" y="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8" name="Google Shape;2618;p39"/>
              <p:cNvSpPr/>
              <p:nvPr/>
            </p:nvSpPr>
            <p:spPr>
              <a:xfrm>
                <a:off x="5751668" y="4598255"/>
                <a:ext cx="161345" cy="90161"/>
              </a:xfrm>
              <a:custGeom>
                <a:avLst/>
                <a:gdLst/>
                <a:ahLst/>
                <a:cxnLst/>
                <a:rect l="l" t="t" r="r" b="b"/>
                <a:pathLst>
                  <a:path w="16179" h="9041" extrusionOk="0">
                    <a:moveTo>
                      <a:pt x="16145" y="34"/>
                    </a:moveTo>
                    <a:cubicBezTo>
                      <a:pt x="15411" y="368"/>
                      <a:pt x="14644" y="101"/>
                      <a:pt x="13877" y="301"/>
                    </a:cubicBezTo>
                    <a:cubicBezTo>
                      <a:pt x="13577" y="368"/>
                      <a:pt x="13343" y="601"/>
                      <a:pt x="13076" y="768"/>
                    </a:cubicBezTo>
                    <a:cubicBezTo>
                      <a:pt x="12710" y="1001"/>
                      <a:pt x="12243" y="1035"/>
                      <a:pt x="11842" y="1168"/>
                    </a:cubicBezTo>
                    <a:cubicBezTo>
                      <a:pt x="11542" y="1268"/>
                      <a:pt x="11309" y="1468"/>
                      <a:pt x="11042" y="1702"/>
                    </a:cubicBezTo>
                    <a:cubicBezTo>
                      <a:pt x="10675" y="2102"/>
                      <a:pt x="10341" y="2336"/>
                      <a:pt x="9807" y="2469"/>
                    </a:cubicBezTo>
                    <a:cubicBezTo>
                      <a:pt x="9407" y="2536"/>
                      <a:pt x="9040" y="2636"/>
                      <a:pt x="8740" y="2836"/>
                    </a:cubicBezTo>
                    <a:cubicBezTo>
                      <a:pt x="8373" y="3136"/>
                      <a:pt x="8206" y="3503"/>
                      <a:pt x="7839" y="3803"/>
                    </a:cubicBezTo>
                    <a:cubicBezTo>
                      <a:pt x="7172" y="4270"/>
                      <a:pt x="6338" y="4337"/>
                      <a:pt x="5738" y="4971"/>
                    </a:cubicBezTo>
                    <a:cubicBezTo>
                      <a:pt x="5371" y="5338"/>
                      <a:pt x="5071" y="5538"/>
                      <a:pt x="4570" y="5671"/>
                    </a:cubicBezTo>
                    <a:cubicBezTo>
                      <a:pt x="4203" y="5771"/>
                      <a:pt x="3903" y="5872"/>
                      <a:pt x="3636" y="6138"/>
                    </a:cubicBezTo>
                    <a:cubicBezTo>
                      <a:pt x="3303" y="6439"/>
                      <a:pt x="3003" y="6772"/>
                      <a:pt x="2569" y="6939"/>
                    </a:cubicBezTo>
                    <a:cubicBezTo>
                      <a:pt x="2235" y="7039"/>
                      <a:pt x="2035" y="7206"/>
                      <a:pt x="1735" y="7473"/>
                    </a:cubicBezTo>
                    <a:cubicBezTo>
                      <a:pt x="1468" y="7773"/>
                      <a:pt x="968" y="7840"/>
                      <a:pt x="634" y="8073"/>
                    </a:cubicBezTo>
                    <a:cubicBezTo>
                      <a:pt x="367" y="8307"/>
                      <a:pt x="201" y="8607"/>
                      <a:pt x="34" y="8874"/>
                    </a:cubicBezTo>
                    <a:cubicBezTo>
                      <a:pt x="0" y="8974"/>
                      <a:pt x="167" y="9040"/>
                      <a:pt x="201" y="8974"/>
                    </a:cubicBezTo>
                    <a:cubicBezTo>
                      <a:pt x="401" y="8607"/>
                      <a:pt x="634" y="8240"/>
                      <a:pt x="1001" y="8040"/>
                    </a:cubicBezTo>
                    <a:cubicBezTo>
                      <a:pt x="1301" y="7873"/>
                      <a:pt x="1635" y="7806"/>
                      <a:pt x="1868" y="7573"/>
                    </a:cubicBezTo>
                    <a:cubicBezTo>
                      <a:pt x="2002" y="7473"/>
                      <a:pt x="2135" y="7306"/>
                      <a:pt x="2302" y="7206"/>
                    </a:cubicBezTo>
                    <a:cubicBezTo>
                      <a:pt x="2469" y="7139"/>
                      <a:pt x="2669" y="7072"/>
                      <a:pt x="2836" y="7006"/>
                    </a:cubicBezTo>
                    <a:cubicBezTo>
                      <a:pt x="3203" y="6839"/>
                      <a:pt x="3503" y="6472"/>
                      <a:pt x="3803" y="6205"/>
                    </a:cubicBezTo>
                    <a:cubicBezTo>
                      <a:pt x="4137" y="5972"/>
                      <a:pt x="4504" y="5872"/>
                      <a:pt x="4904" y="5805"/>
                    </a:cubicBezTo>
                    <a:cubicBezTo>
                      <a:pt x="5238" y="5705"/>
                      <a:pt x="5504" y="5471"/>
                      <a:pt x="5738" y="5204"/>
                    </a:cubicBezTo>
                    <a:cubicBezTo>
                      <a:pt x="6071" y="4837"/>
                      <a:pt x="6472" y="4637"/>
                      <a:pt x="6972" y="4437"/>
                    </a:cubicBezTo>
                    <a:cubicBezTo>
                      <a:pt x="7339" y="4270"/>
                      <a:pt x="7673" y="4137"/>
                      <a:pt x="8006" y="3903"/>
                    </a:cubicBezTo>
                    <a:cubicBezTo>
                      <a:pt x="8306" y="3703"/>
                      <a:pt x="8507" y="3370"/>
                      <a:pt x="8740" y="3136"/>
                    </a:cubicBezTo>
                    <a:cubicBezTo>
                      <a:pt x="9040" y="2803"/>
                      <a:pt x="9541" y="2769"/>
                      <a:pt x="9974" y="2636"/>
                    </a:cubicBezTo>
                    <a:cubicBezTo>
                      <a:pt x="10808" y="2402"/>
                      <a:pt x="11208" y="1568"/>
                      <a:pt x="12009" y="1335"/>
                    </a:cubicBezTo>
                    <a:cubicBezTo>
                      <a:pt x="12309" y="1202"/>
                      <a:pt x="12676" y="1202"/>
                      <a:pt x="12943" y="1035"/>
                    </a:cubicBezTo>
                    <a:cubicBezTo>
                      <a:pt x="13343" y="835"/>
                      <a:pt x="13577" y="534"/>
                      <a:pt x="14010" y="401"/>
                    </a:cubicBezTo>
                    <a:cubicBezTo>
                      <a:pt x="14711" y="134"/>
                      <a:pt x="15478" y="434"/>
                      <a:pt x="16145" y="34"/>
                    </a:cubicBezTo>
                    <a:cubicBezTo>
                      <a:pt x="16179" y="34"/>
                      <a:pt x="16145" y="1"/>
                      <a:pt x="16145" y="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9" name="Google Shape;2619;p39"/>
              <p:cNvSpPr/>
              <p:nvPr/>
            </p:nvSpPr>
            <p:spPr>
              <a:xfrm>
                <a:off x="5883066" y="4450224"/>
                <a:ext cx="11319" cy="29947"/>
              </a:xfrm>
              <a:custGeom>
                <a:avLst/>
                <a:gdLst/>
                <a:ahLst/>
                <a:cxnLst/>
                <a:rect l="l" t="t" r="r" b="b"/>
                <a:pathLst>
                  <a:path w="1135" h="3003" extrusionOk="0">
                    <a:moveTo>
                      <a:pt x="34" y="2969"/>
                    </a:moveTo>
                    <a:cubicBezTo>
                      <a:pt x="234" y="1935"/>
                      <a:pt x="734" y="1035"/>
                      <a:pt x="1135" y="101"/>
                    </a:cubicBezTo>
                    <a:cubicBezTo>
                      <a:pt x="1135" y="34"/>
                      <a:pt x="1068" y="1"/>
                      <a:pt x="1068" y="34"/>
                    </a:cubicBezTo>
                    <a:cubicBezTo>
                      <a:pt x="401" y="868"/>
                      <a:pt x="167" y="1969"/>
                      <a:pt x="34" y="2969"/>
                    </a:cubicBezTo>
                    <a:cubicBezTo>
                      <a:pt x="1" y="3003"/>
                      <a:pt x="34" y="3003"/>
                      <a:pt x="34" y="296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0" name="Google Shape;2620;p39"/>
              <p:cNvSpPr/>
              <p:nvPr/>
            </p:nvSpPr>
            <p:spPr>
              <a:xfrm>
                <a:off x="5987518" y="4518086"/>
                <a:ext cx="48915" cy="19965"/>
              </a:xfrm>
              <a:custGeom>
                <a:avLst/>
                <a:gdLst/>
                <a:ahLst/>
                <a:cxnLst/>
                <a:rect l="l" t="t" r="r" b="b"/>
                <a:pathLst>
                  <a:path w="4905" h="2002" extrusionOk="0">
                    <a:moveTo>
                      <a:pt x="67" y="2002"/>
                    </a:moveTo>
                    <a:cubicBezTo>
                      <a:pt x="835" y="1635"/>
                      <a:pt x="1502" y="1135"/>
                      <a:pt x="2236" y="801"/>
                    </a:cubicBezTo>
                    <a:cubicBezTo>
                      <a:pt x="2669" y="568"/>
                      <a:pt x="3103" y="468"/>
                      <a:pt x="3570" y="401"/>
                    </a:cubicBezTo>
                    <a:cubicBezTo>
                      <a:pt x="4037" y="368"/>
                      <a:pt x="4404" y="501"/>
                      <a:pt x="4871" y="634"/>
                    </a:cubicBezTo>
                    <a:cubicBezTo>
                      <a:pt x="4904" y="634"/>
                      <a:pt x="4904" y="568"/>
                      <a:pt x="4904" y="568"/>
                    </a:cubicBezTo>
                    <a:cubicBezTo>
                      <a:pt x="4237" y="1"/>
                      <a:pt x="3203" y="234"/>
                      <a:pt x="2436" y="534"/>
                    </a:cubicBezTo>
                    <a:cubicBezTo>
                      <a:pt x="1568" y="901"/>
                      <a:pt x="835" y="1468"/>
                      <a:pt x="34" y="2002"/>
                    </a:cubicBezTo>
                    <a:cubicBezTo>
                      <a:pt x="1" y="1969"/>
                      <a:pt x="34" y="2002"/>
                      <a:pt x="67" y="200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1" name="Google Shape;2621;p39"/>
              <p:cNvSpPr/>
              <p:nvPr/>
            </p:nvSpPr>
            <p:spPr>
              <a:xfrm>
                <a:off x="6043404" y="4530392"/>
                <a:ext cx="5006" cy="6333"/>
              </a:xfrm>
              <a:custGeom>
                <a:avLst/>
                <a:gdLst/>
                <a:ahLst/>
                <a:cxnLst/>
                <a:rect l="l" t="t" r="r" b="b"/>
                <a:pathLst>
                  <a:path w="502" h="635" extrusionOk="0">
                    <a:moveTo>
                      <a:pt x="67" y="134"/>
                    </a:moveTo>
                    <a:cubicBezTo>
                      <a:pt x="134" y="234"/>
                      <a:pt x="167" y="301"/>
                      <a:pt x="268" y="401"/>
                    </a:cubicBezTo>
                    <a:cubicBezTo>
                      <a:pt x="301" y="468"/>
                      <a:pt x="334" y="568"/>
                      <a:pt x="401" y="601"/>
                    </a:cubicBezTo>
                    <a:cubicBezTo>
                      <a:pt x="401" y="635"/>
                      <a:pt x="468" y="601"/>
                      <a:pt x="468" y="568"/>
                    </a:cubicBezTo>
                    <a:cubicBezTo>
                      <a:pt x="501" y="334"/>
                      <a:pt x="301" y="134"/>
                      <a:pt x="134" y="1"/>
                    </a:cubicBezTo>
                    <a:cubicBezTo>
                      <a:pt x="101" y="1"/>
                      <a:pt x="1" y="101"/>
                      <a:pt x="67" y="1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2" name="Google Shape;2622;p39"/>
              <p:cNvSpPr/>
              <p:nvPr/>
            </p:nvSpPr>
            <p:spPr>
              <a:xfrm>
                <a:off x="5890715" y="4549689"/>
                <a:ext cx="14650" cy="13313"/>
              </a:xfrm>
              <a:custGeom>
                <a:avLst/>
                <a:gdLst/>
                <a:ahLst/>
                <a:cxnLst/>
                <a:rect l="l" t="t" r="r" b="b"/>
                <a:pathLst>
                  <a:path w="1469" h="1335" extrusionOk="0">
                    <a:moveTo>
                      <a:pt x="67" y="334"/>
                    </a:moveTo>
                    <a:cubicBezTo>
                      <a:pt x="368" y="301"/>
                      <a:pt x="601" y="367"/>
                      <a:pt x="801" y="568"/>
                    </a:cubicBezTo>
                    <a:cubicBezTo>
                      <a:pt x="1035" y="801"/>
                      <a:pt x="1102" y="1001"/>
                      <a:pt x="1168" y="1235"/>
                    </a:cubicBezTo>
                    <a:cubicBezTo>
                      <a:pt x="1235" y="1335"/>
                      <a:pt x="1302" y="1335"/>
                      <a:pt x="1335" y="1235"/>
                    </a:cubicBezTo>
                    <a:cubicBezTo>
                      <a:pt x="1468" y="734"/>
                      <a:pt x="501" y="1"/>
                      <a:pt x="1" y="234"/>
                    </a:cubicBezTo>
                    <a:cubicBezTo>
                      <a:pt x="34" y="301"/>
                      <a:pt x="67" y="334"/>
                      <a:pt x="67" y="3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3" name="Google Shape;2623;p39"/>
              <p:cNvSpPr/>
              <p:nvPr/>
            </p:nvSpPr>
            <p:spPr>
              <a:xfrm>
                <a:off x="5922657" y="4577961"/>
                <a:ext cx="7659" cy="12326"/>
              </a:xfrm>
              <a:custGeom>
                <a:avLst/>
                <a:gdLst/>
                <a:ahLst/>
                <a:cxnLst/>
                <a:rect l="l" t="t" r="r" b="b"/>
                <a:pathLst>
                  <a:path w="768" h="1236" extrusionOk="0">
                    <a:moveTo>
                      <a:pt x="701" y="1202"/>
                    </a:moveTo>
                    <a:cubicBezTo>
                      <a:pt x="767" y="735"/>
                      <a:pt x="567" y="134"/>
                      <a:pt x="67" y="1"/>
                    </a:cubicBezTo>
                    <a:cubicBezTo>
                      <a:pt x="33" y="1"/>
                      <a:pt x="0" y="34"/>
                      <a:pt x="33" y="68"/>
                    </a:cubicBezTo>
                    <a:cubicBezTo>
                      <a:pt x="167" y="234"/>
                      <a:pt x="334" y="334"/>
                      <a:pt x="434" y="501"/>
                    </a:cubicBezTo>
                    <a:cubicBezTo>
                      <a:pt x="567" y="701"/>
                      <a:pt x="600" y="968"/>
                      <a:pt x="600" y="1202"/>
                    </a:cubicBezTo>
                    <a:cubicBezTo>
                      <a:pt x="600" y="1235"/>
                      <a:pt x="701" y="1235"/>
                      <a:pt x="701" y="120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4" name="Google Shape;2624;p39"/>
              <p:cNvSpPr/>
              <p:nvPr/>
            </p:nvSpPr>
            <p:spPr>
              <a:xfrm>
                <a:off x="5885399" y="4577961"/>
                <a:ext cx="20962" cy="10322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035" extrusionOk="0">
                    <a:moveTo>
                      <a:pt x="2102" y="1035"/>
                    </a:moveTo>
                    <a:cubicBezTo>
                      <a:pt x="1968" y="568"/>
                      <a:pt x="1735" y="201"/>
                      <a:pt x="1234" y="68"/>
                    </a:cubicBezTo>
                    <a:cubicBezTo>
                      <a:pt x="801" y="1"/>
                      <a:pt x="167" y="234"/>
                      <a:pt x="0" y="635"/>
                    </a:cubicBezTo>
                    <a:cubicBezTo>
                      <a:pt x="0" y="668"/>
                      <a:pt x="0" y="701"/>
                      <a:pt x="67" y="668"/>
                    </a:cubicBezTo>
                    <a:cubicBezTo>
                      <a:pt x="434" y="501"/>
                      <a:pt x="600" y="201"/>
                      <a:pt x="1067" y="201"/>
                    </a:cubicBezTo>
                    <a:cubicBezTo>
                      <a:pt x="1501" y="201"/>
                      <a:pt x="1901" y="635"/>
                      <a:pt x="2102" y="1035"/>
                    </a:cubicBezTo>
                    <a:cubicBezTo>
                      <a:pt x="2068" y="1035"/>
                      <a:pt x="2102" y="1035"/>
                      <a:pt x="2102" y="103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5" name="Google Shape;2625;p39"/>
              <p:cNvSpPr/>
              <p:nvPr/>
            </p:nvSpPr>
            <p:spPr>
              <a:xfrm>
                <a:off x="5814874" y="4614221"/>
                <a:ext cx="26288" cy="17312"/>
              </a:xfrm>
              <a:custGeom>
                <a:avLst/>
                <a:gdLst/>
                <a:ahLst/>
                <a:cxnLst/>
                <a:rect l="l" t="t" r="r" b="b"/>
                <a:pathLst>
                  <a:path w="2636" h="1736" extrusionOk="0">
                    <a:moveTo>
                      <a:pt x="67" y="1735"/>
                    </a:moveTo>
                    <a:cubicBezTo>
                      <a:pt x="868" y="1102"/>
                      <a:pt x="1802" y="701"/>
                      <a:pt x="2569" y="34"/>
                    </a:cubicBezTo>
                    <a:cubicBezTo>
                      <a:pt x="2636" y="1"/>
                      <a:pt x="2569" y="1"/>
                      <a:pt x="2535" y="1"/>
                    </a:cubicBezTo>
                    <a:cubicBezTo>
                      <a:pt x="1668" y="434"/>
                      <a:pt x="801" y="1035"/>
                      <a:pt x="34" y="1669"/>
                    </a:cubicBezTo>
                    <a:cubicBezTo>
                      <a:pt x="0" y="1702"/>
                      <a:pt x="34" y="1735"/>
                      <a:pt x="67" y="173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6" name="Google Shape;2626;p39"/>
              <p:cNvSpPr/>
              <p:nvPr/>
            </p:nvSpPr>
            <p:spPr>
              <a:xfrm>
                <a:off x="5896040" y="4533723"/>
                <a:ext cx="10990" cy="12984"/>
              </a:xfrm>
              <a:custGeom>
                <a:avLst/>
                <a:gdLst/>
                <a:ahLst/>
                <a:cxnLst/>
                <a:rect l="l" t="t" r="r" b="b"/>
                <a:pathLst>
                  <a:path w="1102" h="1302" extrusionOk="0">
                    <a:moveTo>
                      <a:pt x="67" y="1301"/>
                    </a:moveTo>
                    <a:cubicBezTo>
                      <a:pt x="568" y="1168"/>
                      <a:pt x="1001" y="567"/>
                      <a:pt x="1101" y="100"/>
                    </a:cubicBezTo>
                    <a:cubicBezTo>
                      <a:pt x="1101" y="67"/>
                      <a:pt x="1068" y="0"/>
                      <a:pt x="1068" y="67"/>
                    </a:cubicBezTo>
                    <a:cubicBezTo>
                      <a:pt x="901" y="167"/>
                      <a:pt x="834" y="334"/>
                      <a:pt x="701" y="501"/>
                    </a:cubicBezTo>
                    <a:cubicBezTo>
                      <a:pt x="534" y="801"/>
                      <a:pt x="334" y="1068"/>
                      <a:pt x="34" y="1235"/>
                    </a:cubicBezTo>
                    <a:cubicBezTo>
                      <a:pt x="0" y="1235"/>
                      <a:pt x="34" y="1301"/>
                      <a:pt x="67" y="130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7" name="Google Shape;2627;p39"/>
              <p:cNvSpPr/>
              <p:nvPr/>
            </p:nvSpPr>
            <p:spPr>
              <a:xfrm>
                <a:off x="5934624" y="4572975"/>
                <a:ext cx="11987" cy="12316"/>
              </a:xfrm>
              <a:custGeom>
                <a:avLst/>
                <a:gdLst/>
                <a:ahLst/>
                <a:cxnLst/>
                <a:rect l="l" t="t" r="r" b="b"/>
                <a:pathLst>
                  <a:path w="1202" h="1235" extrusionOk="0">
                    <a:moveTo>
                      <a:pt x="68" y="1201"/>
                    </a:moveTo>
                    <a:cubicBezTo>
                      <a:pt x="134" y="568"/>
                      <a:pt x="801" y="468"/>
                      <a:pt x="1168" y="67"/>
                    </a:cubicBezTo>
                    <a:cubicBezTo>
                      <a:pt x="1202" y="34"/>
                      <a:pt x="1168" y="1"/>
                      <a:pt x="1135" y="1"/>
                    </a:cubicBezTo>
                    <a:cubicBezTo>
                      <a:pt x="535" y="134"/>
                      <a:pt x="1" y="634"/>
                      <a:pt x="68" y="1201"/>
                    </a:cubicBezTo>
                    <a:cubicBezTo>
                      <a:pt x="34" y="1235"/>
                      <a:pt x="68" y="1235"/>
                      <a:pt x="68" y="120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8" name="Google Shape;2628;p39"/>
              <p:cNvSpPr/>
              <p:nvPr/>
            </p:nvSpPr>
            <p:spPr>
              <a:xfrm>
                <a:off x="5916663" y="4425941"/>
                <a:ext cx="33278" cy="32610"/>
              </a:xfrm>
              <a:custGeom>
                <a:avLst/>
                <a:gdLst/>
                <a:ahLst/>
                <a:cxnLst/>
                <a:rect l="l" t="t" r="r" b="b"/>
                <a:pathLst>
                  <a:path w="3337" h="3270" extrusionOk="0">
                    <a:moveTo>
                      <a:pt x="34" y="468"/>
                    </a:moveTo>
                    <a:cubicBezTo>
                      <a:pt x="835" y="401"/>
                      <a:pt x="1635" y="267"/>
                      <a:pt x="2302" y="801"/>
                    </a:cubicBezTo>
                    <a:cubicBezTo>
                      <a:pt x="2636" y="1101"/>
                      <a:pt x="2803" y="1568"/>
                      <a:pt x="2836" y="1969"/>
                    </a:cubicBezTo>
                    <a:cubicBezTo>
                      <a:pt x="2936" y="2402"/>
                      <a:pt x="2736" y="2803"/>
                      <a:pt x="2803" y="3236"/>
                    </a:cubicBezTo>
                    <a:cubicBezTo>
                      <a:pt x="2803" y="3270"/>
                      <a:pt x="2836" y="3270"/>
                      <a:pt x="2869" y="3236"/>
                    </a:cubicBezTo>
                    <a:cubicBezTo>
                      <a:pt x="3336" y="2502"/>
                      <a:pt x="3036" y="1335"/>
                      <a:pt x="2502" y="734"/>
                    </a:cubicBezTo>
                    <a:cubicBezTo>
                      <a:pt x="1835" y="1"/>
                      <a:pt x="868" y="167"/>
                      <a:pt x="34" y="401"/>
                    </a:cubicBezTo>
                    <a:cubicBezTo>
                      <a:pt x="1" y="401"/>
                      <a:pt x="34" y="468"/>
                      <a:pt x="34" y="46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29" name="Google Shape;2629;p39"/>
            <p:cNvGrpSpPr/>
            <p:nvPr/>
          </p:nvGrpSpPr>
          <p:grpSpPr>
            <a:xfrm>
              <a:off x="8332395" y="2164938"/>
              <a:ext cx="196749" cy="262106"/>
              <a:chOff x="5455275" y="4153502"/>
              <a:chExt cx="88157" cy="117436"/>
            </a:xfrm>
          </p:grpSpPr>
          <p:sp>
            <p:nvSpPr>
              <p:cNvPr id="2630" name="Google Shape;2630;p39"/>
              <p:cNvSpPr/>
              <p:nvPr/>
            </p:nvSpPr>
            <p:spPr>
              <a:xfrm>
                <a:off x="5459264" y="4153831"/>
                <a:ext cx="82842" cy="113776"/>
              </a:xfrm>
              <a:custGeom>
                <a:avLst/>
                <a:gdLst/>
                <a:ahLst/>
                <a:cxnLst/>
                <a:rect l="l" t="t" r="r" b="b"/>
                <a:pathLst>
                  <a:path w="8307" h="11409" extrusionOk="0">
                    <a:moveTo>
                      <a:pt x="7039" y="9340"/>
                    </a:moveTo>
                    <a:lnTo>
                      <a:pt x="7039" y="9340"/>
                    </a:lnTo>
                    <a:lnTo>
                      <a:pt x="6572" y="11409"/>
                    </a:lnTo>
                    <a:lnTo>
                      <a:pt x="1" y="9807"/>
                    </a:lnTo>
                    <a:cubicBezTo>
                      <a:pt x="601" y="7973"/>
                      <a:pt x="2135" y="6972"/>
                      <a:pt x="3670" y="6038"/>
                    </a:cubicBezTo>
                    <a:cubicBezTo>
                      <a:pt x="4704" y="5404"/>
                      <a:pt x="5338" y="4971"/>
                      <a:pt x="5605" y="4704"/>
                    </a:cubicBezTo>
                    <a:cubicBezTo>
                      <a:pt x="6438" y="3837"/>
                      <a:pt x="6672" y="2335"/>
                      <a:pt x="5171" y="2035"/>
                    </a:cubicBezTo>
                    <a:cubicBezTo>
                      <a:pt x="4170" y="1835"/>
                      <a:pt x="3837" y="3303"/>
                      <a:pt x="3603" y="4170"/>
                    </a:cubicBezTo>
                    <a:lnTo>
                      <a:pt x="1201" y="2736"/>
                    </a:lnTo>
                    <a:cubicBezTo>
                      <a:pt x="1535" y="1702"/>
                      <a:pt x="2402" y="1035"/>
                      <a:pt x="3136" y="701"/>
                    </a:cubicBezTo>
                    <a:cubicBezTo>
                      <a:pt x="4537" y="0"/>
                      <a:pt x="6772" y="401"/>
                      <a:pt x="7673" y="1702"/>
                    </a:cubicBezTo>
                    <a:cubicBezTo>
                      <a:pt x="8140" y="2335"/>
                      <a:pt x="8306" y="3069"/>
                      <a:pt x="8140" y="3870"/>
                    </a:cubicBezTo>
                    <a:cubicBezTo>
                      <a:pt x="7806" y="5538"/>
                      <a:pt x="6472" y="6472"/>
                      <a:pt x="5104" y="7306"/>
                    </a:cubicBezTo>
                    <a:cubicBezTo>
                      <a:pt x="4504" y="7673"/>
                      <a:pt x="3670" y="8073"/>
                      <a:pt x="3203" y="864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1" name="Google Shape;2631;p39"/>
              <p:cNvSpPr/>
              <p:nvPr/>
            </p:nvSpPr>
            <p:spPr>
              <a:xfrm>
                <a:off x="5455275" y="4153502"/>
                <a:ext cx="88157" cy="117436"/>
              </a:xfrm>
              <a:custGeom>
                <a:avLst/>
                <a:gdLst/>
                <a:ahLst/>
                <a:cxnLst/>
                <a:rect l="l" t="t" r="r" b="b"/>
                <a:pathLst>
                  <a:path w="8840" h="11776" extrusionOk="0">
                    <a:moveTo>
                      <a:pt x="7706" y="9407"/>
                    </a:moveTo>
                    <a:lnTo>
                      <a:pt x="7172" y="11775"/>
                    </a:lnTo>
                    <a:lnTo>
                      <a:pt x="0" y="10007"/>
                    </a:lnTo>
                    <a:lnTo>
                      <a:pt x="67" y="9707"/>
                    </a:lnTo>
                    <a:cubicBezTo>
                      <a:pt x="367" y="8740"/>
                      <a:pt x="934" y="8006"/>
                      <a:pt x="1601" y="7372"/>
                    </a:cubicBezTo>
                    <a:cubicBezTo>
                      <a:pt x="2269" y="6738"/>
                      <a:pt x="3069" y="6238"/>
                      <a:pt x="3870" y="5771"/>
                    </a:cubicBezTo>
                    <a:cubicBezTo>
                      <a:pt x="4370" y="5437"/>
                      <a:pt x="4770" y="5204"/>
                      <a:pt x="5104" y="5004"/>
                    </a:cubicBezTo>
                    <a:cubicBezTo>
                      <a:pt x="5404" y="4770"/>
                      <a:pt x="5604" y="4603"/>
                      <a:pt x="5738" y="4503"/>
                    </a:cubicBezTo>
                    <a:cubicBezTo>
                      <a:pt x="6038" y="4203"/>
                      <a:pt x="6238" y="3836"/>
                      <a:pt x="6271" y="3436"/>
                    </a:cubicBezTo>
                    <a:cubicBezTo>
                      <a:pt x="6338" y="3269"/>
                      <a:pt x="6338" y="3069"/>
                      <a:pt x="6271" y="2936"/>
                    </a:cubicBezTo>
                    <a:cubicBezTo>
                      <a:pt x="6238" y="2769"/>
                      <a:pt x="6205" y="2669"/>
                      <a:pt x="6071" y="2569"/>
                    </a:cubicBezTo>
                    <a:cubicBezTo>
                      <a:pt x="5938" y="2435"/>
                      <a:pt x="5738" y="2335"/>
                      <a:pt x="5437" y="2268"/>
                    </a:cubicBezTo>
                    <a:cubicBezTo>
                      <a:pt x="4737" y="2168"/>
                      <a:pt x="4403" y="3369"/>
                      <a:pt x="4203" y="4170"/>
                    </a:cubicBezTo>
                    <a:lnTo>
                      <a:pt x="4070" y="4570"/>
                    </a:lnTo>
                    <a:lnTo>
                      <a:pt x="1201" y="2869"/>
                    </a:lnTo>
                    <a:lnTo>
                      <a:pt x="1268" y="2669"/>
                    </a:lnTo>
                    <a:cubicBezTo>
                      <a:pt x="1435" y="2168"/>
                      <a:pt x="1701" y="1735"/>
                      <a:pt x="2035" y="1401"/>
                    </a:cubicBezTo>
                    <a:cubicBezTo>
                      <a:pt x="2435" y="1001"/>
                      <a:pt x="2902" y="667"/>
                      <a:pt x="3336" y="434"/>
                    </a:cubicBezTo>
                    <a:cubicBezTo>
                      <a:pt x="4103" y="67"/>
                      <a:pt x="5071" y="0"/>
                      <a:pt x="6038" y="200"/>
                    </a:cubicBezTo>
                    <a:cubicBezTo>
                      <a:pt x="6905" y="400"/>
                      <a:pt x="7739" y="867"/>
                      <a:pt x="8239" y="1535"/>
                    </a:cubicBezTo>
                    <a:lnTo>
                      <a:pt x="8239" y="1535"/>
                    </a:lnTo>
                    <a:cubicBezTo>
                      <a:pt x="8506" y="1868"/>
                      <a:pt x="8673" y="2235"/>
                      <a:pt x="8740" y="2669"/>
                    </a:cubicBezTo>
                    <a:cubicBezTo>
                      <a:pt x="8840" y="3069"/>
                      <a:pt x="8840" y="3436"/>
                      <a:pt x="8740" y="3903"/>
                    </a:cubicBezTo>
                    <a:cubicBezTo>
                      <a:pt x="8573" y="4770"/>
                      <a:pt x="8106" y="5504"/>
                      <a:pt x="7539" y="6071"/>
                    </a:cubicBezTo>
                    <a:cubicBezTo>
                      <a:pt x="6939" y="6605"/>
                      <a:pt x="6271" y="7072"/>
                      <a:pt x="5571" y="7505"/>
                    </a:cubicBezTo>
                    <a:lnTo>
                      <a:pt x="5571" y="7505"/>
                    </a:lnTo>
                    <a:cubicBezTo>
                      <a:pt x="5371" y="7606"/>
                      <a:pt x="5371" y="7606"/>
                      <a:pt x="5337" y="7672"/>
                    </a:cubicBezTo>
                    <a:cubicBezTo>
                      <a:pt x="4937" y="7906"/>
                      <a:pt x="4503" y="8173"/>
                      <a:pt x="4103" y="8439"/>
                    </a:cubicBezTo>
                    <a:lnTo>
                      <a:pt x="7706" y="9173"/>
                    </a:lnTo>
                    <a:close/>
                    <a:moveTo>
                      <a:pt x="6772" y="11108"/>
                    </a:moveTo>
                    <a:lnTo>
                      <a:pt x="7105" y="9574"/>
                    </a:lnTo>
                    <a:lnTo>
                      <a:pt x="3102" y="8773"/>
                    </a:lnTo>
                    <a:lnTo>
                      <a:pt x="3403" y="8439"/>
                    </a:lnTo>
                    <a:cubicBezTo>
                      <a:pt x="3803" y="7939"/>
                      <a:pt x="4537" y="7539"/>
                      <a:pt x="5071" y="7205"/>
                    </a:cubicBezTo>
                    <a:lnTo>
                      <a:pt x="5304" y="7038"/>
                    </a:lnTo>
                    <a:lnTo>
                      <a:pt x="5304" y="7038"/>
                    </a:lnTo>
                    <a:cubicBezTo>
                      <a:pt x="6005" y="6605"/>
                      <a:pt x="6672" y="6205"/>
                      <a:pt x="7139" y="5704"/>
                    </a:cubicBezTo>
                    <a:cubicBezTo>
                      <a:pt x="7672" y="5204"/>
                      <a:pt x="8073" y="4603"/>
                      <a:pt x="8206" y="3836"/>
                    </a:cubicBezTo>
                    <a:cubicBezTo>
                      <a:pt x="8273" y="3436"/>
                      <a:pt x="8273" y="3102"/>
                      <a:pt x="8206" y="2769"/>
                    </a:cubicBezTo>
                    <a:cubicBezTo>
                      <a:pt x="8106" y="2435"/>
                      <a:pt x="7973" y="2168"/>
                      <a:pt x="7772" y="1868"/>
                    </a:cubicBezTo>
                    <a:lnTo>
                      <a:pt x="7772" y="1868"/>
                    </a:lnTo>
                    <a:cubicBezTo>
                      <a:pt x="7372" y="1268"/>
                      <a:pt x="6638" y="901"/>
                      <a:pt x="5904" y="734"/>
                    </a:cubicBezTo>
                    <a:cubicBezTo>
                      <a:pt x="5104" y="567"/>
                      <a:pt x="4237" y="601"/>
                      <a:pt x="3569" y="934"/>
                    </a:cubicBezTo>
                    <a:cubicBezTo>
                      <a:pt x="3203" y="1101"/>
                      <a:pt x="2769" y="1401"/>
                      <a:pt x="2402" y="1768"/>
                    </a:cubicBezTo>
                    <a:cubicBezTo>
                      <a:pt x="2202" y="2035"/>
                      <a:pt x="1968" y="2302"/>
                      <a:pt x="1868" y="2602"/>
                    </a:cubicBezTo>
                    <a:lnTo>
                      <a:pt x="3736" y="3736"/>
                    </a:lnTo>
                    <a:cubicBezTo>
                      <a:pt x="4003" y="2769"/>
                      <a:pt x="4437" y="1568"/>
                      <a:pt x="5538" y="1768"/>
                    </a:cubicBezTo>
                    <a:cubicBezTo>
                      <a:pt x="5904" y="1868"/>
                      <a:pt x="6205" y="2035"/>
                      <a:pt x="6405" y="2235"/>
                    </a:cubicBezTo>
                    <a:cubicBezTo>
                      <a:pt x="6605" y="2402"/>
                      <a:pt x="6705" y="2635"/>
                      <a:pt x="6772" y="2902"/>
                    </a:cubicBezTo>
                    <a:cubicBezTo>
                      <a:pt x="6838" y="3169"/>
                      <a:pt x="6838" y="3403"/>
                      <a:pt x="6772" y="3636"/>
                    </a:cubicBezTo>
                    <a:cubicBezTo>
                      <a:pt x="6705" y="4103"/>
                      <a:pt x="6438" y="4603"/>
                      <a:pt x="6071" y="4937"/>
                    </a:cubicBezTo>
                    <a:lnTo>
                      <a:pt x="6071" y="4937"/>
                    </a:lnTo>
                    <a:cubicBezTo>
                      <a:pt x="5938" y="5070"/>
                      <a:pt x="5704" y="5271"/>
                      <a:pt x="5371" y="5471"/>
                    </a:cubicBezTo>
                    <a:cubicBezTo>
                      <a:pt x="5037" y="5704"/>
                      <a:pt x="4604" y="5971"/>
                      <a:pt x="4103" y="6305"/>
                    </a:cubicBezTo>
                    <a:cubicBezTo>
                      <a:pt x="3369" y="6772"/>
                      <a:pt x="2602" y="7272"/>
                      <a:pt x="1935" y="7872"/>
                    </a:cubicBezTo>
                    <a:cubicBezTo>
                      <a:pt x="1401" y="8373"/>
                      <a:pt x="934" y="8940"/>
                      <a:pt x="634" y="970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2" name="Google Shape;2632;p39"/>
              <p:cNvSpPr/>
              <p:nvPr/>
            </p:nvSpPr>
            <p:spPr>
              <a:xfrm>
                <a:off x="5527456" y="4170126"/>
                <a:ext cx="7998" cy="33946"/>
              </a:xfrm>
              <a:custGeom>
                <a:avLst/>
                <a:gdLst/>
                <a:ahLst/>
                <a:cxnLst/>
                <a:rect l="l" t="t" r="r" b="b"/>
                <a:pathLst>
                  <a:path w="802" h="3404" extrusionOk="0">
                    <a:moveTo>
                      <a:pt x="34" y="34"/>
                    </a:moveTo>
                    <a:cubicBezTo>
                      <a:pt x="568" y="435"/>
                      <a:pt x="635" y="1202"/>
                      <a:pt x="534" y="1836"/>
                    </a:cubicBezTo>
                    <a:cubicBezTo>
                      <a:pt x="468" y="2369"/>
                      <a:pt x="168" y="2836"/>
                      <a:pt x="101" y="3337"/>
                    </a:cubicBezTo>
                    <a:cubicBezTo>
                      <a:pt x="101" y="3370"/>
                      <a:pt x="134" y="3403"/>
                      <a:pt x="168" y="3370"/>
                    </a:cubicBezTo>
                    <a:cubicBezTo>
                      <a:pt x="601" y="2936"/>
                      <a:pt x="768" y="2069"/>
                      <a:pt x="801" y="1535"/>
                    </a:cubicBezTo>
                    <a:cubicBezTo>
                      <a:pt x="801" y="902"/>
                      <a:pt x="635" y="335"/>
                      <a:pt x="34" y="34"/>
                    </a:cubicBezTo>
                    <a:cubicBezTo>
                      <a:pt x="34" y="1"/>
                      <a:pt x="1" y="34"/>
                      <a:pt x="34" y="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3" name="Google Shape;2633;p39"/>
              <p:cNvSpPr/>
              <p:nvPr/>
            </p:nvSpPr>
            <p:spPr>
              <a:xfrm>
                <a:off x="5520805" y="4206725"/>
                <a:ext cx="4667" cy="4328"/>
              </a:xfrm>
              <a:custGeom>
                <a:avLst/>
                <a:gdLst/>
                <a:ahLst/>
                <a:cxnLst/>
                <a:rect l="l" t="t" r="r" b="b"/>
                <a:pathLst>
                  <a:path w="468" h="434" extrusionOk="0">
                    <a:moveTo>
                      <a:pt x="334" y="34"/>
                    </a:moveTo>
                    <a:cubicBezTo>
                      <a:pt x="301" y="100"/>
                      <a:pt x="201" y="167"/>
                      <a:pt x="167" y="200"/>
                    </a:cubicBezTo>
                    <a:cubicBezTo>
                      <a:pt x="134" y="267"/>
                      <a:pt x="34" y="334"/>
                      <a:pt x="1" y="401"/>
                    </a:cubicBezTo>
                    <a:cubicBezTo>
                      <a:pt x="1" y="434"/>
                      <a:pt x="1" y="434"/>
                      <a:pt x="34" y="434"/>
                    </a:cubicBezTo>
                    <a:cubicBezTo>
                      <a:pt x="201" y="434"/>
                      <a:pt x="334" y="200"/>
                      <a:pt x="434" y="67"/>
                    </a:cubicBezTo>
                    <a:cubicBezTo>
                      <a:pt x="468" y="67"/>
                      <a:pt x="368" y="0"/>
                      <a:pt x="334" y="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34" name="Google Shape;2634;p39"/>
            <p:cNvGrpSpPr/>
            <p:nvPr/>
          </p:nvGrpSpPr>
          <p:grpSpPr>
            <a:xfrm>
              <a:off x="7610960" y="1719929"/>
              <a:ext cx="160381" cy="240583"/>
              <a:chOff x="5457270" y="3987500"/>
              <a:chExt cx="71862" cy="107793"/>
            </a:xfrm>
          </p:grpSpPr>
          <p:sp>
            <p:nvSpPr>
              <p:cNvPr id="2635" name="Google Shape;2635;p39"/>
              <p:cNvSpPr/>
              <p:nvPr/>
            </p:nvSpPr>
            <p:spPr>
              <a:xfrm>
                <a:off x="5460930" y="3989833"/>
                <a:ext cx="65878" cy="101131"/>
              </a:xfrm>
              <a:custGeom>
                <a:avLst/>
                <a:gdLst/>
                <a:ahLst/>
                <a:cxnLst/>
                <a:rect l="l" t="t" r="r" b="b"/>
                <a:pathLst>
                  <a:path w="6606" h="10141" extrusionOk="0">
                    <a:moveTo>
                      <a:pt x="2802" y="10141"/>
                    </a:moveTo>
                    <a:lnTo>
                      <a:pt x="0" y="9007"/>
                    </a:lnTo>
                    <a:lnTo>
                      <a:pt x="3636" y="2502"/>
                    </a:lnTo>
                    <a:cubicBezTo>
                      <a:pt x="2702" y="2836"/>
                      <a:pt x="2435" y="3103"/>
                      <a:pt x="1435" y="2969"/>
                    </a:cubicBezTo>
                    <a:lnTo>
                      <a:pt x="868" y="1001"/>
                    </a:lnTo>
                    <a:cubicBezTo>
                      <a:pt x="2102" y="1134"/>
                      <a:pt x="4303" y="901"/>
                      <a:pt x="5137" y="0"/>
                    </a:cubicBezTo>
                    <a:lnTo>
                      <a:pt x="6605" y="63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6" name="Google Shape;2636;p39"/>
              <p:cNvSpPr/>
              <p:nvPr/>
            </p:nvSpPr>
            <p:spPr>
              <a:xfrm>
                <a:off x="5457270" y="3987500"/>
                <a:ext cx="71862" cy="107793"/>
              </a:xfrm>
              <a:custGeom>
                <a:avLst/>
                <a:gdLst/>
                <a:ahLst/>
                <a:cxnLst/>
                <a:rect l="l" t="t" r="r" b="b"/>
                <a:pathLst>
                  <a:path w="7206" h="10809" extrusionOk="0">
                    <a:moveTo>
                      <a:pt x="3069" y="10642"/>
                    </a:moveTo>
                    <a:lnTo>
                      <a:pt x="0" y="9374"/>
                    </a:lnTo>
                    <a:lnTo>
                      <a:pt x="3369" y="3303"/>
                    </a:lnTo>
                    <a:cubicBezTo>
                      <a:pt x="2869" y="3503"/>
                      <a:pt x="2502" y="3570"/>
                      <a:pt x="1702" y="3503"/>
                    </a:cubicBezTo>
                    <a:lnTo>
                      <a:pt x="1535" y="3503"/>
                    </a:lnTo>
                    <a:lnTo>
                      <a:pt x="834" y="1002"/>
                    </a:lnTo>
                    <a:lnTo>
                      <a:pt x="1201" y="1035"/>
                    </a:lnTo>
                    <a:cubicBezTo>
                      <a:pt x="1868" y="1135"/>
                      <a:pt x="2836" y="1068"/>
                      <a:pt x="3670" y="868"/>
                    </a:cubicBezTo>
                    <a:cubicBezTo>
                      <a:pt x="4337" y="701"/>
                      <a:pt x="4871" y="501"/>
                      <a:pt x="5204" y="134"/>
                    </a:cubicBezTo>
                    <a:lnTo>
                      <a:pt x="5338" y="1"/>
                    </a:lnTo>
                    <a:lnTo>
                      <a:pt x="7206" y="835"/>
                    </a:lnTo>
                    <a:cubicBezTo>
                      <a:pt x="5871" y="4170"/>
                      <a:pt x="4570" y="7473"/>
                      <a:pt x="3236" y="10809"/>
                    </a:cubicBezTo>
                    <a:close/>
                    <a:moveTo>
                      <a:pt x="734" y="9141"/>
                    </a:moveTo>
                    <a:lnTo>
                      <a:pt x="3003" y="10041"/>
                    </a:lnTo>
                    <a:lnTo>
                      <a:pt x="6538" y="1068"/>
                    </a:lnTo>
                    <a:lnTo>
                      <a:pt x="5504" y="635"/>
                    </a:lnTo>
                    <a:cubicBezTo>
                      <a:pt x="5071" y="1002"/>
                      <a:pt x="4437" y="1235"/>
                      <a:pt x="3836" y="1368"/>
                    </a:cubicBezTo>
                    <a:cubicBezTo>
                      <a:pt x="3069" y="1535"/>
                      <a:pt x="2235" y="1635"/>
                      <a:pt x="1568" y="1569"/>
                    </a:cubicBezTo>
                    <a:lnTo>
                      <a:pt x="1935" y="2970"/>
                    </a:lnTo>
                    <a:cubicBezTo>
                      <a:pt x="2569" y="3003"/>
                      <a:pt x="2869" y="2870"/>
                      <a:pt x="3369" y="2669"/>
                    </a:cubicBezTo>
                    <a:cubicBezTo>
                      <a:pt x="3536" y="2603"/>
                      <a:pt x="3703" y="2536"/>
                      <a:pt x="3870" y="2436"/>
                    </a:cubicBezTo>
                    <a:lnTo>
                      <a:pt x="4203" y="2836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7" name="Google Shape;2637;p39"/>
              <p:cNvSpPr/>
              <p:nvPr/>
            </p:nvSpPr>
            <p:spPr>
              <a:xfrm>
                <a:off x="5502176" y="4000474"/>
                <a:ext cx="15318" cy="38264"/>
              </a:xfrm>
              <a:custGeom>
                <a:avLst/>
                <a:gdLst/>
                <a:ahLst/>
                <a:cxnLst/>
                <a:rect l="l" t="t" r="r" b="b"/>
                <a:pathLst>
                  <a:path w="1536" h="3837" extrusionOk="0">
                    <a:moveTo>
                      <a:pt x="1435" y="34"/>
                    </a:moveTo>
                    <a:cubicBezTo>
                      <a:pt x="1135" y="601"/>
                      <a:pt x="1001" y="1268"/>
                      <a:pt x="734" y="1902"/>
                    </a:cubicBezTo>
                    <a:cubicBezTo>
                      <a:pt x="501" y="2536"/>
                      <a:pt x="201" y="3103"/>
                      <a:pt x="1" y="3737"/>
                    </a:cubicBezTo>
                    <a:cubicBezTo>
                      <a:pt x="1" y="3770"/>
                      <a:pt x="34" y="3837"/>
                      <a:pt x="67" y="3770"/>
                    </a:cubicBezTo>
                    <a:cubicBezTo>
                      <a:pt x="401" y="3270"/>
                      <a:pt x="601" y="2703"/>
                      <a:pt x="868" y="2169"/>
                    </a:cubicBezTo>
                    <a:cubicBezTo>
                      <a:pt x="1168" y="1502"/>
                      <a:pt x="1302" y="768"/>
                      <a:pt x="1535" y="67"/>
                    </a:cubicBezTo>
                    <a:cubicBezTo>
                      <a:pt x="1535" y="34"/>
                      <a:pt x="1502" y="1"/>
                      <a:pt x="1435" y="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8" name="Google Shape;2638;p39"/>
              <p:cNvSpPr/>
              <p:nvPr/>
            </p:nvSpPr>
            <p:spPr>
              <a:xfrm>
                <a:off x="5498855" y="4044383"/>
                <a:ext cx="2004" cy="3341"/>
              </a:xfrm>
              <a:custGeom>
                <a:avLst/>
                <a:gdLst/>
                <a:ahLst/>
                <a:cxnLst/>
                <a:rect l="l" t="t" r="r" b="b"/>
                <a:pathLst>
                  <a:path w="201" h="335" extrusionOk="0">
                    <a:moveTo>
                      <a:pt x="67" y="34"/>
                    </a:moveTo>
                    <a:cubicBezTo>
                      <a:pt x="33" y="134"/>
                      <a:pt x="0" y="201"/>
                      <a:pt x="0" y="301"/>
                    </a:cubicBezTo>
                    <a:cubicBezTo>
                      <a:pt x="0" y="334"/>
                      <a:pt x="33" y="334"/>
                      <a:pt x="33" y="334"/>
                    </a:cubicBezTo>
                    <a:lnTo>
                      <a:pt x="167" y="101"/>
                    </a:lnTo>
                    <a:cubicBezTo>
                      <a:pt x="200" y="34"/>
                      <a:pt x="100" y="1"/>
                      <a:pt x="67" y="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639" name="Google Shape;2639;p39"/>
          <p:cNvGrpSpPr/>
          <p:nvPr/>
        </p:nvGrpSpPr>
        <p:grpSpPr>
          <a:xfrm>
            <a:off x="4337650" y="499172"/>
            <a:ext cx="488357" cy="525225"/>
            <a:chOff x="2819458" y="1443396"/>
            <a:chExt cx="145379" cy="156359"/>
          </a:xfrm>
        </p:grpSpPr>
        <p:sp>
          <p:nvSpPr>
            <p:cNvPr id="2640" name="Google Shape;2640;p39"/>
            <p:cNvSpPr/>
            <p:nvPr/>
          </p:nvSpPr>
          <p:spPr>
            <a:xfrm>
              <a:off x="2819458" y="1468676"/>
              <a:ext cx="121096" cy="131079"/>
            </a:xfrm>
            <a:custGeom>
              <a:avLst/>
              <a:gdLst/>
              <a:ahLst/>
              <a:cxnLst/>
              <a:rect l="l" t="t" r="r" b="b"/>
              <a:pathLst>
                <a:path w="12143" h="13144" extrusionOk="0">
                  <a:moveTo>
                    <a:pt x="4137" y="10241"/>
                  </a:moveTo>
                  <a:cubicBezTo>
                    <a:pt x="3437" y="10908"/>
                    <a:pt x="2736" y="11542"/>
                    <a:pt x="2002" y="12142"/>
                  </a:cubicBezTo>
                  <a:cubicBezTo>
                    <a:pt x="1769" y="12376"/>
                    <a:pt x="1535" y="12576"/>
                    <a:pt x="1302" y="12743"/>
                  </a:cubicBezTo>
                  <a:cubicBezTo>
                    <a:pt x="1002" y="12943"/>
                    <a:pt x="568" y="13143"/>
                    <a:pt x="268" y="12810"/>
                  </a:cubicBezTo>
                  <a:lnTo>
                    <a:pt x="268" y="12810"/>
                  </a:lnTo>
                  <a:lnTo>
                    <a:pt x="268" y="12810"/>
                  </a:lnTo>
                  <a:cubicBezTo>
                    <a:pt x="1" y="12543"/>
                    <a:pt x="334" y="11909"/>
                    <a:pt x="501" y="11609"/>
                  </a:cubicBezTo>
                  <a:cubicBezTo>
                    <a:pt x="801" y="11075"/>
                    <a:pt x="1102" y="10541"/>
                    <a:pt x="1435" y="9974"/>
                  </a:cubicBezTo>
                  <a:cubicBezTo>
                    <a:pt x="1735" y="9541"/>
                    <a:pt x="2002" y="9007"/>
                    <a:pt x="2303" y="8573"/>
                  </a:cubicBezTo>
                  <a:cubicBezTo>
                    <a:pt x="2136" y="8173"/>
                    <a:pt x="2002" y="7806"/>
                    <a:pt x="2002" y="7406"/>
                  </a:cubicBezTo>
                  <a:cubicBezTo>
                    <a:pt x="1969" y="6772"/>
                    <a:pt x="2136" y="6138"/>
                    <a:pt x="2569" y="5671"/>
                  </a:cubicBezTo>
                  <a:cubicBezTo>
                    <a:pt x="2669" y="5571"/>
                    <a:pt x="2770" y="5438"/>
                    <a:pt x="2936" y="5338"/>
                  </a:cubicBezTo>
                  <a:cubicBezTo>
                    <a:pt x="3437" y="4971"/>
                    <a:pt x="4304" y="4404"/>
                    <a:pt x="4437" y="3736"/>
                  </a:cubicBezTo>
                  <a:cubicBezTo>
                    <a:pt x="4471" y="3570"/>
                    <a:pt x="4471" y="3403"/>
                    <a:pt x="4471" y="3236"/>
                  </a:cubicBezTo>
                  <a:cubicBezTo>
                    <a:pt x="4471" y="2903"/>
                    <a:pt x="4504" y="2569"/>
                    <a:pt x="4604" y="2235"/>
                  </a:cubicBezTo>
                  <a:cubicBezTo>
                    <a:pt x="4838" y="834"/>
                    <a:pt x="5672" y="0"/>
                    <a:pt x="7139" y="301"/>
                  </a:cubicBezTo>
                  <a:cubicBezTo>
                    <a:pt x="8240" y="501"/>
                    <a:pt x="9341" y="1301"/>
                    <a:pt x="10141" y="2069"/>
                  </a:cubicBezTo>
                  <a:cubicBezTo>
                    <a:pt x="10909" y="2802"/>
                    <a:pt x="11743" y="3903"/>
                    <a:pt x="11943" y="4937"/>
                  </a:cubicBezTo>
                  <a:cubicBezTo>
                    <a:pt x="12143" y="6238"/>
                    <a:pt x="11409" y="6972"/>
                    <a:pt x="10175" y="7172"/>
                  </a:cubicBezTo>
                  <a:cubicBezTo>
                    <a:pt x="10008" y="7239"/>
                    <a:pt x="9841" y="7239"/>
                    <a:pt x="9641" y="7272"/>
                  </a:cubicBezTo>
                  <a:cubicBezTo>
                    <a:pt x="9441" y="7306"/>
                    <a:pt x="9274" y="7306"/>
                    <a:pt x="9074" y="7339"/>
                  </a:cubicBezTo>
                  <a:cubicBezTo>
                    <a:pt x="8307" y="7573"/>
                    <a:pt x="7673" y="8640"/>
                    <a:pt x="7339" y="9240"/>
                  </a:cubicBezTo>
                  <a:cubicBezTo>
                    <a:pt x="7273" y="9340"/>
                    <a:pt x="7173" y="9441"/>
                    <a:pt x="7106" y="9574"/>
                  </a:cubicBezTo>
                  <a:cubicBezTo>
                    <a:pt x="6672" y="10074"/>
                    <a:pt x="6072" y="10308"/>
                    <a:pt x="5405" y="10341"/>
                  </a:cubicBezTo>
                  <a:cubicBezTo>
                    <a:pt x="4938" y="10408"/>
                    <a:pt x="4504" y="10375"/>
                    <a:pt x="4137" y="1024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1" name="Google Shape;2641;p39"/>
            <p:cNvSpPr/>
            <p:nvPr/>
          </p:nvSpPr>
          <p:spPr>
            <a:xfrm>
              <a:off x="2824115" y="1545853"/>
              <a:ext cx="42922" cy="48905"/>
            </a:xfrm>
            <a:custGeom>
              <a:avLst/>
              <a:gdLst/>
              <a:ahLst/>
              <a:cxnLst/>
              <a:rect l="l" t="t" r="r" b="b"/>
              <a:pathLst>
                <a:path w="4304" h="4904" extrusionOk="0">
                  <a:moveTo>
                    <a:pt x="2870" y="301"/>
                  </a:moveTo>
                  <a:cubicBezTo>
                    <a:pt x="2870" y="301"/>
                    <a:pt x="1" y="4504"/>
                    <a:pt x="168" y="4704"/>
                  </a:cubicBezTo>
                  <a:cubicBezTo>
                    <a:pt x="334" y="4904"/>
                    <a:pt x="3870" y="1501"/>
                    <a:pt x="4104" y="1301"/>
                  </a:cubicBezTo>
                  <a:cubicBezTo>
                    <a:pt x="4304" y="1068"/>
                    <a:pt x="3103" y="0"/>
                    <a:pt x="2870" y="3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2" name="Google Shape;2642;p39"/>
            <p:cNvSpPr/>
            <p:nvPr/>
          </p:nvSpPr>
          <p:spPr>
            <a:xfrm>
              <a:off x="2820455" y="1544856"/>
              <a:ext cx="47918" cy="51239"/>
            </a:xfrm>
            <a:custGeom>
              <a:avLst/>
              <a:gdLst/>
              <a:ahLst/>
              <a:cxnLst/>
              <a:rect l="l" t="t" r="r" b="b"/>
              <a:pathLst>
                <a:path w="4805" h="5138" extrusionOk="0">
                  <a:moveTo>
                    <a:pt x="3470" y="501"/>
                  </a:moveTo>
                  <a:cubicBezTo>
                    <a:pt x="3337" y="667"/>
                    <a:pt x="1569" y="3269"/>
                    <a:pt x="968" y="4237"/>
                  </a:cubicBezTo>
                  <a:cubicBezTo>
                    <a:pt x="1068" y="4137"/>
                    <a:pt x="1202" y="4003"/>
                    <a:pt x="1369" y="3903"/>
                  </a:cubicBezTo>
                  <a:cubicBezTo>
                    <a:pt x="2503" y="2936"/>
                    <a:pt x="4137" y="1335"/>
                    <a:pt x="4304" y="1168"/>
                  </a:cubicBezTo>
                  <a:cubicBezTo>
                    <a:pt x="4337" y="1134"/>
                    <a:pt x="4204" y="1234"/>
                    <a:pt x="4171" y="1168"/>
                  </a:cubicBezTo>
                  <a:cubicBezTo>
                    <a:pt x="4071" y="1101"/>
                    <a:pt x="4004" y="968"/>
                    <a:pt x="3870" y="901"/>
                  </a:cubicBezTo>
                  <a:cubicBezTo>
                    <a:pt x="3737" y="801"/>
                    <a:pt x="3670" y="734"/>
                    <a:pt x="3537" y="634"/>
                  </a:cubicBezTo>
                  <a:cubicBezTo>
                    <a:pt x="3470" y="634"/>
                    <a:pt x="3470" y="501"/>
                    <a:pt x="3470" y="501"/>
                  </a:cubicBezTo>
                  <a:close/>
                  <a:moveTo>
                    <a:pt x="735" y="4604"/>
                  </a:moveTo>
                  <a:cubicBezTo>
                    <a:pt x="735" y="4637"/>
                    <a:pt x="735" y="4637"/>
                    <a:pt x="735" y="4604"/>
                  </a:cubicBezTo>
                  <a:cubicBezTo>
                    <a:pt x="735" y="4637"/>
                    <a:pt x="735" y="4637"/>
                    <a:pt x="735" y="4604"/>
                  </a:cubicBezTo>
                  <a:close/>
                  <a:moveTo>
                    <a:pt x="335" y="4970"/>
                  </a:moveTo>
                  <a:cubicBezTo>
                    <a:pt x="1" y="4604"/>
                    <a:pt x="3003" y="234"/>
                    <a:pt x="3003" y="234"/>
                  </a:cubicBezTo>
                  <a:lnTo>
                    <a:pt x="3003" y="234"/>
                  </a:lnTo>
                  <a:cubicBezTo>
                    <a:pt x="3170" y="0"/>
                    <a:pt x="3470" y="34"/>
                    <a:pt x="3804" y="234"/>
                  </a:cubicBezTo>
                  <a:cubicBezTo>
                    <a:pt x="3904" y="300"/>
                    <a:pt x="4071" y="434"/>
                    <a:pt x="4204" y="501"/>
                  </a:cubicBezTo>
                  <a:cubicBezTo>
                    <a:pt x="4337" y="634"/>
                    <a:pt x="4471" y="767"/>
                    <a:pt x="4538" y="868"/>
                  </a:cubicBezTo>
                  <a:cubicBezTo>
                    <a:pt x="4738" y="1134"/>
                    <a:pt x="4804" y="1368"/>
                    <a:pt x="4638" y="1535"/>
                  </a:cubicBezTo>
                  <a:cubicBezTo>
                    <a:pt x="4504" y="1668"/>
                    <a:pt x="2836" y="3303"/>
                    <a:pt x="1702" y="4270"/>
                  </a:cubicBezTo>
                  <a:cubicBezTo>
                    <a:pt x="1402" y="4503"/>
                    <a:pt x="1202" y="4670"/>
                    <a:pt x="1002" y="4837"/>
                  </a:cubicBezTo>
                  <a:cubicBezTo>
                    <a:pt x="735" y="5071"/>
                    <a:pt x="501" y="5137"/>
                    <a:pt x="335" y="49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3" name="Google Shape;2643;p39"/>
            <p:cNvSpPr/>
            <p:nvPr/>
          </p:nvSpPr>
          <p:spPr>
            <a:xfrm>
              <a:off x="2840749" y="1443396"/>
              <a:ext cx="124088" cy="126082"/>
            </a:xfrm>
            <a:custGeom>
              <a:avLst/>
              <a:gdLst/>
              <a:ahLst/>
              <a:cxnLst/>
              <a:rect l="l" t="t" r="r" b="b"/>
              <a:pathLst>
                <a:path w="12443" h="12643" extrusionOk="0">
                  <a:moveTo>
                    <a:pt x="7840" y="9174"/>
                  </a:moveTo>
                  <a:cubicBezTo>
                    <a:pt x="6505" y="9407"/>
                    <a:pt x="6038" y="9107"/>
                    <a:pt x="4637" y="11509"/>
                  </a:cubicBezTo>
                  <a:cubicBezTo>
                    <a:pt x="3970" y="12643"/>
                    <a:pt x="2269" y="12609"/>
                    <a:pt x="1302" y="11742"/>
                  </a:cubicBezTo>
                  <a:cubicBezTo>
                    <a:pt x="301" y="10841"/>
                    <a:pt x="1" y="9140"/>
                    <a:pt x="1102" y="8406"/>
                  </a:cubicBezTo>
                  <a:cubicBezTo>
                    <a:pt x="3336" y="6772"/>
                    <a:pt x="2669" y="6505"/>
                    <a:pt x="2970" y="4904"/>
                  </a:cubicBezTo>
                  <a:cubicBezTo>
                    <a:pt x="3803" y="0"/>
                    <a:pt x="12443" y="8406"/>
                    <a:pt x="7840" y="917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4" name="Google Shape;2644;p39"/>
            <p:cNvSpPr/>
            <p:nvPr/>
          </p:nvSpPr>
          <p:spPr>
            <a:xfrm>
              <a:off x="2841746" y="1473004"/>
              <a:ext cx="94150" cy="96813"/>
            </a:xfrm>
            <a:custGeom>
              <a:avLst/>
              <a:gdLst/>
              <a:ahLst/>
              <a:cxnLst/>
              <a:rect l="l" t="t" r="r" b="b"/>
              <a:pathLst>
                <a:path w="9441" h="9708" extrusionOk="0">
                  <a:moveTo>
                    <a:pt x="7773" y="6471"/>
                  </a:moveTo>
                  <a:cubicBezTo>
                    <a:pt x="7606" y="6505"/>
                    <a:pt x="7406" y="6505"/>
                    <a:pt x="7273" y="6538"/>
                  </a:cubicBezTo>
                  <a:cubicBezTo>
                    <a:pt x="6405" y="6672"/>
                    <a:pt x="5938" y="6705"/>
                    <a:pt x="4738" y="8673"/>
                  </a:cubicBezTo>
                  <a:cubicBezTo>
                    <a:pt x="4671" y="8806"/>
                    <a:pt x="4604" y="8873"/>
                    <a:pt x="4537" y="8973"/>
                  </a:cubicBezTo>
                  <a:cubicBezTo>
                    <a:pt x="4170" y="9373"/>
                    <a:pt x="3603" y="9640"/>
                    <a:pt x="3036" y="9674"/>
                  </a:cubicBezTo>
                  <a:cubicBezTo>
                    <a:pt x="2503" y="9707"/>
                    <a:pt x="1902" y="9540"/>
                    <a:pt x="1402" y="9240"/>
                  </a:cubicBezTo>
                  <a:cubicBezTo>
                    <a:pt x="1268" y="9173"/>
                    <a:pt x="1102" y="9073"/>
                    <a:pt x="1002" y="8973"/>
                  </a:cubicBezTo>
                  <a:cubicBezTo>
                    <a:pt x="835" y="8840"/>
                    <a:pt x="701" y="8673"/>
                    <a:pt x="568" y="8506"/>
                  </a:cubicBezTo>
                  <a:cubicBezTo>
                    <a:pt x="234" y="8039"/>
                    <a:pt x="68" y="7505"/>
                    <a:pt x="34" y="7005"/>
                  </a:cubicBezTo>
                  <a:cubicBezTo>
                    <a:pt x="1" y="6471"/>
                    <a:pt x="168" y="5938"/>
                    <a:pt x="501" y="5504"/>
                  </a:cubicBezTo>
                  <a:lnTo>
                    <a:pt x="768" y="5204"/>
                  </a:lnTo>
                  <a:cubicBezTo>
                    <a:pt x="2403" y="4036"/>
                    <a:pt x="2403" y="3636"/>
                    <a:pt x="2436" y="2835"/>
                  </a:cubicBezTo>
                  <a:cubicBezTo>
                    <a:pt x="2436" y="2535"/>
                    <a:pt x="2503" y="2268"/>
                    <a:pt x="2536" y="1868"/>
                  </a:cubicBezTo>
                  <a:cubicBezTo>
                    <a:pt x="2769" y="434"/>
                    <a:pt x="3670" y="0"/>
                    <a:pt x="4704" y="167"/>
                  </a:cubicBezTo>
                  <a:cubicBezTo>
                    <a:pt x="5605" y="334"/>
                    <a:pt x="6706" y="1001"/>
                    <a:pt x="7540" y="1835"/>
                  </a:cubicBezTo>
                  <a:cubicBezTo>
                    <a:pt x="8407" y="2669"/>
                    <a:pt x="9074" y="3703"/>
                    <a:pt x="9207" y="4537"/>
                  </a:cubicBezTo>
                  <a:cubicBezTo>
                    <a:pt x="9441" y="5504"/>
                    <a:pt x="9074" y="6271"/>
                    <a:pt x="7773" y="6471"/>
                  </a:cubicBezTo>
                  <a:close/>
                  <a:moveTo>
                    <a:pt x="7206" y="6004"/>
                  </a:moveTo>
                  <a:cubicBezTo>
                    <a:pt x="7373" y="6004"/>
                    <a:pt x="7506" y="5971"/>
                    <a:pt x="7706" y="5938"/>
                  </a:cubicBezTo>
                  <a:cubicBezTo>
                    <a:pt x="8607" y="5771"/>
                    <a:pt x="8907" y="5271"/>
                    <a:pt x="8774" y="4637"/>
                  </a:cubicBezTo>
                  <a:cubicBezTo>
                    <a:pt x="8674" y="3870"/>
                    <a:pt x="8040" y="2969"/>
                    <a:pt x="7239" y="2202"/>
                  </a:cubicBezTo>
                  <a:cubicBezTo>
                    <a:pt x="6439" y="1434"/>
                    <a:pt x="5505" y="834"/>
                    <a:pt x="4671" y="667"/>
                  </a:cubicBezTo>
                  <a:cubicBezTo>
                    <a:pt x="3904" y="534"/>
                    <a:pt x="3270" y="834"/>
                    <a:pt x="3070" y="1935"/>
                  </a:cubicBezTo>
                  <a:cubicBezTo>
                    <a:pt x="3003" y="2302"/>
                    <a:pt x="3003" y="2602"/>
                    <a:pt x="3003" y="2835"/>
                  </a:cubicBezTo>
                  <a:cubicBezTo>
                    <a:pt x="2936" y="3803"/>
                    <a:pt x="2903" y="4270"/>
                    <a:pt x="1068" y="5604"/>
                  </a:cubicBezTo>
                  <a:cubicBezTo>
                    <a:pt x="1002" y="5637"/>
                    <a:pt x="901" y="5704"/>
                    <a:pt x="868" y="5804"/>
                  </a:cubicBezTo>
                  <a:cubicBezTo>
                    <a:pt x="601" y="6104"/>
                    <a:pt x="501" y="6505"/>
                    <a:pt x="535" y="6938"/>
                  </a:cubicBezTo>
                  <a:cubicBezTo>
                    <a:pt x="568" y="7339"/>
                    <a:pt x="735" y="7806"/>
                    <a:pt x="1002" y="8173"/>
                  </a:cubicBezTo>
                  <a:cubicBezTo>
                    <a:pt x="1068" y="8306"/>
                    <a:pt x="1202" y="8439"/>
                    <a:pt x="1335" y="8540"/>
                  </a:cubicBezTo>
                  <a:cubicBezTo>
                    <a:pt x="1402" y="8640"/>
                    <a:pt x="1535" y="8706"/>
                    <a:pt x="1669" y="8806"/>
                  </a:cubicBezTo>
                  <a:cubicBezTo>
                    <a:pt x="2069" y="9040"/>
                    <a:pt x="2536" y="9173"/>
                    <a:pt x="3003" y="9140"/>
                  </a:cubicBezTo>
                  <a:cubicBezTo>
                    <a:pt x="3437" y="9107"/>
                    <a:pt x="3837" y="8940"/>
                    <a:pt x="4104" y="8640"/>
                  </a:cubicBezTo>
                  <a:cubicBezTo>
                    <a:pt x="4170" y="8540"/>
                    <a:pt x="4237" y="8506"/>
                    <a:pt x="4271" y="8439"/>
                  </a:cubicBezTo>
                  <a:cubicBezTo>
                    <a:pt x="5605" y="6205"/>
                    <a:pt x="6172" y="6171"/>
                    <a:pt x="7206" y="600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5" name="Google Shape;2645;p39"/>
            <p:cNvSpPr/>
            <p:nvPr/>
          </p:nvSpPr>
          <p:spPr>
            <a:xfrm>
              <a:off x="2862709" y="1479985"/>
              <a:ext cx="62218" cy="57232"/>
            </a:xfrm>
            <a:custGeom>
              <a:avLst/>
              <a:gdLst/>
              <a:ahLst/>
              <a:cxnLst/>
              <a:rect l="l" t="t" r="r" b="b"/>
              <a:pathLst>
                <a:path w="6239" h="5739" extrusionOk="0">
                  <a:moveTo>
                    <a:pt x="1335" y="67"/>
                  </a:moveTo>
                  <a:cubicBezTo>
                    <a:pt x="0" y="835"/>
                    <a:pt x="1601" y="2602"/>
                    <a:pt x="2235" y="3236"/>
                  </a:cubicBezTo>
                  <a:cubicBezTo>
                    <a:pt x="2769" y="3770"/>
                    <a:pt x="3336" y="4270"/>
                    <a:pt x="3970" y="4671"/>
                  </a:cubicBezTo>
                  <a:cubicBezTo>
                    <a:pt x="4570" y="5104"/>
                    <a:pt x="5438" y="5738"/>
                    <a:pt x="6171" y="5404"/>
                  </a:cubicBezTo>
                  <a:cubicBezTo>
                    <a:pt x="6238" y="5338"/>
                    <a:pt x="6238" y="5271"/>
                    <a:pt x="6171" y="5271"/>
                  </a:cubicBezTo>
                  <a:cubicBezTo>
                    <a:pt x="5905" y="5271"/>
                    <a:pt x="5604" y="5271"/>
                    <a:pt x="5304" y="5171"/>
                  </a:cubicBezTo>
                  <a:cubicBezTo>
                    <a:pt x="5037" y="5104"/>
                    <a:pt x="4837" y="4971"/>
                    <a:pt x="4637" y="4837"/>
                  </a:cubicBezTo>
                  <a:cubicBezTo>
                    <a:pt x="4437" y="4704"/>
                    <a:pt x="4270" y="4604"/>
                    <a:pt x="4070" y="4470"/>
                  </a:cubicBezTo>
                  <a:cubicBezTo>
                    <a:pt x="3503" y="4037"/>
                    <a:pt x="2969" y="3637"/>
                    <a:pt x="2469" y="3136"/>
                  </a:cubicBezTo>
                  <a:cubicBezTo>
                    <a:pt x="1735" y="2502"/>
                    <a:pt x="301" y="1068"/>
                    <a:pt x="1335" y="67"/>
                  </a:cubicBezTo>
                  <a:cubicBezTo>
                    <a:pt x="1435" y="67"/>
                    <a:pt x="1401" y="1"/>
                    <a:pt x="1335" y="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6" name="Google Shape;2646;p39"/>
            <p:cNvSpPr/>
            <p:nvPr/>
          </p:nvSpPr>
          <p:spPr>
            <a:xfrm>
              <a:off x="2917258" y="1501276"/>
              <a:ext cx="7998" cy="15308"/>
            </a:xfrm>
            <a:custGeom>
              <a:avLst/>
              <a:gdLst/>
              <a:ahLst/>
              <a:cxnLst/>
              <a:rect l="l" t="t" r="r" b="b"/>
              <a:pathLst>
                <a:path w="802" h="1535" extrusionOk="0">
                  <a:moveTo>
                    <a:pt x="1" y="34"/>
                  </a:moveTo>
                  <a:cubicBezTo>
                    <a:pt x="201" y="301"/>
                    <a:pt x="368" y="534"/>
                    <a:pt x="501" y="834"/>
                  </a:cubicBezTo>
                  <a:cubicBezTo>
                    <a:pt x="601" y="1035"/>
                    <a:pt x="635" y="1301"/>
                    <a:pt x="768" y="1502"/>
                  </a:cubicBezTo>
                  <a:cubicBezTo>
                    <a:pt x="768" y="1535"/>
                    <a:pt x="801" y="1502"/>
                    <a:pt x="801" y="1502"/>
                  </a:cubicBezTo>
                  <a:cubicBezTo>
                    <a:pt x="801" y="968"/>
                    <a:pt x="435" y="334"/>
                    <a:pt x="1" y="34"/>
                  </a:cubicBezTo>
                  <a:cubicBezTo>
                    <a:pt x="1" y="0"/>
                    <a:pt x="1" y="34"/>
                    <a:pt x="1" y="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7" name="Google Shape;2647;p39"/>
            <p:cNvSpPr/>
            <p:nvPr/>
          </p:nvSpPr>
          <p:spPr>
            <a:xfrm>
              <a:off x="2923581" y="1519576"/>
              <a:ext cx="1346" cy="3002"/>
            </a:xfrm>
            <a:custGeom>
              <a:avLst/>
              <a:gdLst/>
              <a:ahLst/>
              <a:cxnLst/>
              <a:rect l="l" t="t" r="r" b="b"/>
              <a:pathLst>
                <a:path w="135" h="301" extrusionOk="0">
                  <a:moveTo>
                    <a:pt x="34" y="33"/>
                  </a:moveTo>
                  <a:cubicBezTo>
                    <a:pt x="34" y="134"/>
                    <a:pt x="1" y="200"/>
                    <a:pt x="67" y="300"/>
                  </a:cubicBezTo>
                  <a:lnTo>
                    <a:pt x="134" y="300"/>
                  </a:lnTo>
                  <a:lnTo>
                    <a:pt x="134" y="100"/>
                  </a:lnTo>
                  <a:cubicBezTo>
                    <a:pt x="134" y="0"/>
                    <a:pt x="67" y="0"/>
                    <a:pt x="34" y="3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8" name="Google Shape;2648;p39"/>
            <p:cNvSpPr/>
            <p:nvPr/>
          </p:nvSpPr>
          <p:spPr>
            <a:xfrm>
              <a:off x="2868692" y="1502602"/>
              <a:ext cx="39601" cy="35612"/>
            </a:xfrm>
            <a:custGeom>
              <a:avLst/>
              <a:gdLst/>
              <a:ahLst/>
              <a:cxnLst/>
              <a:rect l="l" t="t" r="r" b="b"/>
              <a:pathLst>
                <a:path w="3971" h="3571" extrusionOk="0">
                  <a:moveTo>
                    <a:pt x="34" y="34"/>
                  </a:moveTo>
                  <a:cubicBezTo>
                    <a:pt x="1" y="1035"/>
                    <a:pt x="801" y="1735"/>
                    <a:pt x="1468" y="2369"/>
                  </a:cubicBezTo>
                  <a:cubicBezTo>
                    <a:pt x="2069" y="2970"/>
                    <a:pt x="3003" y="3570"/>
                    <a:pt x="3904" y="3437"/>
                  </a:cubicBezTo>
                  <a:cubicBezTo>
                    <a:pt x="3970" y="3437"/>
                    <a:pt x="3970" y="3370"/>
                    <a:pt x="3904" y="3370"/>
                  </a:cubicBezTo>
                  <a:cubicBezTo>
                    <a:pt x="3503" y="3237"/>
                    <a:pt x="3070" y="3237"/>
                    <a:pt x="2669" y="3070"/>
                  </a:cubicBezTo>
                  <a:cubicBezTo>
                    <a:pt x="2236" y="2903"/>
                    <a:pt x="1902" y="2636"/>
                    <a:pt x="1569" y="2336"/>
                  </a:cubicBezTo>
                  <a:cubicBezTo>
                    <a:pt x="901" y="1735"/>
                    <a:pt x="67" y="1002"/>
                    <a:pt x="34" y="34"/>
                  </a:cubicBezTo>
                  <a:cubicBezTo>
                    <a:pt x="67" y="1"/>
                    <a:pt x="34" y="34"/>
                    <a:pt x="34" y="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9" name="Google Shape;2649;p39"/>
            <p:cNvSpPr/>
            <p:nvPr/>
          </p:nvSpPr>
          <p:spPr>
            <a:xfrm>
              <a:off x="2843412" y="1527554"/>
              <a:ext cx="40927" cy="36938"/>
            </a:xfrm>
            <a:custGeom>
              <a:avLst/>
              <a:gdLst/>
              <a:ahLst/>
              <a:cxnLst/>
              <a:rect l="l" t="t" r="r" b="b"/>
              <a:pathLst>
                <a:path w="4104" h="3704" extrusionOk="0">
                  <a:moveTo>
                    <a:pt x="768" y="1"/>
                  </a:moveTo>
                  <a:cubicBezTo>
                    <a:pt x="1" y="534"/>
                    <a:pt x="1101" y="1835"/>
                    <a:pt x="1502" y="2236"/>
                  </a:cubicBezTo>
                  <a:cubicBezTo>
                    <a:pt x="1902" y="2669"/>
                    <a:pt x="2369" y="3036"/>
                    <a:pt x="2903" y="3336"/>
                  </a:cubicBezTo>
                  <a:cubicBezTo>
                    <a:pt x="3203" y="3503"/>
                    <a:pt x="3737" y="3703"/>
                    <a:pt x="4070" y="3470"/>
                  </a:cubicBezTo>
                  <a:cubicBezTo>
                    <a:pt x="4104" y="3403"/>
                    <a:pt x="4104" y="3370"/>
                    <a:pt x="4037" y="3370"/>
                  </a:cubicBezTo>
                  <a:cubicBezTo>
                    <a:pt x="3136" y="3503"/>
                    <a:pt x="2302" y="2869"/>
                    <a:pt x="1735" y="2302"/>
                  </a:cubicBezTo>
                  <a:cubicBezTo>
                    <a:pt x="1268" y="1802"/>
                    <a:pt x="234" y="701"/>
                    <a:pt x="768" y="1"/>
                  </a:cubicBezTo>
                  <a:cubicBezTo>
                    <a:pt x="835" y="1"/>
                    <a:pt x="835" y="1"/>
                    <a:pt x="7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0" name="Google Shape;2650;p39"/>
            <p:cNvSpPr/>
            <p:nvPr/>
          </p:nvSpPr>
          <p:spPr>
            <a:xfrm>
              <a:off x="2884329" y="1537865"/>
              <a:ext cx="10651" cy="14650"/>
            </a:xfrm>
            <a:custGeom>
              <a:avLst/>
              <a:gdLst/>
              <a:ahLst/>
              <a:cxnLst/>
              <a:rect l="l" t="t" r="r" b="b"/>
              <a:pathLst>
                <a:path w="1068" h="1469" extrusionOk="0">
                  <a:moveTo>
                    <a:pt x="1001" y="168"/>
                  </a:moveTo>
                  <a:cubicBezTo>
                    <a:pt x="901" y="1"/>
                    <a:pt x="601" y="468"/>
                    <a:pt x="568" y="501"/>
                  </a:cubicBezTo>
                  <a:cubicBezTo>
                    <a:pt x="434" y="668"/>
                    <a:pt x="301" y="868"/>
                    <a:pt x="167" y="1035"/>
                  </a:cubicBezTo>
                  <a:cubicBezTo>
                    <a:pt x="134" y="1135"/>
                    <a:pt x="1" y="1302"/>
                    <a:pt x="1" y="1435"/>
                  </a:cubicBezTo>
                  <a:cubicBezTo>
                    <a:pt x="1" y="1468"/>
                    <a:pt x="67" y="1468"/>
                    <a:pt x="101" y="1468"/>
                  </a:cubicBezTo>
                  <a:cubicBezTo>
                    <a:pt x="267" y="1302"/>
                    <a:pt x="334" y="1035"/>
                    <a:pt x="468" y="835"/>
                  </a:cubicBezTo>
                  <a:cubicBezTo>
                    <a:pt x="501" y="801"/>
                    <a:pt x="968" y="134"/>
                    <a:pt x="1001" y="168"/>
                  </a:cubicBezTo>
                  <a:cubicBezTo>
                    <a:pt x="1001" y="201"/>
                    <a:pt x="1068" y="201"/>
                    <a:pt x="1001" y="16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51" name="Google Shape;2651;p39"/>
          <p:cNvGrpSpPr/>
          <p:nvPr/>
        </p:nvGrpSpPr>
        <p:grpSpPr>
          <a:xfrm>
            <a:off x="274402" y="386252"/>
            <a:ext cx="1563566" cy="4401726"/>
            <a:chOff x="274402" y="386252"/>
            <a:chExt cx="1563566" cy="4401726"/>
          </a:xfrm>
        </p:grpSpPr>
        <p:grpSp>
          <p:nvGrpSpPr>
            <p:cNvPr id="2652" name="Google Shape;2652;p39"/>
            <p:cNvGrpSpPr/>
            <p:nvPr/>
          </p:nvGrpSpPr>
          <p:grpSpPr>
            <a:xfrm>
              <a:off x="913981" y="386252"/>
              <a:ext cx="793938" cy="1155697"/>
              <a:chOff x="3844449" y="608051"/>
              <a:chExt cx="224880" cy="327337"/>
            </a:xfrm>
          </p:grpSpPr>
          <p:sp>
            <p:nvSpPr>
              <p:cNvPr id="2653" name="Google Shape;2653;p39"/>
              <p:cNvSpPr/>
              <p:nvPr/>
            </p:nvSpPr>
            <p:spPr>
              <a:xfrm>
                <a:off x="4038045" y="897463"/>
                <a:ext cx="28621" cy="35273"/>
              </a:xfrm>
              <a:custGeom>
                <a:avLst/>
                <a:gdLst/>
                <a:ahLst/>
                <a:cxnLst/>
                <a:rect l="l" t="t" r="r" b="b"/>
                <a:pathLst>
                  <a:path w="2870" h="3537" extrusionOk="0">
                    <a:moveTo>
                      <a:pt x="1" y="868"/>
                    </a:moveTo>
                    <a:cubicBezTo>
                      <a:pt x="701" y="1802"/>
                      <a:pt x="2036" y="3536"/>
                      <a:pt x="2369" y="3303"/>
                    </a:cubicBezTo>
                    <a:lnTo>
                      <a:pt x="2503" y="3203"/>
                    </a:lnTo>
                    <a:cubicBezTo>
                      <a:pt x="2870" y="3002"/>
                      <a:pt x="1902" y="1034"/>
                      <a:pt x="1402" y="0"/>
                    </a:cubicBezTo>
                    <a:cubicBezTo>
                      <a:pt x="801" y="401"/>
                      <a:pt x="668" y="467"/>
                      <a:pt x="1" y="86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4" name="Google Shape;2654;p39"/>
              <p:cNvSpPr/>
              <p:nvPr/>
            </p:nvSpPr>
            <p:spPr>
              <a:xfrm>
                <a:off x="4034385" y="893803"/>
                <a:ext cx="34944" cy="41585"/>
              </a:xfrm>
              <a:custGeom>
                <a:avLst/>
                <a:gdLst/>
                <a:ahLst/>
                <a:cxnLst/>
                <a:rect l="l" t="t" r="r" b="b"/>
                <a:pathLst>
                  <a:path w="3504" h="4170" extrusionOk="0">
                    <a:moveTo>
                      <a:pt x="868" y="1335"/>
                    </a:moveTo>
                    <a:cubicBezTo>
                      <a:pt x="1202" y="1735"/>
                      <a:pt x="1569" y="2235"/>
                      <a:pt x="1936" y="2669"/>
                    </a:cubicBezTo>
                    <a:cubicBezTo>
                      <a:pt x="2303" y="3036"/>
                      <a:pt x="2569" y="3369"/>
                      <a:pt x="2569" y="3369"/>
                    </a:cubicBezTo>
                    <a:cubicBezTo>
                      <a:pt x="2569" y="3369"/>
                      <a:pt x="2603" y="3369"/>
                      <a:pt x="2603" y="3336"/>
                    </a:cubicBezTo>
                    <a:lnTo>
                      <a:pt x="2736" y="3236"/>
                    </a:lnTo>
                    <a:cubicBezTo>
                      <a:pt x="2736" y="3236"/>
                      <a:pt x="2569" y="2869"/>
                      <a:pt x="2369" y="2369"/>
                    </a:cubicBezTo>
                    <a:cubicBezTo>
                      <a:pt x="2136" y="1868"/>
                      <a:pt x="1902" y="1268"/>
                      <a:pt x="1669" y="768"/>
                    </a:cubicBezTo>
                    <a:lnTo>
                      <a:pt x="1535" y="868"/>
                    </a:lnTo>
                    <a:cubicBezTo>
                      <a:pt x="1335" y="1068"/>
                      <a:pt x="1168" y="1168"/>
                      <a:pt x="868" y="1335"/>
                    </a:cubicBezTo>
                    <a:close/>
                    <a:moveTo>
                      <a:pt x="1435" y="3136"/>
                    </a:moveTo>
                    <a:cubicBezTo>
                      <a:pt x="1002" y="2569"/>
                      <a:pt x="435" y="1902"/>
                      <a:pt x="101" y="1468"/>
                    </a:cubicBezTo>
                    <a:cubicBezTo>
                      <a:pt x="101" y="1468"/>
                      <a:pt x="101" y="1401"/>
                      <a:pt x="68" y="1401"/>
                    </a:cubicBezTo>
                    <a:cubicBezTo>
                      <a:pt x="1" y="1235"/>
                      <a:pt x="34" y="1034"/>
                      <a:pt x="201" y="934"/>
                    </a:cubicBezTo>
                    <a:cubicBezTo>
                      <a:pt x="668" y="667"/>
                      <a:pt x="868" y="534"/>
                      <a:pt x="1202" y="367"/>
                    </a:cubicBezTo>
                    <a:lnTo>
                      <a:pt x="1602" y="67"/>
                    </a:lnTo>
                    <a:lnTo>
                      <a:pt x="1669" y="67"/>
                    </a:lnTo>
                    <a:cubicBezTo>
                      <a:pt x="1836" y="0"/>
                      <a:pt x="2036" y="67"/>
                      <a:pt x="2102" y="234"/>
                    </a:cubicBezTo>
                    <a:cubicBezTo>
                      <a:pt x="2369" y="768"/>
                      <a:pt x="2736" y="1535"/>
                      <a:pt x="3036" y="2202"/>
                    </a:cubicBezTo>
                    <a:cubicBezTo>
                      <a:pt x="3370" y="3002"/>
                      <a:pt x="3503" y="3703"/>
                      <a:pt x="3103" y="3903"/>
                    </a:cubicBezTo>
                    <a:lnTo>
                      <a:pt x="2970" y="4003"/>
                    </a:lnTo>
                    <a:cubicBezTo>
                      <a:pt x="2603" y="4170"/>
                      <a:pt x="2036" y="3736"/>
                      <a:pt x="1435" y="313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5" name="Google Shape;2655;p39"/>
              <p:cNvSpPr/>
              <p:nvPr/>
            </p:nvSpPr>
            <p:spPr>
              <a:xfrm>
                <a:off x="3847102" y="609716"/>
                <a:ext cx="201604" cy="254817"/>
              </a:xfrm>
              <a:custGeom>
                <a:avLst/>
                <a:gdLst/>
                <a:ahLst/>
                <a:cxnLst/>
                <a:rect l="l" t="t" r="r" b="b"/>
                <a:pathLst>
                  <a:path w="20216" h="25552" extrusionOk="0">
                    <a:moveTo>
                      <a:pt x="6305" y="367"/>
                    </a:moveTo>
                    <a:cubicBezTo>
                      <a:pt x="7106" y="501"/>
                      <a:pt x="7473" y="1034"/>
                      <a:pt x="7806" y="1535"/>
                    </a:cubicBezTo>
                    <a:cubicBezTo>
                      <a:pt x="8107" y="2035"/>
                      <a:pt x="19315" y="15611"/>
                      <a:pt x="19782" y="16645"/>
                    </a:cubicBezTo>
                    <a:cubicBezTo>
                      <a:pt x="20215" y="17713"/>
                      <a:pt x="20015" y="20715"/>
                      <a:pt x="18981" y="21682"/>
                    </a:cubicBezTo>
                    <a:cubicBezTo>
                      <a:pt x="17513" y="22983"/>
                      <a:pt x="15345" y="24351"/>
                      <a:pt x="13544" y="25052"/>
                    </a:cubicBezTo>
                    <a:cubicBezTo>
                      <a:pt x="12210" y="25552"/>
                      <a:pt x="9408" y="24451"/>
                      <a:pt x="8674" y="23517"/>
                    </a:cubicBezTo>
                    <a:cubicBezTo>
                      <a:pt x="7940" y="22650"/>
                      <a:pt x="968" y="6472"/>
                      <a:pt x="635" y="5971"/>
                    </a:cubicBezTo>
                    <a:cubicBezTo>
                      <a:pt x="334" y="5471"/>
                      <a:pt x="1" y="4870"/>
                      <a:pt x="234" y="4137"/>
                    </a:cubicBezTo>
                    <a:cubicBezTo>
                      <a:pt x="1102" y="1635"/>
                      <a:pt x="3670" y="0"/>
                      <a:pt x="6305" y="36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6" name="Google Shape;2656;p39"/>
              <p:cNvSpPr/>
              <p:nvPr/>
            </p:nvSpPr>
            <p:spPr>
              <a:xfrm>
                <a:off x="3844449" y="608051"/>
                <a:ext cx="205922" cy="257480"/>
              </a:xfrm>
              <a:custGeom>
                <a:avLst/>
                <a:gdLst/>
                <a:ahLst/>
                <a:cxnLst/>
                <a:rect l="l" t="t" r="r" b="b"/>
                <a:pathLst>
                  <a:path w="20649" h="25819" extrusionOk="0">
                    <a:moveTo>
                      <a:pt x="6605" y="201"/>
                    </a:moveTo>
                    <a:cubicBezTo>
                      <a:pt x="7072" y="301"/>
                      <a:pt x="7439" y="467"/>
                      <a:pt x="7739" y="701"/>
                    </a:cubicBezTo>
                    <a:cubicBezTo>
                      <a:pt x="7972" y="968"/>
                      <a:pt x="8206" y="1268"/>
                      <a:pt x="8373" y="1502"/>
                    </a:cubicBezTo>
                    <a:cubicBezTo>
                      <a:pt x="8439" y="1635"/>
                      <a:pt x="9740" y="3203"/>
                      <a:pt x="11408" y="5304"/>
                    </a:cubicBezTo>
                    <a:cubicBezTo>
                      <a:pt x="14877" y="9541"/>
                      <a:pt x="20048" y="15878"/>
                      <a:pt x="20315" y="16679"/>
                    </a:cubicBezTo>
                    <a:cubicBezTo>
                      <a:pt x="20581" y="17313"/>
                      <a:pt x="20648" y="18547"/>
                      <a:pt x="20481" y="19681"/>
                    </a:cubicBezTo>
                    <a:cubicBezTo>
                      <a:pt x="20315" y="20649"/>
                      <a:pt x="19981" y="21616"/>
                      <a:pt x="19447" y="22116"/>
                    </a:cubicBezTo>
                    <a:cubicBezTo>
                      <a:pt x="18680" y="22783"/>
                      <a:pt x="17779" y="23451"/>
                      <a:pt x="16812" y="24051"/>
                    </a:cubicBezTo>
                    <a:cubicBezTo>
                      <a:pt x="15845" y="24651"/>
                      <a:pt x="14811" y="25185"/>
                      <a:pt x="13910" y="25552"/>
                    </a:cubicBezTo>
                    <a:cubicBezTo>
                      <a:pt x="13243" y="25819"/>
                      <a:pt x="12242" y="25719"/>
                      <a:pt x="11275" y="25452"/>
                    </a:cubicBezTo>
                    <a:cubicBezTo>
                      <a:pt x="10141" y="25118"/>
                      <a:pt x="9073" y="24485"/>
                      <a:pt x="8640" y="23984"/>
                    </a:cubicBezTo>
                    <a:cubicBezTo>
                      <a:pt x="8106" y="23351"/>
                      <a:pt x="4870" y="15979"/>
                      <a:pt x="2635" y="10942"/>
                    </a:cubicBezTo>
                    <a:cubicBezTo>
                      <a:pt x="1501" y="8440"/>
                      <a:pt x="667" y="6505"/>
                      <a:pt x="600" y="6372"/>
                    </a:cubicBezTo>
                    <a:lnTo>
                      <a:pt x="600" y="6372"/>
                    </a:lnTo>
                    <a:cubicBezTo>
                      <a:pt x="434" y="6138"/>
                      <a:pt x="267" y="5838"/>
                      <a:pt x="133" y="5471"/>
                    </a:cubicBezTo>
                    <a:cubicBezTo>
                      <a:pt x="0" y="5104"/>
                      <a:pt x="0" y="4670"/>
                      <a:pt x="167" y="4270"/>
                    </a:cubicBezTo>
                    <a:cubicBezTo>
                      <a:pt x="634" y="2936"/>
                      <a:pt x="1568" y="1835"/>
                      <a:pt x="2669" y="1135"/>
                    </a:cubicBezTo>
                    <a:cubicBezTo>
                      <a:pt x="3869" y="334"/>
                      <a:pt x="5237" y="0"/>
                      <a:pt x="6605" y="201"/>
                    </a:cubicBezTo>
                    <a:close/>
                    <a:moveTo>
                      <a:pt x="7272" y="1201"/>
                    </a:moveTo>
                    <a:cubicBezTo>
                      <a:pt x="7072" y="1035"/>
                      <a:pt x="6872" y="934"/>
                      <a:pt x="6538" y="868"/>
                    </a:cubicBezTo>
                    <a:cubicBezTo>
                      <a:pt x="5270" y="701"/>
                      <a:pt x="4070" y="1001"/>
                      <a:pt x="3036" y="1635"/>
                    </a:cubicBezTo>
                    <a:cubicBezTo>
                      <a:pt x="2035" y="2269"/>
                      <a:pt x="1201" y="3203"/>
                      <a:pt x="801" y="4404"/>
                    </a:cubicBezTo>
                    <a:cubicBezTo>
                      <a:pt x="734" y="4704"/>
                      <a:pt x="734" y="5004"/>
                      <a:pt x="801" y="5238"/>
                    </a:cubicBezTo>
                    <a:cubicBezTo>
                      <a:pt x="901" y="5504"/>
                      <a:pt x="1034" y="5738"/>
                      <a:pt x="1201" y="6005"/>
                    </a:cubicBezTo>
                    <a:lnTo>
                      <a:pt x="1201" y="6005"/>
                    </a:lnTo>
                    <a:cubicBezTo>
                      <a:pt x="1301" y="6172"/>
                      <a:pt x="2135" y="8140"/>
                      <a:pt x="3269" y="10641"/>
                    </a:cubicBezTo>
                    <a:cubicBezTo>
                      <a:pt x="5471" y="15645"/>
                      <a:pt x="8706" y="22917"/>
                      <a:pt x="9207" y="23484"/>
                    </a:cubicBezTo>
                    <a:cubicBezTo>
                      <a:pt x="9574" y="23884"/>
                      <a:pt x="10541" y="24418"/>
                      <a:pt x="11542" y="24785"/>
                    </a:cubicBezTo>
                    <a:cubicBezTo>
                      <a:pt x="12376" y="25018"/>
                      <a:pt x="13143" y="25152"/>
                      <a:pt x="13710" y="24918"/>
                    </a:cubicBezTo>
                    <a:cubicBezTo>
                      <a:pt x="14577" y="24585"/>
                      <a:pt x="15578" y="24084"/>
                      <a:pt x="16478" y="23517"/>
                    </a:cubicBezTo>
                    <a:cubicBezTo>
                      <a:pt x="17412" y="22950"/>
                      <a:pt x="18313" y="22283"/>
                      <a:pt x="19047" y="21649"/>
                    </a:cubicBezTo>
                    <a:cubicBezTo>
                      <a:pt x="19447" y="21282"/>
                      <a:pt x="19747" y="20482"/>
                      <a:pt x="19881" y="19648"/>
                    </a:cubicBezTo>
                    <a:cubicBezTo>
                      <a:pt x="20048" y="18580"/>
                      <a:pt x="19981" y="17513"/>
                      <a:pt x="19747" y="16979"/>
                    </a:cubicBezTo>
                    <a:cubicBezTo>
                      <a:pt x="19447" y="16312"/>
                      <a:pt x="14310" y="10008"/>
                      <a:pt x="10908" y="5738"/>
                    </a:cubicBezTo>
                    <a:cubicBezTo>
                      <a:pt x="9173" y="3670"/>
                      <a:pt x="7906" y="2069"/>
                      <a:pt x="7806" y="1868"/>
                    </a:cubicBezTo>
                    <a:cubicBezTo>
                      <a:pt x="7639" y="1635"/>
                      <a:pt x="7472" y="1435"/>
                      <a:pt x="7272" y="120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7" name="Google Shape;2657;p39"/>
              <p:cNvSpPr/>
              <p:nvPr/>
            </p:nvSpPr>
            <p:spPr>
              <a:xfrm>
                <a:off x="3973184" y="810642"/>
                <a:ext cx="77845" cy="77845"/>
              </a:xfrm>
              <a:custGeom>
                <a:avLst/>
                <a:gdLst/>
                <a:ahLst/>
                <a:cxnLst/>
                <a:rect l="l" t="t" r="r" b="b"/>
                <a:pathLst>
                  <a:path w="7806" h="7806" extrusionOk="0">
                    <a:moveTo>
                      <a:pt x="634" y="4637"/>
                    </a:moveTo>
                    <a:cubicBezTo>
                      <a:pt x="1368" y="5571"/>
                      <a:pt x="1968" y="6338"/>
                      <a:pt x="2702" y="7305"/>
                    </a:cubicBezTo>
                    <a:cubicBezTo>
                      <a:pt x="2869" y="7539"/>
                      <a:pt x="3136" y="7572"/>
                      <a:pt x="3403" y="7405"/>
                    </a:cubicBezTo>
                    <a:cubicBezTo>
                      <a:pt x="3569" y="7672"/>
                      <a:pt x="3803" y="7806"/>
                      <a:pt x="4103" y="7572"/>
                    </a:cubicBezTo>
                    <a:lnTo>
                      <a:pt x="5671" y="6571"/>
                    </a:lnTo>
                    <a:lnTo>
                      <a:pt x="7239" y="5637"/>
                    </a:lnTo>
                    <a:cubicBezTo>
                      <a:pt x="7572" y="5471"/>
                      <a:pt x="7572" y="5204"/>
                      <a:pt x="7406" y="4904"/>
                    </a:cubicBezTo>
                    <a:cubicBezTo>
                      <a:pt x="7706" y="4737"/>
                      <a:pt x="7806" y="4503"/>
                      <a:pt x="7606" y="4203"/>
                    </a:cubicBezTo>
                    <a:cubicBezTo>
                      <a:pt x="7072" y="3136"/>
                      <a:pt x="6672" y="2235"/>
                      <a:pt x="6138" y="1168"/>
                    </a:cubicBezTo>
                    <a:cubicBezTo>
                      <a:pt x="5171" y="0"/>
                      <a:pt x="0" y="3169"/>
                      <a:pt x="634" y="463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8" name="Google Shape;2658;p39"/>
              <p:cNvSpPr/>
              <p:nvPr/>
            </p:nvSpPr>
            <p:spPr>
              <a:xfrm>
                <a:off x="3974511" y="815629"/>
                <a:ext cx="79182" cy="75522"/>
              </a:xfrm>
              <a:custGeom>
                <a:avLst/>
                <a:gdLst/>
                <a:ahLst/>
                <a:cxnLst/>
                <a:rect l="l" t="t" r="r" b="b"/>
                <a:pathLst>
                  <a:path w="7940" h="7573" extrusionOk="0">
                    <a:moveTo>
                      <a:pt x="835" y="3970"/>
                    </a:moveTo>
                    <a:lnTo>
                      <a:pt x="2869" y="6605"/>
                    </a:lnTo>
                    <a:lnTo>
                      <a:pt x="2869" y="6605"/>
                    </a:lnTo>
                    <a:lnTo>
                      <a:pt x="2936" y="6705"/>
                    </a:lnTo>
                    <a:cubicBezTo>
                      <a:pt x="2969" y="6705"/>
                      <a:pt x="3036" y="6705"/>
                      <a:pt x="3103" y="6672"/>
                    </a:cubicBezTo>
                    <a:cubicBezTo>
                      <a:pt x="3270" y="6572"/>
                      <a:pt x="3503" y="6605"/>
                      <a:pt x="3570" y="6739"/>
                    </a:cubicBezTo>
                    <a:lnTo>
                      <a:pt x="3570" y="6739"/>
                    </a:lnTo>
                    <a:cubicBezTo>
                      <a:pt x="3603" y="6839"/>
                      <a:pt x="3637" y="6872"/>
                      <a:pt x="3703" y="6872"/>
                    </a:cubicBezTo>
                    <a:cubicBezTo>
                      <a:pt x="3703" y="6872"/>
                      <a:pt x="3737" y="6872"/>
                      <a:pt x="3837" y="6839"/>
                    </a:cubicBezTo>
                    <a:lnTo>
                      <a:pt x="5371" y="5838"/>
                    </a:lnTo>
                    <a:lnTo>
                      <a:pt x="5405" y="5838"/>
                    </a:lnTo>
                    <a:lnTo>
                      <a:pt x="7006" y="4904"/>
                    </a:lnTo>
                    <a:lnTo>
                      <a:pt x="7006" y="4904"/>
                    </a:lnTo>
                    <a:cubicBezTo>
                      <a:pt x="7072" y="4871"/>
                      <a:pt x="7072" y="4837"/>
                      <a:pt x="7072" y="4837"/>
                    </a:cubicBezTo>
                    <a:cubicBezTo>
                      <a:pt x="7072" y="4770"/>
                      <a:pt x="7072" y="4737"/>
                      <a:pt x="7039" y="4670"/>
                    </a:cubicBezTo>
                    <a:cubicBezTo>
                      <a:pt x="6939" y="4504"/>
                      <a:pt x="7006" y="4303"/>
                      <a:pt x="7172" y="4203"/>
                    </a:cubicBezTo>
                    <a:lnTo>
                      <a:pt x="7172" y="4203"/>
                    </a:lnTo>
                    <a:cubicBezTo>
                      <a:pt x="7239" y="4170"/>
                      <a:pt x="7273" y="4103"/>
                      <a:pt x="7273" y="4070"/>
                    </a:cubicBezTo>
                    <a:cubicBezTo>
                      <a:pt x="7273" y="4037"/>
                      <a:pt x="7273" y="4003"/>
                      <a:pt x="7239" y="3937"/>
                    </a:cubicBezTo>
                    <a:lnTo>
                      <a:pt x="5771" y="901"/>
                    </a:lnTo>
                    <a:cubicBezTo>
                      <a:pt x="5605" y="734"/>
                      <a:pt x="5171" y="734"/>
                      <a:pt x="4671" y="901"/>
                    </a:cubicBezTo>
                    <a:cubicBezTo>
                      <a:pt x="4104" y="1068"/>
                      <a:pt x="3436" y="1368"/>
                      <a:pt x="2869" y="1735"/>
                    </a:cubicBezTo>
                    <a:cubicBezTo>
                      <a:pt x="2269" y="2102"/>
                      <a:pt x="1702" y="2536"/>
                      <a:pt x="1335" y="3003"/>
                    </a:cubicBezTo>
                    <a:cubicBezTo>
                      <a:pt x="935" y="3336"/>
                      <a:pt x="735" y="3703"/>
                      <a:pt x="835" y="3970"/>
                    </a:cubicBezTo>
                    <a:close/>
                    <a:moveTo>
                      <a:pt x="2336" y="7005"/>
                    </a:moveTo>
                    <a:lnTo>
                      <a:pt x="268" y="4337"/>
                    </a:lnTo>
                    <a:cubicBezTo>
                      <a:pt x="234" y="4303"/>
                      <a:pt x="234" y="4303"/>
                      <a:pt x="234" y="4237"/>
                    </a:cubicBezTo>
                    <a:cubicBezTo>
                      <a:pt x="1" y="3736"/>
                      <a:pt x="268" y="3069"/>
                      <a:pt x="835" y="2502"/>
                    </a:cubicBezTo>
                    <a:cubicBezTo>
                      <a:pt x="1235" y="2035"/>
                      <a:pt x="1869" y="1535"/>
                      <a:pt x="2502" y="1135"/>
                    </a:cubicBezTo>
                    <a:cubicBezTo>
                      <a:pt x="3170" y="701"/>
                      <a:pt x="3837" y="367"/>
                      <a:pt x="4437" y="201"/>
                    </a:cubicBezTo>
                    <a:cubicBezTo>
                      <a:pt x="5238" y="0"/>
                      <a:pt x="5905" y="34"/>
                      <a:pt x="6272" y="467"/>
                    </a:cubicBezTo>
                    <a:cubicBezTo>
                      <a:pt x="6339" y="501"/>
                      <a:pt x="6339" y="501"/>
                      <a:pt x="6339" y="534"/>
                    </a:cubicBezTo>
                    <a:lnTo>
                      <a:pt x="7773" y="3570"/>
                    </a:lnTo>
                    <a:cubicBezTo>
                      <a:pt x="7906" y="3803"/>
                      <a:pt x="7940" y="4037"/>
                      <a:pt x="7873" y="4203"/>
                    </a:cubicBezTo>
                    <a:cubicBezTo>
                      <a:pt x="7840" y="4337"/>
                      <a:pt x="7773" y="4404"/>
                      <a:pt x="7706" y="4504"/>
                    </a:cubicBezTo>
                    <a:cubicBezTo>
                      <a:pt x="7740" y="4637"/>
                      <a:pt x="7740" y="4737"/>
                      <a:pt x="7706" y="4837"/>
                    </a:cubicBezTo>
                    <a:cubicBezTo>
                      <a:pt x="7673" y="5037"/>
                      <a:pt x="7539" y="5237"/>
                      <a:pt x="7273" y="5371"/>
                    </a:cubicBezTo>
                    <a:lnTo>
                      <a:pt x="7273" y="5371"/>
                    </a:lnTo>
                    <a:lnTo>
                      <a:pt x="5738" y="6372"/>
                    </a:lnTo>
                    <a:lnTo>
                      <a:pt x="4204" y="7372"/>
                    </a:lnTo>
                    <a:cubicBezTo>
                      <a:pt x="3937" y="7539"/>
                      <a:pt x="3737" y="7572"/>
                      <a:pt x="3537" y="7506"/>
                    </a:cubicBezTo>
                    <a:cubicBezTo>
                      <a:pt x="3403" y="7439"/>
                      <a:pt x="3336" y="7406"/>
                      <a:pt x="3236" y="7339"/>
                    </a:cubicBezTo>
                    <a:cubicBezTo>
                      <a:pt x="3103" y="7372"/>
                      <a:pt x="3003" y="7372"/>
                      <a:pt x="2869" y="7372"/>
                    </a:cubicBezTo>
                    <a:cubicBezTo>
                      <a:pt x="2669" y="7339"/>
                      <a:pt x="2436" y="7206"/>
                      <a:pt x="2336" y="70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9" name="Google Shape;2659;p39"/>
              <p:cNvSpPr/>
              <p:nvPr/>
            </p:nvSpPr>
            <p:spPr>
              <a:xfrm>
                <a:off x="4010441" y="860864"/>
                <a:ext cx="48247" cy="50910"/>
              </a:xfrm>
              <a:custGeom>
                <a:avLst/>
                <a:gdLst/>
                <a:ahLst/>
                <a:cxnLst/>
                <a:rect l="l" t="t" r="r" b="b"/>
                <a:pathLst>
                  <a:path w="4838" h="5105" extrusionOk="0">
                    <a:moveTo>
                      <a:pt x="167" y="2369"/>
                    </a:moveTo>
                    <a:cubicBezTo>
                      <a:pt x="167" y="2369"/>
                      <a:pt x="2302" y="5005"/>
                      <a:pt x="2435" y="5038"/>
                    </a:cubicBezTo>
                    <a:cubicBezTo>
                      <a:pt x="2502" y="5105"/>
                      <a:pt x="4837" y="3637"/>
                      <a:pt x="4837" y="3537"/>
                    </a:cubicBezTo>
                    <a:cubicBezTo>
                      <a:pt x="4837" y="3403"/>
                      <a:pt x="3469" y="335"/>
                      <a:pt x="3469" y="335"/>
                    </a:cubicBezTo>
                    <a:cubicBezTo>
                      <a:pt x="3169" y="1"/>
                      <a:pt x="0" y="1969"/>
                      <a:pt x="167" y="236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0" name="Google Shape;2660;p39"/>
              <p:cNvSpPr/>
              <p:nvPr/>
            </p:nvSpPr>
            <p:spPr>
              <a:xfrm>
                <a:off x="4008108" y="859867"/>
                <a:ext cx="54570" cy="55238"/>
              </a:xfrm>
              <a:custGeom>
                <a:avLst/>
                <a:gdLst/>
                <a:ahLst/>
                <a:cxnLst/>
                <a:rect l="l" t="t" r="r" b="b"/>
                <a:pathLst>
                  <a:path w="5472" h="5539" extrusionOk="0">
                    <a:moveTo>
                      <a:pt x="735" y="2303"/>
                    </a:moveTo>
                    <a:cubicBezTo>
                      <a:pt x="1035" y="2636"/>
                      <a:pt x="2402" y="4404"/>
                      <a:pt x="2803" y="4771"/>
                    </a:cubicBezTo>
                    <a:cubicBezTo>
                      <a:pt x="2970" y="4671"/>
                      <a:pt x="3336" y="4437"/>
                      <a:pt x="3737" y="4137"/>
                    </a:cubicBezTo>
                    <a:cubicBezTo>
                      <a:pt x="4170" y="3904"/>
                      <a:pt x="4571" y="3637"/>
                      <a:pt x="4704" y="3570"/>
                    </a:cubicBezTo>
                    <a:cubicBezTo>
                      <a:pt x="4504" y="3103"/>
                      <a:pt x="3570" y="1068"/>
                      <a:pt x="3403" y="635"/>
                    </a:cubicBezTo>
                    <a:cubicBezTo>
                      <a:pt x="3370" y="635"/>
                      <a:pt x="3336" y="801"/>
                      <a:pt x="3170" y="835"/>
                    </a:cubicBezTo>
                    <a:cubicBezTo>
                      <a:pt x="2836" y="968"/>
                      <a:pt x="2469" y="1235"/>
                      <a:pt x="2036" y="1435"/>
                    </a:cubicBezTo>
                    <a:cubicBezTo>
                      <a:pt x="1669" y="1669"/>
                      <a:pt x="1302" y="1936"/>
                      <a:pt x="1001" y="2136"/>
                    </a:cubicBezTo>
                    <a:cubicBezTo>
                      <a:pt x="901" y="2303"/>
                      <a:pt x="735" y="2269"/>
                      <a:pt x="735" y="2303"/>
                    </a:cubicBezTo>
                    <a:close/>
                    <a:moveTo>
                      <a:pt x="2536" y="5438"/>
                    </a:moveTo>
                    <a:lnTo>
                      <a:pt x="2536" y="5438"/>
                    </a:lnTo>
                    <a:cubicBezTo>
                      <a:pt x="2369" y="5371"/>
                      <a:pt x="301" y="2870"/>
                      <a:pt x="168" y="2669"/>
                    </a:cubicBezTo>
                    <a:cubicBezTo>
                      <a:pt x="134" y="2636"/>
                      <a:pt x="134" y="2636"/>
                      <a:pt x="134" y="2603"/>
                    </a:cubicBezTo>
                    <a:cubicBezTo>
                      <a:pt x="1" y="2336"/>
                      <a:pt x="201" y="2036"/>
                      <a:pt x="635" y="1669"/>
                    </a:cubicBezTo>
                    <a:cubicBezTo>
                      <a:pt x="901" y="1435"/>
                      <a:pt x="1335" y="1135"/>
                      <a:pt x="1735" y="902"/>
                    </a:cubicBezTo>
                    <a:cubicBezTo>
                      <a:pt x="2169" y="635"/>
                      <a:pt x="2569" y="401"/>
                      <a:pt x="2970" y="268"/>
                    </a:cubicBezTo>
                    <a:cubicBezTo>
                      <a:pt x="3403" y="68"/>
                      <a:pt x="3737" y="1"/>
                      <a:pt x="3970" y="201"/>
                    </a:cubicBezTo>
                    <a:cubicBezTo>
                      <a:pt x="4004" y="234"/>
                      <a:pt x="4004" y="268"/>
                      <a:pt x="4037" y="301"/>
                    </a:cubicBezTo>
                    <a:cubicBezTo>
                      <a:pt x="4037" y="301"/>
                      <a:pt x="5138" y="2736"/>
                      <a:pt x="5405" y="3470"/>
                    </a:cubicBezTo>
                    <a:cubicBezTo>
                      <a:pt x="5471" y="3537"/>
                      <a:pt x="5471" y="3603"/>
                      <a:pt x="5471" y="3704"/>
                    </a:cubicBezTo>
                    <a:cubicBezTo>
                      <a:pt x="5471" y="3737"/>
                      <a:pt x="5471" y="3770"/>
                      <a:pt x="5405" y="3870"/>
                    </a:cubicBezTo>
                    <a:lnTo>
                      <a:pt x="5405" y="3870"/>
                    </a:lnTo>
                    <a:cubicBezTo>
                      <a:pt x="5371" y="3970"/>
                      <a:pt x="4737" y="4404"/>
                      <a:pt x="4137" y="4771"/>
                    </a:cubicBezTo>
                    <a:cubicBezTo>
                      <a:pt x="3670" y="5071"/>
                      <a:pt x="3203" y="5305"/>
                      <a:pt x="2970" y="5438"/>
                    </a:cubicBezTo>
                    <a:cubicBezTo>
                      <a:pt x="2903" y="5471"/>
                      <a:pt x="2836" y="5538"/>
                      <a:pt x="2736" y="5538"/>
                    </a:cubicBezTo>
                    <a:cubicBezTo>
                      <a:pt x="2636" y="5471"/>
                      <a:pt x="2569" y="5438"/>
                      <a:pt x="2536" y="54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1" name="Google Shape;2661;p39"/>
              <p:cNvSpPr/>
              <p:nvPr/>
            </p:nvSpPr>
            <p:spPr>
              <a:xfrm>
                <a:off x="4003790" y="856207"/>
                <a:ext cx="47240" cy="32610"/>
              </a:xfrm>
              <a:custGeom>
                <a:avLst/>
                <a:gdLst/>
                <a:ahLst/>
                <a:cxnLst/>
                <a:rect l="l" t="t" r="r" b="b"/>
                <a:pathLst>
                  <a:path w="4737" h="3270" extrusionOk="0">
                    <a:moveTo>
                      <a:pt x="4437" y="68"/>
                    </a:moveTo>
                    <a:cubicBezTo>
                      <a:pt x="4603" y="101"/>
                      <a:pt x="4737" y="301"/>
                      <a:pt x="4670" y="468"/>
                    </a:cubicBezTo>
                    <a:cubicBezTo>
                      <a:pt x="4637" y="635"/>
                      <a:pt x="4437" y="768"/>
                      <a:pt x="4270" y="735"/>
                    </a:cubicBezTo>
                    <a:lnTo>
                      <a:pt x="4170" y="735"/>
                    </a:lnTo>
                    <a:lnTo>
                      <a:pt x="4170" y="735"/>
                    </a:lnTo>
                    <a:cubicBezTo>
                      <a:pt x="3736" y="668"/>
                      <a:pt x="2902" y="1002"/>
                      <a:pt x="2168" y="1469"/>
                    </a:cubicBezTo>
                    <a:cubicBezTo>
                      <a:pt x="1434" y="1936"/>
                      <a:pt x="801" y="2469"/>
                      <a:pt x="734" y="2903"/>
                    </a:cubicBezTo>
                    <a:lnTo>
                      <a:pt x="734" y="2936"/>
                    </a:lnTo>
                    <a:cubicBezTo>
                      <a:pt x="734" y="3103"/>
                      <a:pt x="567" y="3270"/>
                      <a:pt x="334" y="3237"/>
                    </a:cubicBezTo>
                    <a:cubicBezTo>
                      <a:pt x="167" y="3237"/>
                      <a:pt x="0" y="3070"/>
                      <a:pt x="67" y="2836"/>
                    </a:cubicBezTo>
                    <a:cubicBezTo>
                      <a:pt x="67" y="2803"/>
                      <a:pt x="67" y="2770"/>
                      <a:pt x="100" y="2736"/>
                    </a:cubicBezTo>
                    <a:cubicBezTo>
                      <a:pt x="267" y="2169"/>
                      <a:pt x="1001" y="1469"/>
                      <a:pt x="1835" y="935"/>
                    </a:cubicBezTo>
                    <a:cubicBezTo>
                      <a:pt x="2669" y="401"/>
                      <a:pt x="3669" y="1"/>
                      <a:pt x="4303" y="68"/>
                    </a:cubicBezTo>
                    <a:cubicBezTo>
                      <a:pt x="4337" y="1"/>
                      <a:pt x="4403" y="68"/>
                      <a:pt x="4437" y="6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2" name="Google Shape;2662;p39"/>
              <p:cNvSpPr/>
              <p:nvPr/>
            </p:nvSpPr>
            <p:spPr>
              <a:xfrm>
                <a:off x="4050361" y="916092"/>
                <a:ext cx="10651" cy="8656"/>
              </a:xfrm>
              <a:custGeom>
                <a:avLst/>
                <a:gdLst/>
                <a:ahLst/>
                <a:cxnLst/>
                <a:rect l="l" t="t" r="r" b="b"/>
                <a:pathLst>
                  <a:path w="1068" h="868" extrusionOk="0">
                    <a:moveTo>
                      <a:pt x="1068" y="67"/>
                    </a:moveTo>
                    <a:cubicBezTo>
                      <a:pt x="1068" y="267"/>
                      <a:pt x="834" y="467"/>
                      <a:pt x="667" y="567"/>
                    </a:cubicBezTo>
                    <a:cubicBezTo>
                      <a:pt x="467" y="667"/>
                      <a:pt x="300" y="634"/>
                      <a:pt x="100" y="634"/>
                    </a:cubicBezTo>
                    <a:cubicBezTo>
                      <a:pt x="67" y="634"/>
                      <a:pt x="0" y="667"/>
                      <a:pt x="67" y="701"/>
                    </a:cubicBezTo>
                    <a:cubicBezTo>
                      <a:pt x="267" y="868"/>
                      <a:pt x="534" y="767"/>
                      <a:pt x="767" y="667"/>
                    </a:cubicBezTo>
                    <a:cubicBezTo>
                      <a:pt x="967" y="501"/>
                      <a:pt x="1068" y="300"/>
                      <a:pt x="1068" y="67"/>
                    </a:cubicBezTo>
                    <a:cubicBezTo>
                      <a:pt x="1068" y="0"/>
                      <a:pt x="1068" y="0"/>
                      <a:pt x="1068" y="6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3" name="Google Shape;2663;p39"/>
              <p:cNvSpPr/>
              <p:nvPr/>
            </p:nvSpPr>
            <p:spPr>
              <a:xfrm>
                <a:off x="4048028" y="912432"/>
                <a:ext cx="11987" cy="9324"/>
              </a:xfrm>
              <a:custGeom>
                <a:avLst/>
                <a:gdLst/>
                <a:ahLst/>
                <a:cxnLst/>
                <a:rect l="l" t="t" r="r" b="b"/>
                <a:pathLst>
                  <a:path w="1202" h="935" extrusionOk="0">
                    <a:moveTo>
                      <a:pt x="1135" y="34"/>
                    </a:moveTo>
                    <a:cubicBezTo>
                      <a:pt x="1035" y="267"/>
                      <a:pt x="835" y="434"/>
                      <a:pt x="668" y="534"/>
                    </a:cubicBezTo>
                    <a:cubicBezTo>
                      <a:pt x="568" y="601"/>
                      <a:pt x="468" y="634"/>
                      <a:pt x="334" y="667"/>
                    </a:cubicBezTo>
                    <a:cubicBezTo>
                      <a:pt x="234" y="701"/>
                      <a:pt x="101" y="667"/>
                      <a:pt x="34" y="701"/>
                    </a:cubicBezTo>
                    <a:cubicBezTo>
                      <a:pt x="34" y="701"/>
                      <a:pt x="1" y="768"/>
                      <a:pt x="34" y="768"/>
                    </a:cubicBezTo>
                    <a:cubicBezTo>
                      <a:pt x="167" y="934"/>
                      <a:pt x="534" y="768"/>
                      <a:pt x="701" y="701"/>
                    </a:cubicBezTo>
                    <a:cubicBezTo>
                      <a:pt x="935" y="601"/>
                      <a:pt x="1201" y="367"/>
                      <a:pt x="1201" y="100"/>
                    </a:cubicBezTo>
                    <a:cubicBezTo>
                      <a:pt x="1168" y="0"/>
                      <a:pt x="1135" y="0"/>
                      <a:pt x="1135" y="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4" name="Google Shape;2664;p39"/>
              <p:cNvSpPr/>
              <p:nvPr/>
            </p:nvSpPr>
            <p:spPr>
              <a:xfrm>
                <a:off x="4031065" y="890472"/>
                <a:ext cx="26288" cy="16973"/>
              </a:xfrm>
              <a:custGeom>
                <a:avLst/>
                <a:gdLst/>
                <a:ahLst/>
                <a:cxnLst/>
                <a:rect l="l" t="t" r="r" b="b"/>
                <a:pathLst>
                  <a:path w="2636" h="1702" extrusionOk="0">
                    <a:moveTo>
                      <a:pt x="2569" y="1"/>
                    </a:moveTo>
                    <a:cubicBezTo>
                      <a:pt x="2102" y="234"/>
                      <a:pt x="1668" y="534"/>
                      <a:pt x="1235" y="835"/>
                    </a:cubicBezTo>
                    <a:cubicBezTo>
                      <a:pt x="868" y="1068"/>
                      <a:pt x="401" y="1302"/>
                      <a:pt x="34" y="1602"/>
                    </a:cubicBezTo>
                    <a:cubicBezTo>
                      <a:pt x="0" y="1669"/>
                      <a:pt x="34" y="1702"/>
                      <a:pt x="67" y="1702"/>
                    </a:cubicBezTo>
                    <a:cubicBezTo>
                      <a:pt x="501" y="1535"/>
                      <a:pt x="901" y="1235"/>
                      <a:pt x="1268" y="1001"/>
                    </a:cubicBezTo>
                    <a:cubicBezTo>
                      <a:pt x="1735" y="701"/>
                      <a:pt x="2202" y="434"/>
                      <a:pt x="2602" y="168"/>
                    </a:cubicBezTo>
                    <a:cubicBezTo>
                      <a:pt x="2636" y="67"/>
                      <a:pt x="2602" y="1"/>
                      <a:pt x="25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5" name="Google Shape;2665;p39"/>
              <p:cNvSpPr/>
              <p:nvPr/>
            </p:nvSpPr>
            <p:spPr>
              <a:xfrm>
                <a:off x="4028402" y="887480"/>
                <a:ext cx="27624" cy="16973"/>
              </a:xfrm>
              <a:custGeom>
                <a:avLst/>
                <a:gdLst/>
                <a:ahLst/>
                <a:cxnLst/>
                <a:rect l="l" t="t" r="r" b="b"/>
                <a:pathLst>
                  <a:path w="2770" h="1702" extrusionOk="0">
                    <a:moveTo>
                      <a:pt x="2702" y="1"/>
                    </a:moveTo>
                    <a:cubicBezTo>
                      <a:pt x="2269" y="167"/>
                      <a:pt x="1835" y="501"/>
                      <a:pt x="1435" y="768"/>
                    </a:cubicBezTo>
                    <a:cubicBezTo>
                      <a:pt x="968" y="1035"/>
                      <a:pt x="468" y="1301"/>
                      <a:pt x="34" y="1635"/>
                    </a:cubicBezTo>
                    <a:cubicBezTo>
                      <a:pt x="1" y="1668"/>
                      <a:pt x="34" y="1702"/>
                      <a:pt x="67" y="1702"/>
                    </a:cubicBezTo>
                    <a:cubicBezTo>
                      <a:pt x="534" y="1535"/>
                      <a:pt x="968" y="1201"/>
                      <a:pt x="1335" y="968"/>
                    </a:cubicBezTo>
                    <a:cubicBezTo>
                      <a:pt x="1802" y="668"/>
                      <a:pt x="2302" y="434"/>
                      <a:pt x="2702" y="101"/>
                    </a:cubicBezTo>
                    <a:cubicBezTo>
                      <a:pt x="2769" y="34"/>
                      <a:pt x="2702" y="1"/>
                      <a:pt x="27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6" name="Google Shape;2666;p39"/>
              <p:cNvSpPr/>
              <p:nvPr/>
            </p:nvSpPr>
            <p:spPr>
              <a:xfrm>
                <a:off x="4016425" y="868184"/>
                <a:ext cx="31613" cy="20972"/>
              </a:xfrm>
              <a:custGeom>
                <a:avLst/>
                <a:gdLst/>
                <a:ahLst/>
                <a:cxnLst/>
                <a:rect l="l" t="t" r="r" b="b"/>
                <a:pathLst>
                  <a:path w="3170" h="2103" extrusionOk="0">
                    <a:moveTo>
                      <a:pt x="3136" y="68"/>
                    </a:moveTo>
                    <a:cubicBezTo>
                      <a:pt x="2469" y="1"/>
                      <a:pt x="1869" y="468"/>
                      <a:pt x="1368" y="801"/>
                    </a:cubicBezTo>
                    <a:cubicBezTo>
                      <a:pt x="868" y="1135"/>
                      <a:pt x="167" y="1402"/>
                      <a:pt x="1" y="2036"/>
                    </a:cubicBezTo>
                    <a:cubicBezTo>
                      <a:pt x="1" y="2069"/>
                      <a:pt x="67" y="2102"/>
                      <a:pt x="67" y="2069"/>
                    </a:cubicBezTo>
                    <a:cubicBezTo>
                      <a:pt x="368" y="1469"/>
                      <a:pt x="901" y="1235"/>
                      <a:pt x="1402" y="901"/>
                    </a:cubicBezTo>
                    <a:cubicBezTo>
                      <a:pt x="1969" y="535"/>
                      <a:pt x="2436" y="234"/>
                      <a:pt x="3103" y="101"/>
                    </a:cubicBezTo>
                    <a:cubicBezTo>
                      <a:pt x="3170" y="134"/>
                      <a:pt x="3136" y="68"/>
                      <a:pt x="3136" y="6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7" name="Google Shape;2667;p39"/>
              <p:cNvSpPr/>
              <p:nvPr/>
            </p:nvSpPr>
            <p:spPr>
              <a:xfrm>
                <a:off x="4000459" y="852886"/>
                <a:ext cx="39262" cy="32939"/>
              </a:xfrm>
              <a:custGeom>
                <a:avLst/>
                <a:gdLst/>
                <a:ahLst/>
                <a:cxnLst/>
                <a:rect l="l" t="t" r="r" b="b"/>
                <a:pathLst>
                  <a:path w="3937" h="3303" extrusionOk="0">
                    <a:moveTo>
                      <a:pt x="3937" y="0"/>
                    </a:moveTo>
                    <a:cubicBezTo>
                      <a:pt x="3670" y="100"/>
                      <a:pt x="3436" y="100"/>
                      <a:pt x="3169" y="134"/>
                    </a:cubicBezTo>
                    <a:cubicBezTo>
                      <a:pt x="2936" y="234"/>
                      <a:pt x="2636" y="334"/>
                      <a:pt x="2436" y="467"/>
                    </a:cubicBezTo>
                    <a:cubicBezTo>
                      <a:pt x="2002" y="668"/>
                      <a:pt x="1602" y="968"/>
                      <a:pt x="1201" y="1268"/>
                    </a:cubicBezTo>
                    <a:cubicBezTo>
                      <a:pt x="601" y="1768"/>
                      <a:pt x="1" y="2369"/>
                      <a:pt x="101" y="3203"/>
                    </a:cubicBezTo>
                    <a:cubicBezTo>
                      <a:pt x="101" y="3303"/>
                      <a:pt x="234" y="3303"/>
                      <a:pt x="234" y="3203"/>
                    </a:cubicBezTo>
                    <a:cubicBezTo>
                      <a:pt x="134" y="2302"/>
                      <a:pt x="834" y="1635"/>
                      <a:pt x="1502" y="1135"/>
                    </a:cubicBezTo>
                    <a:cubicBezTo>
                      <a:pt x="1802" y="934"/>
                      <a:pt x="2135" y="701"/>
                      <a:pt x="2502" y="567"/>
                    </a:cubicBezTo>
                    <a:cubicBezTo>
                      <a:pt x="2936" y="401"/>
                      <a:pt x="3470" y="267"/>
                      <a:pt x="393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8" name="Google Shape;2668;p39"/>
              <p:cNvSpPr/>
              <p:nvPr/>
            </p:nvSpPr>
            <p:spPr>
              <a:xfrm>
                <a:off x="4045036" y="852557"/>
                <a:ext cx="6333" cy="3331"/>
              </a:xfrm>
              <a:custGeom>
                <a:avLst/>
                <a:gdLst/>
                <a:ahLst/>
                <a:cxnLst/>
                <a:rect l="l" t="t" r="r" b="b"/>
                <a:pathLst>
                  <a:path w="635" h="334" extrusionOk="0">
                    <a:moveTo>
                      <a:pt x="34" y="100"/>
                    </a:moveTo>
                    <a:cubicBezTo>
                      <a:pt x="134" y="100"/>
                      <a:pt x="201" y="100"/>
                      <a:pt x="301" y="133"/>
                    </a:cubicBezTo>
                    <a:cubicBezTo>
                      <a:pt x="367" y="167"/>
                      <a:pt x="434" y="200"/>
                      <a:pt x="501" y="300"/>
                    </a:cubicBezTo>
                    <a:cubicBezTo>
                      <a:pt x="534" y="334"/>
                      <a:pt x="634" y="300"/>
                      <a:pt x="634" y="267"/>
                    </a:cubicBezTo>
                    <a:cubicBezTo>
                      <a:pt x="601" y="133"/>
                      <a:pt x="501" y="100"/>
                      <a:pt x="367" y="33"/>
                    </a:cubicBezTo>
                    <a:cubicBezTo>
                      <a:pt x="267" y="0"/>
                      <a:pt x="134" y="33"/>
                      <a:pt x="34" y="100"/>
                    </a:cubicBezTo>
                    <a:cubicBezTo>
                      <a:pt x="0" y="33"/>
                      <a:pt x="0" y="100"/>
                      <a:pt x="34" y="10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9" name="Google Shape;2669;p39"/>
              <p:cNvSpPr/>
              <p:nvPr/>
            </p:nvSpPr>
            <p:spPr>
              <a:xfrm>
                <a:off x="3997796" y="858540"/>
                <a:ext cx="14979" cy="14311"/>
              </a:xfrm>
              <a:custGeom>
                <a:avLst/>
                <a:gdLst/>
                <a:ahLst/>
                <a:cxnLst/>
                <a:rect l="l" t="t" r="r" b="b"/>
                <a:pathLst>
                  <a:path w="1502" h="1435" extrusionOk="0">
                    <a:moveTo>
                      <a:pt x="1435" y="0"/>
                    </a:moveTo>
                    <a:cubicBezTo>
                      <a:pt x="901" y="334"/>
                      <a:pt x="201" y="768"/>
                      <a:pt x="1" y="1401"/>
                    </a:cubicBezTo>
                    <a:cubicBezTo>
                      <a:pt x="1" y="1435"/>
                      <a:pt x="34" y="1435"/>
                      <a:pt x="34" y="1435"/>
                    </a:cubicBezTo>
                    <a:cubicBezTo>
                      <a:pt x="234" y="1268"/>
                      <a:pt x="401" y="1035"/>
                      <a:pt x="568" y="768"/>
                    </a:cubicBezTo>
                    <a:cubicBezTo>
                      <a:pt x="835" y="501"/>
                      <a:pt x="1168" y="234"/>
                      <a:pt x="1435" y="0"/>
                    </a:cubicBezTo>
                    <a:cubicBezTo>
                      <a:pt x="1502" y="34"/>
                      <a:pt x="1435" y="0"/>
                      <a:pt x="14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0" name="Google Shape;2670;p39"/>
              <p:cNvSpPr/>
              <p:nvPr/>
            </p:nvSpPr>
            <p:spPr>
              <a:xfrm>
                <a:off x="3982159" y="822280"/>
                <a:ext cx="55567" cy="40259"/>
              </a:xfrm>
              <a:custGeom>
                <a:avLst/>
                <a:gdLst/>
                <a:ahLst/>
                <a:cxnLst/>
                <a:rect l="l" t="t" r="r" b="b"/>
                <a:pathLst>
                  <a:path w="5572" h="4037" extrusionOk="0">
                    <a:moveTo>
                      <a:pt x="5505" y="568"/>
                    </a:moveTo>
                    <a:cubicBezTo>
                      <a:pt x="4838" y="1"/>
                      <a:pt x="3637" y="834"/>
                      <a:pt x="3003" y="1135"/>
                    </a:cubicBezTo>
                    <a:cubicBezTo>
                      <a:pt x="1836" y="1702"/>
                      <a:pt x="334" y="2469"/>
                      <a:pt x="68" y="3870"/>
                    </a:cubicBezTo>
                    <a:cubicBezTo>
                      <a:pt x="1" y="4003"/>
                      <a:pt x="234" y="4037"/>
                      <a:pt x="268" y="3903"/>
                    </a:cubicBezTo>
                    <a:cubicBezTo>
                      <a:pt x="501" y="2636"/>
                      <a:pt x="1836" y="1969"/>
                      <a:pt x="2903" y="1402"/>
                    </a:cubicBezTo>
                    <a:cubicBezTo>
                      <a:pt x="3637" y="1035"/>
                      <a:pt x="4604" y="301"/>
                      <a:pt x="5471" y="634"/>
                    </a:cubicBezTo>
                    <a:cubicBezTo>
                      <a:pt x="5505" y="634"/>
                      <a:pt x="5572" y="634"/>
                      <a:pt x="5505" y="56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1" name="Google Shape;2671;p39"/>
              <p:cNvSpPr/>
              <p:nvPr/>
            </p:nvSpPr>
            <p:spPr>
              <a:xfrm>
                <a:off x="3976505" y="807312"/>
                <a:ext cx="65210" cy="33607"/>
              </a:xfrm>
              <a:custGeom>
                <a:avLst/>
                <a:gdLst/>
                <a:ahLst/>
                <a:cxnLst/>
                <a:rect l="l" t="t" r="r" b="b"/>
                <a:pathLst>
                  <a:path w="6539" h="3370" extrusionOk="0">
                    <a:moveTo>
                      <a:pt x="6539" y="1001"/>
                    </a:moveTo>
                    <a:cubicBezTo>
                      <a:pt x="6505" y="0"/>
                      <a:pt x="4671" y="301"/>
                      <a:pt x="4070" y="467"/>
                    </a:cubicBezTo>
                    <a:cubicBezTo>
                      <a:pt x="3303" y="701"/>
                      <a:pt x="2636" y="1101"/>
                      <a:pt x="1902" y="1568"/>
                    </a:cubicBezTo>
                    <a:cubicBezTo>
                      <a:pt x="1569" y="1835"/>
                      <a:pt x="1235" y="2069"/>
                      <a:pt x="901" y="2369"/>
                    </a:cubicBezTo>
                    <a:cubicBezTo>
                      <a:pt x="635" y="2669"/>
                      <a:pt x="234" y="2936"/>
                      <a:pt x="34" y="3269"/>
                    </a:cubicBezTo>
                    <a:cubicBezTo>
                      <a:pt x="1" y="3336"/>
                      <a:pt x="68" y="3370"/>
                      <a:pt x="134" y="3336"/>
                    </a:cubicBezTo>
                    <a:cubicBezTo>
                      <a:pt x="368" y="3169"/>
                      <a:pt x="535" y="2969"/>
                      <a:pt x="735" y="2736"/>
                    </a:cubicBezTo>
                    <a:cubicBezTo>
                      <a:pt x="1035" y="2469"/>
                      <a:pt x="1335" y="2169"/>
                      <a:pt x="1669" y="1902"/>
                    </a:cubicBezTo>
                    <a:cubicBezTo>
                      <a:pt x="2202" y="1502"/>
                      <a:pt x="2836" y="1135"/>
                      <a:pt x="3403" y="801"/>
                    </a:cubicBezTo>
                    <a:cubicBezTo>
                      <a:pt x="3970" y="501"/>
                      <a:pt x="4537" y="501"/>
                      <a:pt x="5171" y="501"/>
                    </a:cubicBezTo>
                    <a:cubicBezTo>
                      <a:pt x="5571" y="501"/>
                      <a:pt x="6372" y="501"/>
                      <a:pt x="6505" y="1035"/>
                    </a:cubicBezTo>
                    <a:cubicBezTo>
                      <a:pt x="6439" y="1035"/>
                      <a:pt x="6539" y="1035"/>
                      <a:pt x="6539" y="100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2" name="Google Shape;2672;p39"/>
              <p:cNvSpPr/>
              <p:nvPr/>
            </p:nvSpPr>
            <p:spPr>
              <a:xfrm>
                <a:off x="3968527" y="845566"/>
                <a:ext cx="4996" cy="16644"/>
              </a:xfrm>
              <a:custGeom>
                <a:avLst/>
                <a:gdLst/>
                <a:ahLst/>
                <a:cxnLst/>
                <a:rect l="l" t="t" r="r" b="b"/>
                <a:pathLst>
                  <a:path w="501" h="1669" extrusionOk="0">
                    <a:moveTo>
                      <a:pt x="334" y="34"/>
                    </a:moveTo>
                    <a:cubicBezTo>
                      <a:pt x="100" y="501"/>
                      <a:pt x="0" y="1135"/>
                      <a:pt x="300" y="1568"/>
                    </a:cubicBezTo>
                    <a:cubicBezTo>
                      <a:pt x="334" y="1668"/>
                      <a:pt x="501" y="1568"/>
                      <a:pt x="434" y="1502"/>
                    </a:cubicBezTo>
                    <a:cubicBezTo>
                      <a:pt x="134" y="1068"/>
                      <a:pt x="200" y="534"/>
                      <a:pt x="367" y="67"/>
                    </a:cubicBezTo>
                    <a:cubicBezTo>
                      <a:pt x="434" y="1"/>
                      <a:pt x="367" y="1"/>
                      <a:pt x="334" y="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3" name="Google Shape;2673;p39"/>
              <p:cNvSpPr/>
              <p:nvPr/>
            </p:nvSpPr>
            <p:spPr>
              <a:xfrm>
                <a:off x="3927939" y="808638"/>
                <a:ext cx="30945" cy="37606"/>
              </a:xfrm>
              <a:custGeom>
                <a:avLst/>
                <a:gdLst/>
                <a:ahLst/>
                <a:cxnLst/>
                <a:rect l="l" t="t" r="r" b="b"/>
                <a:pathLst>
                  <a:path w="3103" h="3771" extrusionOk="0">
                    <a:moveTo>
                      <a:pt x="3070" y="1"/>
                    </a:moveTo>
                    <a:cubicBezTo>
                      <a:pt x="2402" y="501"/>
                      <a:pt x="1735" y="1068"/>
                      <a:pt x="1202" y="1735"/>
                    </a:cubicBezTo>
                    <a:cubicBezTo>
                      <a:pt x="901" y="2102"/>
                      <a:pt x="1" y="3270"/>
                      <a:pt x="568" y="3737"/>
                    </a:cubicBezTo>
                    <a:cubicBezTo>
                      <a:pt x="601" y="3770"/>
                      <a:pt x="701" y="3737"/>
                      <a:pt x="668" y="3704"/>
                    </a:cubicBezTo>
                    <a:cubicBezTo>
                      <a:pt x="568" y="3337"/>
                      <a:pt x="568" y="3070"/>
                      <a:pt x="735" y="2736"/>
                    </a:cubicBezTo>
                    <a:cubicBezTo>
                      <a:pt x="935" y="2303"/>
                      <a:pt x="1235" y="1936"/>
                      <a:pt x="1535" y="1602"/>
                    </a:cubicBezTo>
                    <a:cubicBezTo>
                      <a:pt x="2035" y="1068"/>
                      <a:pt x="2536" y="501"/>
                      <a:pt x="3070" y="1"/>
                    </a:cubicBezTo>
                    <a:cubicBezTo>
                      <a:pt x="3103" y="34"/>
                      <a:pt x="3070" y="1"/>
                      <a:pt x="30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4" name="Google Shape;2674;p39"/>
              <p:cNvSpPr/>
              <p:nvPr/>
            </p:nvSpPr>
            <p:spPr>
              <a:xfrm>
                <a:off x="4003451" y="770383"/>
                <a:ext cx="40927" cy="9324"/>
              </a:xfrm>
              <a:custGeom>
                <a:avLst/>
                <a:gdLst/>
                <a:ahLst/>
                <a:cxnLst/>
                <a:rect l="l" t="t" r="r" b="b"/>
                <a:pathLst>
                  <a:path w="4104" h="935" extrusionOk="0">
                    <a:moveTo>
                      <a:pt x="34" y="935"/>
                    </a:moveTo>
                    <a:cubicBezTo>
                      <a:pt x="701" y="601"/>
                      <a:pt x="1435" y="401"/>
                      <a:pt x="2169" y="334"/>
                    </a:cubicBezTo>
                    <a:cubicBezTo>
                      <a:pt x="2503" y="268"/>
                      <a:pt x="2803" y="268"/>
                      <a:pt x="3136" y="268"/>
                    </a:cubicBezTo>
                    <a:cubicBezTo>
                      <a:pt x="3470" y="334"/>
                      <a:pt x="3703" y="434"/>
                      <a:pt x="4004" y="568"/>
                    </a:cubicBezTo>
                    <a:cubicBezTo>
                      <a:pt x="4037" y="601"/>
                      <a:pt x="4104" y="534"/>
                      <a:pt x="4104" y="501"/>
                    </a:cubicBezTo>
                    <a:cubicBezTo>
                      <a:pt x="3803" y="1"/>
                      <a:pt x="2836" y="67"/>
                      <a:pt x="2369" y="101"/>
                    </a:cubicBezTo>
                    <a:cubicBezTo>
                      <a:pt x="1535" y="201"/>
                      <a:pt x="768" y="501"/>
                      <a:pt x="34" y="935"/>
                    </a:cubicBezTo>
                    <a:cubicBezTo>
                      <a:pt x="1" y="901"/>
                      <a:pt x="1" y="935"/>
                      <a:pt x="34" y="93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5" name="Google Shape;2675;p39"/>
              <p:cNvSpPr/>
              <p:nvPr/>
            </p:nvSpPr>
            <p:spPr>
              <a:xfrm>
                <a:off x="3852756" y="623020"/>
                <a:ext cx="75861" cy="52565"/>
              </a:xfrm>
              <a:custGeom>
                <a:avLst/>
                <a:gdLst/>
                <a:ahLst/>
                <a:cxnLst/>
                <a:rect l="l" t="t" r="r" b="b"/>
                <a:pathLst>
                  <a:path w="7607" h="5271" extrusionOk="0">
                    <a:moveTo>
                      <a:pt x="7573" y="501"/>
                    </a:moveTo>
                    <a:cubicBezTo>
                      <a:pt x="7039" y="134"/>
                      <a:pt x="6272" y="301"/>
                      <a:pt x="5705" y="468"/>
                    </a:cubicBezTo>
                    <a:cubicBezTo>
                      <a:pt x="4971" y="668"/>
                      <a:pt x="4304" y="1035"/>
                      <a:pt x="3637" y="1435"/>
                    </a:cubicBezTo>
                    <a:cubicBezTo>
                      <a:pt x="2770" y="1869"/>
                      <a:pt x="1936" y="2436"/>
                      <a:pt x="1235" y="3103"/>
                    </a:cubicBezTo>
                    <a:cubicBezTo>
                      <a:pt x="635" y="3636"/>
                      <a:pt x="1" y="4337"/>
                      <a:pt x="268" y="5171"/>
                    </a:cubicBezTo>
                    <a:cubicBezTo>
                      <a:pt x="301" y="5271"/>
                      <a:pt x="401" y="5204"/>
                      <a:pt x="401" y="5171"/>
                    </a:cubicBezTo>
                    <a:cubicBezTo>
                      <a:pt x="368" y="4771"/>
                      <a:pt x="401" y="4437"/>
                      <a:pt x="635" y="4037"/>
                    </a:cubicBezTo>
                    <a:cubicBezTo>
                      <a:pt x="902" y="3670"/>
                      <a:pt x="1168" y="3336"/>
                      <a:pt x="1502" y="3036"/>
                    </a:cubicBezTo>
                    <a:cubicBezTo>
                      <a:pt x="2169" y="2469"/>
                      <a:pt x="2970" y="2002"/>
                      <a:pt x="3737" y="1602"/>
                    </a:cubicBezTo>
                    <a:cubicBezTo>
                      <a:pt x="4771" y="1001"/>
                      <a:pt x="6272" y="1"/>
                      <a:pt x="7506" y="601"/>
                    </a:cubicBezTo>
                    <a:cubicBezTo>
                      <a:pt x="7573" y="601"/>
                      <a:pt x="7606" y="501"/>
                      <a:pt x="7573" y="50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6" name="Google Shape;2676;p39"/>
              <p:cNvSpPr/>
              <p:nvPr/>
            </p:nvSpPr>
            <p:spPr>
              <a:xfrm>
                <a:off x="3855758" y="628345"/>
                <a:ext cx="74524" cy="54230"/>
              </a:xfrm>
              <a:custGeom>
                <a:avLst/>
                <a:gdLst/>
                <a:ahLst/>
                <a:cxnLst/>
                <a:rect l="l" t="t" r="r" b="b"/>
                <a:pathLst>
                  <a:path w="7473" h="5438" extrusionOk="0">
                    <a:moveTo>
                      <a:pt x="7472" y="434"/>
                    </a:moveTo>
                    <a:cubicBezTo>
                      <a:pt x="7105" y="0"/>
                      <a:pt x="6338" y="267"/>
                      <a:pt x="5938" y="401"/>
                    </a:cubicBezTo>
                    <a:cubicBezTo>
                      <a:pt x="5171" y="601"/>
                      <a:pt x="4503" y="934"/>
                      <a:pt x="3836" y="1301"/>
                    </a:cubicBezTo>
                    <a:cubicBezTo>
                      <a:pt x="3002" y="1768"/>
                      <a:pt x="2268" y="2302"/>
                      <a:pt x="1568" y="2936"/>
                    </a:cubicBezTo>
                    <a:cubicBezTo>
                      <a:pt x="1001" y="3469"/>
                      <a:pt x="0" y="4470"/>
                      <a:pt x="200" y="5337"/>
                    </a:cubicBezTo>
                    <a:cubicBezTo>
                      <a:pt x="267" y="5437"/>
                      <a:pt x="400" y="5404"/>
                      <a:pt x="334" y="5304"/>
                    </a:cubicBezTo>
                    <a:cubicBezTo>
                      <a:pt x="300" y="4337"/>
                      <a:pt x="1168" y="3469"/>
                      <a:pt x="1801" y="2836"/>
                    </a:cubicBezTo>
                    <a:cubicBezTo>
                      <a:pt x="2402" y="2269"/>
                      <a:pt x="3102" y="1768"/>
                      <a:pt x="3803" y="1401"/>
                    </a:cubicBezTo>
                    <a:cubicBezTo>
                      <a:pt x="4370" y="1101"/>
                      <a:pt x="4970" y="801"/>
                      <a:pt x="5604" y="601"/>
                    </a:cubicBezTo>
                    <a:cubicBezTo>
                      <a:pt x="6105" y="434"/>
                      <a:pt x="6938" y="100"/>
                      <a:pt x="7439" y="434"/>
                    </a:cubicBezTo>
                    <a:cubicBezTo>
                      <a:pt x="7472" y="501"/>
                      <a:pt x="7472" y="434"/>
                      <a:pt x="7472" y="4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7" name="Google Shape;2677;p39"/>
              <p:cNvSpPr/>
              <p:nvPr/>
            </p:nvSpPr>
            <p:spPr>
              <a:xfrm>
                <a:off x="3923950" y="762734"/>
                <a:ext cx="115442" cy="72859"/>
              </a:xfrm>
              <a:custGeom>
                <a:avLst/>
                <a:gdLst/>
                <a:ahLst/>
                <a:cxnLst/>
                <a:rect l="l" t="t" r="r" b="b"/>
                <a:pathLst>
                  <a:path w="11576" h="7306" extrusionOk="0">
                    <a:moveTo>
                      <a:pt x="11509" y="501"/>
                    </a:moveTo>
                    <a:cubicBezTo>
                      <a:pt x="11175" y="1"/>
                      <a:pt x="10441" y="34"/>
                      <a:pt x="9941" y="134"/>
                    </a:cubicBezTo>
                    <a:cubicBezTo>
                      <a:pt x="8940" y="301"/>
                      <a:pt x="7973" y="701"/>
                      <a:pt x="7105" y="1135"/>
                    </a:cubicBezTo>
                    <a:cubicBezTo>
                      <a:pt x="5004" y="2135"/>
                      <a:pt x="2936" y="3470"/>
                      <a:pt x="1335" y="5138"/>
                    </a:cubicBezTo>
                    <a:cubicBezTo>
                      <a:pt x="934" y="5571"/>
                      <a:pt x="0" y="6505"/>
                      <a:pt x="367" y="7206"/>
                    </a:cubicBezTo>
                    <a:cubicBezTo>
                      <a:pt x="434" y="7306"/>
                      <a:pt x="601" y="7206"/>
                      <a:pt x="534" y="7139"/>
                    </a:cubicBezTo>
                    <a:cubicBezTo>
                      <a:pt x="301" y="6539"/>
                      <a:pt x="968" y="5838"/>
                      <a:pt x="1301" y="5404"/>
                    </a:cubicBezTo>
                    <a:cubicBezTo>
                      <a:pt x="2035" y="4571"/>
                      <a:pt x="2936" y="3903"/>
                      <a:pt x="3836" y="3270"/>
                    </a:cubicBezTo>
                    <a:cubicBezTo>
                      <a:pt x="4837" y="2536"/>
                      <a:pt x="5938" y="1869"/>
                      <a:pt x="7039" y="1335"/>
                    </a:cubicBezTo>
                    <a:cubicBezTo>
                      <a:pt x="7973" y="868"/>
                      <a:pt x="8973" y="434"/>
                      <a:pt x="10008" y="267"/>
                    </a:cubicBezTo>
                    <a:cubicBezTo>
                      <a:pt x="10508" y="167"/>
                      <a:pt x="11175" y="101"/>
                      <a:pt x="11542" y="501"/>
                    </a:cubicBezTo>
                    <a:cubicBezTo>
                      <a:pt x="11509" y="534"/>
                      <a:pt x="11575" y="501"/>
                      <a:pt x="11509" y="50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8" name="Google Shape;2678;p39"/>
              <p:cNvSpPr/>
              <p:nvPr/>
            </p:nvSpPr>
            <p:spPr>
              <a:xfrm>
                <a:off x="3887022" y="657953"/>
                <a:ext cx="90830" cy="121096"/>
              </a:xfrm>
              <a:custGeom>
                <a:avLst/>
                <a:gdLst/>
                <a:ahLst/>
                <a:cxnLst/>
                <a:rect l="l" t="t" r="r" b="b"/>
                <a:pathLst>
                  <a:path w="9108" h="12143" extrusionOk="0">
                    <a:moveTo>
                      <a:pt x="2336" y="7372"/>
                    </a:moveTo>
                    <a:lnTo>
                      <a:pt x="2369" y="7439"/>
                    </a:lnTo>
                    <a:cubicBezTo>
                      <a:pt x="3236" y="8840"/>
                      <a:pt x="4304" y="9940"/>
                      <a:pt x="5305" y="10608"/>
                    </a:cubicBezTo>
                    <a:cubicBezTo>
                      <a:pt x="6205" y="11175"/>
                      <a:pt x="7039" y="11375"/>
                      <a:pt x="7606" y="11075"/>
                    </a:cubicBezTo>
                    <a:cubicBezTo>
                      <a:pt x="7606" y="11075"/>
                      <a:pt x="7640" y="11075"/>
                      <a:pt x="7640" y="11041"/>
                    </a:cubicBezTo>
                    <a:cubicBezTo>
                      <a:pt x="8173" y="10708"/>
                      <a:pt x="8340" y="9840"/>
                      <a:pt x="8207" y="8773"/>
                    </a:cubicBezTo>
                    <a:cubicBezTo>
                      <a:pt x="8040" y="7572"/>
                      <a:pt x="7539" y="6138"/>
                      <a:pt x="6672" y="4703"/>
                    </a:cubicBezTo>
                    <a:lnTo>
                      <a:pt x="6672" y="4703"/>
                    </a:lnTo>
                    <a:cubicBezTo>
                      <a:pt x="5805" y="3302"/>
                      <a:pt x="4771" y="2168"/>
                      <a:pt x="3737" y="1534"/>
                    </a:cubicBezTo>
                    <a:cubicBezTo>
                      <a:pt x="2836" y="934"/>
                      <a:pt x="2002" y="701"/>
                      <a:pt x="1435" y="1101"/>
                    </a:cubicBezTo>
                    <a:cubicBezTo>
                      <a:pt x="868" y="1434"/>
                      <a:pt x="668" y="2302"/>
                      <a:pt x="835" y="3369"/>
                    </a:cubicBezTo>
                    <a:cubicBezTo>
                      <a:pt x="968" y="4537"/>
                      <a:pt x="1468" y="5971"/>
                      <a:pt x="2336" y="7372"/>
                    </a:cubicBezTo>
                    <a:close/>
                    <a:moveTo>
                      <a:pt x="1802" y="7706"/>
                    </a:moveTo>
                    <a:cubicBezTo>
                      <a:pt x="868" y="6204"/>
                      <a:pt x="301" y="4703"/>
                      <a:pt x="168" y="3436"/>
                    </a:cubicBezTo>
                    <a:cubicBezTo>
                      <a:pt x="1" y="2035"/>
                      <a:pt x="301" y="967"/>
                      <a:pt x="1102" y="500"/>
                    </a:cubicBezTo>
                    <a:cubicBezTo>
                      <a:pt x="1869" y="0"/>
                      <a:pt x="2970" y="267"/>
                      <a:pt x="4137" y="1001"/>
                    </a:cubicBezTo>
                    <a:cubicBezTo>
                      <a:pt x="5204" y="1701"/>
                      <a:pt x="6305" y="2869"/>
                      <a:pt x="7273" y="4370"/>
                    </a:cubicBezTo>
                    <a:lnTo>
                      <a:pt x="7306" y="4403"/>
                    </a:lnTo>
                    <a:cubicBezTo>
                      <a:pt x="8207" y="5904"/>
                      <a:pt x="8807" y="7405"/>
                      <a:pt x="8940" y="8706"/>
                    </a:cubicBezTo>
                    <a:cubicBezTo>
                      <a:pt x="9107" y="10107"/>
                      <a:pt x="8807" y="11175"/>
                      <a:pt x="8006" y="11642"/>
                    </a:cubicBezTo>
                    <a:lnTo>
                      <a:pt x="8006" y="11642"/>
                    </a:lnTo>
                    <a:cubicBezTo>
                      <a:pt x="7206" y="12142"/>
                      <a:pt x="6138" y="11875"/>
                      <a:pt x="4971" y="11141"/>
                    </a:cubicBezTo>
                    <a:cubicBezTo>
                      <a:pt x="3837" y="10474"/>
                      <a:pt x="2703" y="9273"/>
                      <a:pt x="1802" y="7706"/>
                    </a:cubicBezTo>
                    <a:lnTo>
                      <a:pt x="1802" y="7706"/>
                    </a:lnTo>
                    <a:cubicBezTo>
                      <a:pt x="1802" y="7772"/>
                      <a:pt x="1802" y="7772"/>
                      <a:pt x="1802" y="77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9" name="Google Shape;2679;p39"/>
              <p:cNvSpPr/>
              <p:nvPr/>
            </p:nvSpPr>
            <p:spPr>
              <a:xfrm>
                <a:off x="3924618" y="793669"/>
                <a:ext cx="20294" cy="22299"/>
              </a:xfrm>
              <a:custGeom>
                <a:avLst/>
                <a:gdLst/>
                <a:ahLst/>
                <a:cxnLst/>
                <a:rect l="l" t="t" r="r" b="b"/>
                <a:pathLst>
                  <a:path w="2035" h="2236" extrusionOk="0">
                    <a:moveTo>
                      <a:pt x="67" y="2202"/>
                    </a:moveTo>
                    <a:cubicBezTo>
                      <a:pt x="601" y="1368"/>
                      <a:pt x="1268" y="735"/>
                      <a:pt x="2002" y="68"/>
                    </a:cubicBezTo>
                    <a:cubicBezTo>
                      <a:pt x="2035" y="34"/>
                      <a:pt x="2002" y="1"/>
                      <a:pt x="1935" y="34"/>
                    </a:cubicBezTo>
                    <a:cubicBezTo>
                      <a:pt x="1101" y="501"/>
                      <a:pt x="500" y="1335"/>
                      <a:pt x="33" y="2169"/>
                    </a:cubicBezTo>
                    <a:cubicBezTo>
                      <a:pt x="0" y="2202"/>
                      <a:pt x="33" y="2236"/>
                      <a:pt x="67" y="220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0" name="Google Shape;2680;p39"/>
              <p:cNvSpPr/>
              <p:nvPr/>
            </p:nvSpPr>
            <p:spPr>
              <a:xfrm>
                <a:off x="3920619" y="800660"/>
                <a:ext cx="6333" cy="8656"/>
              </a:xfrm>
              <a:custGeom>
                <a:avLst/>
                <a:gdLst/>
                <a:ahLst/>
                <a:cxnLst/>
                <a:rect l="l" t="t" r="r" b="b"/>
                <a:pathLst>
                  <a:path w="635" h="868" extrusionOk="0">
                    <a:moveTo>
                      <a:pt x="101" y="834"/>
                    </a:moveTo>
                    <a:cubicBezTo>
                      <a:pt x="301" y="634"/>
                      <a:pt x="501" y="334"/>
                      <a:pt x="635" y="67"/>
                    </a:cubicBezTo>
                    <a:cubicBezTo>
                      <a:pt x="635" y="34"/>
                      <a:pt x="601" y="0"/>
                      <a:pt x="601" y="34"/>
                    </a:cubicBezTo>
                    <a:cubicBezTo>
                      <a:pt x="334" y="234"/>
                      <a:pt x="268" y="567"/>
                      <a:pt x="101" y="834"/>
                    </a:cubicBezTo>
                    <a:cubicBezTo>
                      <a:pt x="1" y="834"/>
                      <a:pt x="68" y="868"/>
                      <a:pt x="101" y="8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1" name="Google Shape;2681;p39"/>
              <p:cNvSpPr/>
              <p:nvPr/>
            </p:nvSpPr>
            <p:spPr>
              <a:xfrm>
                <a:off x="3904992" y="636323"/>
                <a:ext cx="23296" cy="8666"/>
              </a:xfrm>
              <a:custGeom>
                <a:avLst/>
                <a:gdLst/>
                <a:ahLst/>
                <a:cxnLst/>
                <a:rect l="l" t="t" r="r" b="b"/>
                <a:pathLst>
                  <a:path w="2336" h="869" extrusionOk="0">
                    <a:moveTo>
                      <a:pt x="2302" y="134"/>
                    </a:moveTo>
                    <a:cubicBezTo>
                      <a:pt x="1568" y="1"/>
                      <a:pt x="500" y="134"/>
                      <a:pt x="33" y="801"/>
                    </a:cubicBezTo>
                    <a:cubicBezTo>
                      <a:pt x="0" y="835"/>
                      <a:pt x="67" y="868"/>
                      <a:pt x="133" y="868"/>
                    </a:cubicBezTo>
                    <a:cubicBezTo>
                      <a:pt x="467" y="701"/>
                      <a:pt x="734" y="468"/>
                      <a:pt x="1134" y="334"/>
                    </a:cubicBezTo>
                    <a:cubicBezTo>
                      <a:pt x="1501" y="201"/>
                      <a:pt x="1901" y="168"/>
                      <a:pt x="2302" y="201"/>
                    </a:cubicBezTo>
                    <a:cubicBezTo>
                      <a:pt x="2335" y="201"/>
                      <a:pt x="2335" y="168"/>
                      <a:pt x="2302" y="1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2" name="Google Shape;2682;p39"/>
              <p:cNvSpPr/>
              <p:nvPr/>
            </p:nvSpPr>
            <p:spPr>
              <a:xfrm>
                <a:off x="3918296" y="642317"/>
                <a:ext cx="13313" cy="3331"/>
              </a:xfrm>
              <a:custGeom>
                <a:avLst/>
                <a:gdLst/>
                <a:ahLst/>
                <a:cxnLst/>
                <a:rect l="l" t="t" r="r" b="b"/>
                <a:pathLst>
                  <a:path w="1335" h="334" extrusionOk="0">
                    <a:moveTo>
                      <a:pt x="1301" y="34"/>
                    </a:moveTo>
                    <a:cubicBezTo>
                      <a:pt x="901" y="0"/>
                      <a:pt x="367" y="34"/>
                      <a:pt x="34" y="234"/>
                    </a:cubicBezTo>
                    <a:cubicBezTo>
                      <a:pt x="0" y="267"/>
                      <a:pt x="34" y="334"/>
                      <a:pt x="67" y="334"/>
                    </a:cubicBezTo>
                    <a:cubicBezTo>
                      <a:pt x="234" y="334"/>
                      <a:pt x="467" y="234"/>
                      <a:pt x="601" y="200"/>
                    </a:cubicBezTo>
                    <a:cubicBezTo>
                      <a:pt x="834" y="134"/>
                      <a:pt x="1068" y="100"/>
                      <a:pt x="1268" y="67"/>
                    </a:cubicBezTo>
                    <a:cubicBezTo>
                      <a:pt x="1335" y="67"/>
                      <a:pt x="1335" y="34"/>
                      <a:pt x="1301" y="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3" name="Google Shape;2683;p39"/>
              <p:cNvSpPr/>
              <p:nvPr/>
            </p:nvSpPr>
            <p:spPr>
              <a:xfrm>
                <a:off x="3935588" y="756083"/>
                <a:ext cx="21640" cy="10322"/>
              </a:xfrm>
              <a:custGeom>
                <a:avLst/>
                <a:gdLst/>
                <a:ahLst/>
                <a:cxnLst/>
                <a:rect l="l" t="t" r="r" b="b"/>
                <a:pathLst>
                  <a:path w="2170" h="1035" extrusionOk="0">
                    <a:moveTo>
                      <a:pt x="2136" y="968"/>
                    </a:moveTo>
                    <a:cubicBezTo>
                      <a:pt x="1302" y="868"/>
                      <a:pt x="768" y="401"/>
                      <a:pt x="101" y="34"/>
                    </a:cubicBezTo>
                    <a:cubicBezTo>
                      <a:pt x="68" y="0"/>
                      <a:pt x="1" y="100"/>
                      <a:pt x="68" y="100"/>
                    </a:cubicBezTo>
                    <a:cubicBezTo>
                      <a:pt x="568" y="668"/>
                      <a:pt x="1402" y="1001"/>
                      <a:pt x="2136" y="1001"/>
                    </a:cubicBezTo>
                    <a:cubicBezTo>
                      <a:pt x="2169" y="1034"/>
                      <a:pt x="2169" y="1001"/>
                      <a:pt x="2136" y="96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4" name="Google Shape;2684;p39"/>
              <p:cNvSpPr/>
              <p:nvPr/>
            </p:nvSpPr>
            <p:spPr>
              <a:xfrm>
                <a:off x="3908313" y="668923"/>
                <a:ext cx="11319" cy="5664"/>
              </a:xfrm>
              <a:custGeom>
                <a:avLst/>
                <a:gdLst/>
                <a:ahLst/>
                <a:cxnLst/>
                <a:rect l="l" t="t" r="r" b="b"/>
                <a:pathLst>
                  <a:path w="1135" h="568" extrusionOk="0">
                    <a:moveTo>
                      <a:pt x="1068" y="501"/>
                    </a:moveTo>
                    <a:cubicBezTo>
                      <a:pt x="801" y="268"/>
                      <a:pt x="368" y="1"/>
                      <a:pt x="34" y="101"/>
                    </a:cubicBezTo>
                    <a:cubicBezTo>
                      <a:pt x="1" y="101"/>
                      <a:pt x="1" y="168"/>
                      <a:pt x="34" y="201"/>
                    </a:cubicBezTo>
                    <a:cubicBezTo>
                      <a:pt x="201" y="234"/>
                      <a:pt x="368" y="234"/>
                      <a:pt x="534" y="268"/>
                    </a:cubicBezTo>
                    <a:cubicBezTo>
                      <a:pt x="734" y="301"/>
                      <a:pt x="901" y="434"/>
                      <a:pt x="1068" y="535"/>
                    </a:cubicBezTo>
                    <a:cubicBezTo>
                      <a:pt x="1068" y="568"/>
                      <a:pt x="1135" y="535"/>
                      <a:pt x="1068" y="50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5" name="Google Shape;2685;p39"/>
              <p:cNvSpPr/>
              <p:nvPr/>
            </p:nvSpPr>
            <p:spPr>
              <a:xfrm>
                <a:off x="3893344" y="665602"/>
                <a:ext cx="76858" cy="106456"/>
              </a:xfrm>
              <a:custGeom>
                <a:avLst/>
                <a:gdLst/>
                <a:ahLst/>
                <a:cxnLst/>
                <a:rect l="l" t="t" r="r" b="b"/>
                <a:pathLst>
                  <a:path w="7707" h="10675" extrusionOk="0">
                    <a:moveTo>
                      <a:pt x="6005" y="4003"/>
                    </a:moveTo>
                    <a:cubicBezTo>
                      <a:pt x="5138" y="2569"/>
                      <a:pt x="4070" y="1435"/>
                      <a:pt x="3069" y="834"/>
                    </a:cubicBezTo>
                    <a:cubicBezTo>
                      <a:pt x="2169" y="200"/>
                      <a:pt x="1335" y="0"/>
                      <a:pt x="734" y="367"/>
                    </a:cubicBezTo>
                    <a:cubicBezTo>
                      <a:pt x="201" y="701"/>
                      <a:pt x="1" y="1568"/>
                      <a:pt x="167" y="2669"/>
                    </a:cubicBezTo>
                    <a:cubicBezTo>
                      <a:pt x="334" y="3836"/>
                      <a:pt x="834" y="5271"/>
                      <a:pt x="1702" y="6672"/>
                    </a:cubicBezTo>
                    <a:lnTo>
                      <a:pt x="1735" y="6705"/>
                    </a:lnTo>
                    <a:cubicBezTo>
                      <a:pt x="2602" y="8106"/>
                      <a:pt x="3670" y="9207"/>
                      <a:pt x="4671" y="9874"/>
                    </a:cubicBezTo>
                    <a:cubicBezTo>
                      <a:pt x="5571" y="10441"/>
                      <a:pt x="6405" y="10675"/>
                      <a:pt x="6972" y="10374"/>
                    </a:cubicBezTo>
                    <a:cubicBezTo>
                      <a:pt x="6972" y="10374"/>
                      <a:pt x="7006" y="10374"/>
                      <a:pt x="7006" y="10308"/>
                    </a:cubicBezTo>
                    <a:cubicBezTo>
                      <a:pt x="7539" y="9974"/>
                      <a:pt x="7706" y="9107"/>
                      <a:pt x="7573" y="8039"/>
                    </a:cubicBezTo>
                    <a:cubicBezTo>
                      <a:pt x="7406" y="6838"/>
                      <a:pt x="6905" y="5404"/>
                      <a:pt x="6005" y="4003"/>
                    </a:cubicBezTo>
                    <a:close/>
                    <a:moveTo>
                      <a:pt x="2569" y="834"/>
                    </a:moveTo>
                    <a:cubicBezTo>
                      <a:pt x="2636" y="868"/>
                      <a:pt x="2569" y="901"/>
                      <a:pt x="2536" y="868"/>
                    </a:cubicBezTo>
                    <a:cubicBezTo>
                      <a:pt x="2369" y="767"/>
                      <a:pt x="2202" y="667"/>
                      <a:pt x="2002" y="601"/>
                    </a:cubicBezTo>
                    <a:cubicBezTo>
                      <a:pt x="1835" y="567"/>
                      <a:pt x="1668" y="567"/>
                      <a:pt x="1502" y="534"/>
                    </a:cubicBezTo>
                    <a:cubicBezTo>
                      <a:pt x="1468" y="534"/>
                      <a:pt x="1468" y="501"/>
                      <a:pt x="1502" y="434"/>
                    </a:cubicBezTo>
                    <a:cubicBezTo>
                      <a:pt x="1869" y="334"/>
                      <a:pt x="2336" y="601"/>
                      <a:pt x="2569" y="834"/>
                    </a:cubicBezTo>
                    <a:close/>
                    <a:moveTo>
                      <a:pt x="4337" y="9107"/>
                    </a:moveTo>
                    <a:cubicBezTo>
                      <a:pt x="5004" y="9507"/>
                      <a:pt x="5538" y="10007"/>
                      <a:pt x="6372" y="10041"/>
                    </a:cubicBezTo>
                    <a:cubicBezTo>
                      <a:pt x="6405" y="10041"/>
                      <a:pt x="6405" y="10074"/>
                      <a:pt x="6372" y="10074"/>
                    </a:cubicBezTo>
                    <a:cubicBezTo>
                      <a:pt x="5638" y="10074"/>
                      <a:pt x="4804" y="9741"/>
                      <a:pt x="4304" y="9173"/>
                    </a:cubicBezTo>
                    <a:cubicBezTo>
                      <a:pt x="4237" y="9173"/>
                      <a:pt x="4304" y="9107"/>
                      <a:pt x="4337" y="9107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6" name="Google Shape;2686;p39"/>
              <p:cNvSpPr/>
              <p:nvPr/>
            </p:nvSpPr>
            <p:spPr>
              <a:xfrm>
                <a:off x="3984822" y="827935"/>
                <a:ext cx="60892" cy="55228"/>
              </a:xfrm>
              <a:custGeom>
                <a:avLst/>
                <a:gdLst/>
                <a:ahLst/>
                <a:cxnLst/>
                <a:rect l="l" t="t" r="r" b="b"/>
                <a:pathLst>
                  <a:path w="6106" h="5538" extrusionOk="0">
                    <a:moveTo>
                      <a:pt x="6038" y="2369"/>
                    </a:moveTo>
                    <a:lnTo>
                      <a:pt x="5038" y="334"/>
                    </a:lnTo>
                    <a:lnTo>
                      <a:pt x="4871" y="67"/>
                    </a:lnTo>
                    <a:lnTo>
                      <a:pt x="4838" y="1"/>
                    </a:lnTo>
                    <a:cubicBezTo>
                      <a:pt x="4671" y="1"/>
                      <a:pt x="4504" y="1"/>
                      <a:pt x="4337" y="67"/>
                    </a:cubicBezTo>
                    <a:cubicBezTo>
                      <a:pt x="4070" y="101"/>
                      <a:pt x="3870" y="234"/>
                      <a:pt x="3637" y="301"/>
                    </a:cubicBezTo>
                    <a:cubicBezTo>
                      <a:pt x="3503" y="401"/>
                      <a:pt x="3336" y="468"/>
                      <a:pt x="3203" y="501"/>
                    </a:cubicBezTo>
                    <a:cubicBezTo>
                      <a:pt x="3003" y="634"/>
                      <a:pt x="2803" y="768"/>
                      <a:pt x="2569" y="835"/>
                    </a:cubicBezTo>
                    <a:cubicBezTo>
                      <a:pt x="1835" y="1235"/>
                      <a:pt x="968" y="1668"/>
                      <a:pt x="401" y="2402"/>
                    </a:cubicBezTo>
                    <a:cubicBezTo>
                      <a:pt x="368" y="2436"/>
                      <a:pt x="334" y="2469"/>
                      <a:pt x="301" y="2569"/>
                    </a:cubicBezTo>
                    <a:cubicBezTo>
                      <a:pt x="234" y="2636"/>
                      <a:pt x="168" y="2736"/>
                      <a:pt x="134" y="2836"/>
                    </a:cubicBezTo>
                    <a:cubicBezTo>
                      <a:pt x="67" y="2936"/>
                      <a:pt x="34" y="2969"/>
                      <a:pt x="34" y="3069"/>
                    </a:cubicBezTo>
                    <a:cubicBezTo>
                      <a:pt x="34" y="3103"/>
                      <a:pt x="1" y="3103"/>
                      <a:pt x="1" y="3136"/>
                    </a:cubicBezTo>
                    <a:lnTo>
                      <a:pt x="168" y="3336"/>
                    </a:lnTo>
                    <a:lnTo>
                      <a:pt x="1569" y="5171"/>
                    </a:lnTo>
                    <a:cubicBezTo>
                      <a:pt x="1735" y="4637"/>
                      <a:pt x="2202" y="4170"/>
                      <a:pt x="2669" y="3803"/>
                    </a:cubicBezTo>
                    <a:lnTo>
                      <a:pt x="3170" y="3436"/>
                    </a:lnTo>
                    <a:cubicBezTo>
                      <a:pt x="3303" y="3336"/>
                      <a:pt x="3437" y="3270"/>
                      <a:pt x="3570" y="3170"/>
                    </a:cubicBezTo>
                    <a:cubicBezTo>
                      <a:pt x="3670" y="3136"/>
                      <a:pt x="3737" y="3103"/>
                      <a:pt x="3870" y="3036"/>
                    </a:cubicBezTo>
                    <a:cubicBezTo>
                      <a:pt x="4004" y="3003"/>
                      <a:pt x="4070" y="2936"/>
                      <a:pt x="4204" y="2869"/>
                    </a:cubicBezTo>
                    <a:cubicBezTo>
                      <a:pt x="4337" y="2803"/>
                      <a:pt x="4504" y="2769"/>
                      <a:pt x="4604" y="2736"/>
                    </a:cubicBezTo>
                    <a:cubicBezTo>
                      <a:pt x="4871" y="2636"/>
                      <a:pt x="5171" y="2669"/>
                      <a:pt x="5371" y="2602"/>
                    </a:cubicBezTo>
                    <a:lnTo>
                      <a:pt x="5371" y="2602"/>
                    </a:lnTo>
                    <a:cubicBezTo>
                      <a:pt x="5138" y="2736"/>
                      <a:pt x="4904" y="2803"/>
                      <a:pt x="4671" y="2869"/>
                    </a:cubicBezTo>
                    <a:cubicBezTo>
                      <a:pt x="4404" y="2969"/>
                      <a:pt x="4170" y="3036"/>
                      <a:pt x="3904" y="3170"/>
                    </a:cubicBezTo>
                    <a:cubicBezTo>
                      <a:pt x="3770" y="3203"/>
                      <a:pt x="3670" y="3303"/>
                      <a:pt x="3570" y="3336"/>
                    </a:cubicBezTo>
                    <a:cubicBezTo>
                      <a:pt x="3437" y="3436"/>
                      <a:pt x="3303" y="3503"/>
                      <a:pt x="3170" y="3603"/>
                    </a:cubicBezTo>
                    <a:cubicBezTo>
                      <a:pt x="3070" y="3637"/>
                      <a:pt x="3036" y="3670"/>
                      <a:pt x="2936" y="3770"/>
                    </a:cubicBezTo>
                    <a:cubicBezTo>
                      <a:pt x="2369" y="4170"/>
                      <a:pt x="1835" y="4671"/>
                      <a:pt x="1669" y="5371"/>
                    </a:cubicBezTo>
                    <a:lnTo>
                      <a:pt x="1735" y="5471"/>
                    </a:lnTo>
                    <a:lnTo>
                      <a:pt x="1835" y="5538"/>
                    </a:lnTo>
                    <a:lnTo>
                      <a:pt x="1869" y="5538"/>
                    </a:lnTo>
                    <a:cubicBezTo>
                      <a:pt x="2002" y="5104"/>
                      <a:pt x="2536" y="4604"/>
                      <a:pt x="3170" y="4137"/>
                    </a:cubicBezTo>
                    <a:cubicBezTo>
                      <a:pt x="3270" y="4037"/>
                      <a:pt x="3437" y="3937"/>
                      <a:pt x="3570" y="3837"/>
                    </a:cubicBezTo>
                    <a:lnTo>
                      <a:pt x="3603" y="3803"/>
                    </a:lnTo>
                    <a:cubicBezTo>
                      <a:pt x="4437" y="3270"/>
                      <a:pt x="5438" y="2869"/>
                      <a:pt x="6072" y="2936"/>
                    </a:cubicBezTo>
                    <a:lnTo>
                      <a:pt x="6072" y="2936"/>
                    </a:lnTo>
                    <a:lnTo>
                      <a:pt x="6105" y="2869"/>
                    </a:lnTo>
                    <a:lnTo>
                      <a:pt x="6105" y="2869"/>
                    </a:lnTo>
                    <a:cubicBezTo>
                      <a:pt x="6105" y="2836"/>
                      <a:pt x="6105" y="2803"/>
                      <a:pt x="6072" y="2769"/>
                    </a:cubicBezTo>
                    <a:lnTo>
                      <a:pt x="6038" y="2636"/>
                    </a:lnTo>
                    <a:lnTo>
                      <a:pt x="6005" y="2636"/>
                    </a:lnTo>
                    <a:lnTo>
                      <a:pt x="6005" y="2602"/>
                    </a:lnTo>
                    <a:lnTo>
                      <a:pt x="6038" y="2602"/>
                    </a:lnTo>
                    <a:close/>
                    <a:moveTo>
                      <a:pt x="2736" y="3069"/>
                    </a:moveTo>
                    <a:cubicBezTo>
                      <a:pt x="2736" y="3069"/>
                      <a:pt x="2803" y="3103"/>
                      <a:pt x="2736" y="3069"/>
                    </a:cubicBezTo>
                    <a:cubicBezTo>
                      <a:pt x="2469" y="3303"/>
                      <a:pt x="2169" y="3570"/>
                      <a:pt x="1902" y="3837"/>
                    </a:cubicBezTo>
                    <a:cubicBezTo>
                      <a:pt x="1735" y="4037"/>
                      <a:pt x="1569" y="4304"/>
                      <a:pt x="1368" y="4504"/>
                    </a:cubicBezTo>
                    <a:cubicBezTo>
                      <a:pt x="1335" y="4504"/>
                      <a:pt x="1335" y="4504"/>
                      <a:pt x="1335" y="4470"/>
                    </a:cubicBezTo>
                    <a:cubicBezTo>
                      <a:pt x="1502" y="3837"/>
                      <a:pt x="2202" y="3403"/>
                      <a:pt x="2736" y="306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7" name="Google Shape;2687;p39"/>
              <p:cNvSpPr/>
              <p:nvPr/>
            </p:nvSpPr>
            <p:spPr>
              <a:xfrm>
                <a:off x="4018419" y="870517"/>
                <a:ext cx="33607" cy="31613"/>
              </a:xfrm>
              <a:custGeom>
                <a:avLst/>
                <a:gdLst/>
                <a:ahLst/>
                <a:cxnLst/>
                <a:rect l="l" t="t" r="r" b="b"/>
                <a:pathLst>
                  <a:path w="3370" h="3170" extrusionOk="0">
                    <a:moveTo>
                      <a:pt x="2536" y="0"/>
                    </a:moveTo>
                    <a:cubicBezTo>
                      <a:pt x="2036" y="167"/>
                      <a:pt x="1635" y="401"/>
                      <a:pt x="1168" y="701"/>
                    </a:cubicBezTo>
                    <a:cubicBezTo>
                      <a:pt x="868" y="901"/>
                      <a:pt x="535" y="1068"/>
                      <a:pt x="301" y="1335"/>
                    </a:cubicBezTo>
                    <a:cubicBezTo>
                      <a:pt x="168" y="1401"/>
                      <a:pt x="101" y="1535"/>
                      <a:pt x="1" y="1601"/>
                    </a:cubicBezTo>
                    <a:cubicBezTo>
                      <a:pt x="1" y="1601"/>
                      <a:pt x="34" y="1668"/>
                      <a:pt x="34" y="1702"/>
                    </a:cubicBezTo>
                    <a:cubicBezTo>
                      <a:pt x="134" y="1768"/>
                      <a:pt x="201" y="1902"/>
                      <a:pt x="301" y="2002"/>
                    </a:cubicBezTo>
                    <a:cubicBezTo>
                      <a:pt x="568" y="2369"/>
                      <a:pt x="968" y="2836"/>
                      <a:pt x="1268" y="3169"/>
                    </a:cubicBezTo>
                    <a:cubicBezTo>
                      <a:pt x="1635" y="2902"/>
                      <a:pt x="2036" y="2702"/>
                      <a:pt x="2436" y="2435"/>
                    </a:cubicBezTo>
                    <a:cubicBezTo>
                      <a:pt x="2769" y="2235"/>
                      <a:pt x="3036" y="2035"/>
                      <a:pt x="3370" y="1835"/>
                    </a:cubicBezTo>
                    <a:cubicBezTo>
                      <a:pt x="3136" y="1268"/>
                      <a:pt x="2836" y="567"/>
                      <a:pt x="2603" y="67"/>
                    </a:cubicBezTo>
                    <a:cubicBezTo>
                      <a:pt x="2603" y="67"/>
                      <a:pt x="2603" y="34"/>
                      <a:pt x="253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8" name="Google Shape;2688;p39"/>
              <p:cNvSpPr/>
              <p:nvPr/>
            </p:nvSpPr>
            <p:spPr>
              <a:xfrm>
                <a:off x="3981830" y="822609"/>
                <a:ext cx="50571" cy="34275"/>
              </a:xfrm>
              <a:custGeom>
                <a:avLst/>
                <a:gdLst/>
                <a:ahLst/>
                <a:cxnLst/>
                <a:rect l="l" t="t" r="r" b="b"/>
                <a:pathLst>
                  <a:path w="5071" h="3437" extrusionOk="0">
                    <a:moveTo>
                      <a:pt x="1969" y="1102"/>
                    </a:moveTo>
                    <a:cubicBezTo>
                      <a:pt x="1802" y="1168"/>
                      <a:pt x="1635" y="1302"/>
                      <a:pt x="1502" y="1435"/>
                    </a:cubicBezTo>
                    <a:cubicBezTo>
                      <a:pt x="1135" y="1702"/>
                      <a:pt x="801" y="2002"/>
                      <a:pt x="534" y="2269"/>
                    </a:cubicBezTo>
                    <a:cubicBezTo>
                      <a:pt x="167" y="2669"/>
                      <a:pt x="1" y="3003"/>
                      <a:pt x="34" y="3270"/>
                    </a:cubicBezTo>
                    <a:lnTo>
                      <a:pt x="67" y="3303"/>
                    </a:lnTo>
                    <a:lnTo>
                      <a:pt x="201" y="3437"/>
                    </a:lnTo>
                    <a:lnTo>
                      <a:pt x="334" y="3170"/>
                    </a:lnTo>
                    <a:cubicBezTo>
                      <a:pt x="568" y="2669"/>
                      <a:pt x="1035" y="2303"/>
                      <a:pt x="1502" y="1969"/>
                    </a:cubicBezTo>
                    <a:cubicBezTo>
                      <a:pt x="1668" y="1836"/>
                      <a:pt x="1802" y="1769"/>
                      <a:pt x="1969" y="1669"/>
                    </a:cubicBezTo>
                    <a:cubicBezTo>
                      <a:pt x="2336" y="1469"/>
                      <a:pt x="2702" y="1268"/>
                      <a:pt x="3036" y="1102"/>
                    </a:cubicBezTo>
                    <a:cubicBezTo>
                      <a:pt x="3503" y="835"/>
                      <a:pt x="4304" y="334"/>
                      <a:pt x="4904" y="334"/>
                    </a:cubicBezTo>
                    <a:lnTo>
                      <a:pt x="5071" y="334"/>
                    </a:lnTo>
                    <a:lnTo>
                      <a:pt x="5037" y="268"/>
                    </a:lnTo>
                    <a:lnTo>
                      <a:pt x="5004" y="168"/>
                    </a:lnTo>
                    <a:cubicBezTo>
                      <a:pt x="4837" y="1"/>
                      <a:pt x="4370" y="1"/>
                      <a:pt x="3870" y="168"/>
                    </a:cubicBezTo>
                    <a:cubicBezTo>
                      <a:pt x="3336" y="334"/>
                      <a:pt x="2669" y="635"/>
                      <a:pt x="2102" y="1002"/>
                    </a:cubicBezTo>
                    <a:cubicBezTo>
                      <a:pt x="2035" y="1002"/>
                      <a:pt x="2002" y="1035"/>
                      <a:pt x="1969" y="110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9" name="Google Shape;2689;p39"/>
              <p:cNvSpPr/>
              <p:nvPr/>
            </p:nvSpPr>
            <p:spPr>
              <a:xfrm>
                <a:off x="4015099" y="865860"/>
                <a:ext cx="27953" cy="18968"/>
              </a:xfrm>
              <a:custGeom>
                <a:avLst/>
                <a:gdLst/>
                <a:ahLst/>
                <a:cxnLst/>
                <a:rect l="l" t="t" r="r" b="b"/>
                <a:pathLst>
                  <a:path w="2803" h="1902" extrusionOk="0">
                    <a:moveTo>
                      <a:pt x="2469" y="234"/>
                    </a:moveTo>
                    <a:cubicBezTo>
                      <a:pt x="2135" y="367"/>
                      <a:pt x="1768" y="634"/>
                      <a:pt x="1335" y="834"/>
                    </a:cubicBezTo>
                    <a:cubicBezTo>
                      <a:pt x="968" y="1068"/>
                      <a:pt x="601" y="1335"/>
                      <a:pt x="300" y="1535"/>
                    </a:cubicBezTo>
                    <a:cubicBezTo>
                      <a:pt x="167" y="1668"/>
                      <a:pt x="0" y="1635"/>
                      <a:pt x="0" y="1668"/>
                    </a:cubicBezTo>
                    <a:cubicBezTo>
                      <a:pt x="34" y="1702"/>
                      <a:pt x="100" y="1802"/>
                      <a:pt x="167" y="1835"/>
                    </a:cubicBezTo>
                    <a:cubicBezTo>
                      <a:pt x="167" y="1868"/>
                      <a:pt x="200" y="1868"/>
                      <a:pt x="200" y="1902"/>
                    </a:cubicBezTo>
                    <a:lnTo>
                      <a:pt x="467" y="1668"/>
                    </a:lnTo>
                    <a:cubicBezTo>
                      <a:pt x="667" y="1501"/>
                      <a:pt x="934" y="1335"/>
                      <a:pt x="1168" y="1201"/>
                    </a:cubicBezTo>
                    <a:cubicBezTo>
                      <a:pt x="1268" y="1168"/>
                      <a:pt x="1368" y="1068"/>
                      <a:pt x="1468" y="1034"/>
                    </a:cubicBezTo>
                    <a:cubicBezTo>
                      <a:pt x="1501" y="1001"/>
                      <a:pt x="1535" y="1001"/>
                      <a:pt x="1601" y="968"/>
                    </a:cubicBezTo>
                    <a:cubicBezTo>
                      <a:pt x="1868" y="734"/>
                      <a:pt x="2168" y="534"/>
                      <a:pt x="2469" y="401"/>
                    </a:cubicBezTo>
                    <a:cubicBezTo>
                      <a:pt x="2602" y="367"/>
                      <a:pt x="2669" y="334"/>
                      <a:pt x="2802" y="301"/>
                    </a:cubicBezTo>
                    <a:cubicBezTo>
                      <a:pt x="2802" y="234"/>
                      <a:pt x="2769" y="234"/>
                      <a:pt x="2769" y="200"/>
                    </a:cubicBezTo>
                    <a:cubicBezTo>
                      <a:pt x="2702" y="134"/>
                      <a:pt x="2669" y="34"/>
                      <a:pt x="2669" y="0"/>
                    </a:cubicBezTo>
                    <a:cubicBezTo>
                      <a:pt x="2669" y="34"/>
                      <a:pt x="2635" y="200"/>
                      <a:pt x="2469" y="2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0" name="Google Shape;2690;p39"/>
              <p:cNvSpPr/>
              <p:nvPr/>
            </p:nvSpPr>
            <p:spPr>
              <a:xfrm>
                <a:off x="4032062" y="890472"/>
                <a:ext cx="21301" cy="14650"/>
              </a:xfrm>
              <a:custGeom>
                <a:avLst/>
                <a:gdLst/>
                <a:ahLst/>
                <a:cxnLst/>
                <a:rect l="l" t="t" r="r" b="b"/>
                <a:pathLst>
                  <a:path w="2136" h="1469" extrusionOk="0">
                    <a:moveTo>
                      <a:pt x="2102" y="1"/>
                    </a:moveTo>
                    <a:cubicBezTo>
                      <a:pt x="1768" y="234"/>
                      <a:pt x="1335" y="468"/>
                      <a:pt x="1001" y="668"/>
                    </a:cubicBezTo>
                    <a:cubicBezTo>
                      <a:pt x="668" y="868"/>
                      <a:pt x="334" y="1135"/>
                      <a:pt x="0" y="1302"/>
                    </a:cubicBezTo>
                    <a:cubicBezTo>
                      <a:pt x="34" y="1335"/>
                      <a:pt x="101" y="1402"/>
                      <a:pt x="134" y="1468"/>
                    </a:cubicBezTo>
                    <a:cubicBezTo>
                      <a:pt x="434" y="1235"/>
                      <a:pt x="801" y="1035"/>
                      <a:pt x="1101" y="868"/>
                    </a:cubicBezTo>
                    <a:cubicBezTo>
                      <a:pt x="1435" y="668"/>
                      <a:pt x="1802" y="401"/>
                      <a:pt x="2135" y="201"/>
                    </a:cubicBezTo>
                    <a:cubicBezTo>
                      <a:pt x="2135" y="134"/>
                      <a:pt x="2135" y="34"/>
                      <a:pt x="21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1" name="Google Shape;2691;p39"/>
              <p:cNvSpPr/>
              <p:nvPr/>
            </p:nvSpPr>
            <p:spPr>
              <a:xfrm>
                <a:off x="4034385" y="893803"/>
                <a:ext cx="20304" cy="13642"/>
              </a:xfrm>
              <a:custGeom>
                <a:avLst/>
                <a:gdLst/>
                <a:ahLst/>
                <a:cxnLst/>
                <a:rect l="l" t="t" r="r" b="b"/>
                <a:pathLst>
                  <a:path w="2036" h="1368" extrusionOk="0">
                    <a:moveTo>
                      <a:pt x="1902" y="34"/>
                    </a:moveTo>
                    <a:cubicBezTo>
                      <a:pt x="1602" y="234"/>
                      <a:pt x="1269" y="401"/>
                      <a:pt x="935" y="634"/>
                    </a:cubicBezTo>
                    <a:cubicBezTo>
                      <a:pt x="635" y="768"/>
                      <a:pt x="368" y="1034"/>
                      <a:pt x="34" y="1201"/>
                    </a:cubicBezTo>
                    <a:cubicBezTo>
                      <a:pt x="34" y="1201"/>
                      <a:pt x="1" y="1201"/>
                      <a:pt x="1" y="1235"/>
                    </a:cubicBezTo>
                    <a:lnTo>
                      <a:pt x="34" y="1301"/>
                    </a:lnTo>
                    <a:cubicBezTo>
                      <a:pt x="68" y="1335"/>
                      <a:pt x="68" y="1368"/>
                      <a:pt x="101" y="1368"/>
                    </a:cubicBezTo>
                    <a:cubicBezTo>
                      <a:pt x="268" y="1301"/>
                      <a:pt x="635" y="1034"/>
                      <a:pt x="1068" y="734"/>
                    </a:cubicBezTo>
                    <a:cubicBezTo>
                      <a:pt x="1469" y="501"/>
                      <a:pt x="1902" y="234"/>
                      <a:pt x="2036" y="167"/>
                    </a:cubicBezTo>
                    <a:cubicBezTo>
                      <a:pt x="2036" y="134"/>
                      <a:pt x="2002" y="34"/>
                      <a:pt x="193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92" name="Google Shape;2692;p39"/>
            <p:cNvGrpSpPr/>
            <p:nvPr/>
          </p:nvGrpSpPr>
          <p:grpSpPr>
            <a:xfrm rot="-492960">
              <a:off x="341408" y="3650740"/>
              <a:ext cx="1429555" cy="1040432"/>
              <a:chOff x="657696" y="3680845"/>
              <a:chExt cx="1429608" cy="1040470"/>
            </a:xfrm>
          </p:grpSpPr>
          <p:sp>
            <p:nvSpPr>
              <p:cNvPr id="2693" name="Google Shape;2693;p39"/>
              <p:cNvSpPr/>
              <p:nvPr/>
            </p:nvSpPr>
            <p:spPr>
              <a:xfrm>
                <a:off x="667735" y="3751839"/>
                <a:ext cx="1410383" cy="960290"/>
              </a:xfrm>
              <a:custGeom>
                <a:avLst/>
                <a:gdLst/>
                <a:ahLst/>
                <a:cxnLst/>
                <a:rect l="l" t="t" r="r" b="b"/>
                <a:pathLst>
                  <a:path w="56341" h="38361" extrusionOk="0">
                    <a:moveTo>
                      <a:pt x="634" y="4703"/>
                    </a:moveTo>
                    <a:lnTo>
                      <a:pt x="0" y="5070"/>
                    </a:lnTo>
                    <a:lnTo>
                      <a:pt x="3936" y="38361"/>
                    </a:lnTo>
                    <a:lnTo>
                      <a:pt x="29721" y="35225"/>
                    </a:lnTo>
                    <a:lnTo>
                      <a:pt x="56340" y="34258"/>
                    </a:lnTo>
                    <a:lnTo>
                      <a:pt x="5413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4" name="Google Shape;2694;p39"/>
              <p:cNvSpPr/>
              <p:nvPr/>
            </p:nvSpPr>
            <p:spPr>
              <a:xfrm>
                <a:off x="657696" y="3743478"/>
                <a:ext cx="1429608" cy="977838"/>
              </a:xfrm>
              <a:custGeom>
                <a:avLst/>
                <a:gdLst/>
                <a:ahLst/>
                <a:cxnLst/>
                <a:rect l="l" t="t" r="r" b="b"/>
                <a:pathLst>
                  <a:path w="57109" h="39062" extrusionOk="0">
                    <a:moveTo>
                      <a:pt x="1135" y="5371"/>
                    </a:moveTo>
                    <a:lnTo>
                      <a:pt x="801" y="5571"/>
                    </a:lnTo>
                    <a:lnTo>
                      <a:pt x="4637" y="38228"/>
                    </a:lnTo>
                    <a:lnTo>
                      <a:pt x="30122" y="35159"/>
                    </a:lnTo>
                    <a:lnTo>
                      <a:pt x="30189" y="35159"/>
                    </a:lnTo>
                    <a:lnTo>
                      <a:pt x="56408" y="34225"/>
                    </a:lnTo>
                    <a:lnTo>
                      <a:pt x="54239" y="701"/>
                    </a:lnTo>
                    <a:close/>
                    <a:moveTo>
                      <a:pt x="201" y="5071"/>
                    </a:moveTo>
                    <a:lnTo>
                      <a:pt x="835" y="4704"/>
                    </a:lnTo>
                    <a:lnTo>
                      <a:pt x="835" y="4704"/>
                    </a:lnTo>
                    <a:cubicBezTo>
                      <a:pt x="868" y="4670"/>
                      <a:pt x="901" y="4670"/>
                      <a:pt x="1001" y="4670"/>
                    </a:cubicBezTo>
                    <a:lnTo>
                      <a:pt x="54473" y="0"/>
                    </a:lnTo>
                    <a:cubicBezTo>
                      <a:pt x="54706" y="0"/>
                      <a:pt x="54873" y="134"/>
                      <a:pt x="54907" y="334"/>
                    </a:cubicBezTo>
                    <a:lnTo>
                      <a:pt x="57108" y="34592"/>
                    </a:lnTo>
                    <a:cubicBezTo>
                      <a:pt x="57108" y="34825"/>
                      <a:pt x="56941" y="34992"/>
                      <a:pt x="56741" y="34992"/>
                    </a:cubicBezTo>
                    <a:lnTo>
                      <a:pt x="30122" y="35893"/>
                    </a:lnTo>
                    <a:lnTo>
                      <a:pt x="4337" y="39028"/>
                    </a:lnTo>
                    <a:cubicBezTo>
                      <a:pt x="4104" y="39062"/>
                      <a:pt x="3937" y="38895"/>
                      <a:pt x="3904" y="38695"/>
                    </a:cubicBezTo>
                    <a:lnTo>
                      <a:pt x="1" y="5438"/>
                    </a:lnTo>
                    <a:cubicBezTo>
                      <a:pt x="1" y="5338"/>
                      <a:pt x="67" y="5171"/>
                      <a:pt x="201" y="507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5" name="Google Shape;2695;p39"/>
              <p:cNvSpPr/>
              <p:nvPr/>
            </p:nvSpPr>
            <p:spPr>
              <a:xfrm>
                <a:off x="749567" y="3686703"/>
                <a:ext cx="1270098" cy="978664"/>
              </a:xfrm>
              <a:custGeom>
                <a:avLst/>
                <a:gdLst/>
                <a:ahLst/>
                <a:cxnLst/>
                <a:rect l="l" t="t" r="r" b="b"/>
                <a:pathLst>
                  <a:path w="50737" h="39095" extrusionOk="0">
                    <a:moveTo>
                      <a:pt x="23717" y="4637"/>
                    </a:moveTo>
                    <a:cubicBezTo>
                      <a:pt x="23717" y="4637"/>
                      <a:pt x="20782" y="767"/>
                      <a:pt x="14344" y="2068"/>
                    </a:cubicBezTo>
                    <a:cubicBezTo>
                      <a:pt x="8106" y="3669"/>
                      <a:pt x="5537" y="6772"/>
                      <a:pt x="1668" y="6572"/>
                    </a:cubicBezTo>
                    <a:cubicBezTo>
                      <a:pt x="1201" y="7072"/>
                      <a:pt x="434" y="7973"/>
                      <a:pt x="0" y="8506"/>
                    </a:cubicBezTo>
                    <a:cubicBezTo>
                      <a:pt x="667" y="18680"/>
                      <a:pt x="1334" y="28854"/>
                      <a:pt x="2001" y="39095"/>
                    </a:cubicBezTo>
                    <a:cubicBezTo>
                      <a:pt x="11375" y="37160"/>
                      <a:pt x="17079" y="36460"/>
                      <a:pt x="26552" y="36293"/>
                    </a:cubicBezTo>
                    <a:cubicBezTo>
                      <a:pt x="33791" y="34825"/>
                      <a:pt x="42897" y="34825"/>
                      <a:pt x="50736" y="35192"/>
                    </a:cubicBezTo>
                    <a:cubicBezTo>
                      <a:pt x="49769" y="25085"/>
                      <a:pt x="48802" y="14944"/>
                      <a:pt x="47901" y="4804"/>
                    </a:cubicBezTo>
                    <a:cubicBezTo>
                      <a:pt x="47267" y="4370"/>
                      <a:pt x="46800" y="3503"/>
                      <a:pt x="46200" y="3102"/>
                    </a:cubicBezTo>
                    <a:cubicBezTo>
                      <a:pt x="39395" y="3803"/>
                      <a:pt x="36193" y="0"/>
                      <a:pt x="32356" y="334"/>
                    </a:cubicBezTo>
                    <a:cubicBezTo>
                      <a:pt x="28454" y="667"/>
                      <a:pt x="26252" y="2135"/>
                      <a:pt x="23717" y="463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6" name="Google Shape;2696;p39"/>
              <p:cNvSpPr/>
              <p:nvPr/>
            </p:nvSpPr>
            <p:spPr>
              <a:xfrm>
                <a:off x="739529" y="3680845"/>
                <a:ext cx="1289323" cy="992057"/>
              </a:xfrm>
              <a:custGeom>
                <a:avLst/>
                <a:gdLst/>
                <a:ahLst/>
                <a:cxnLst/>
                <a:rect l="l" t="t" r="r" b="b"/>
                <a:pathLst>
                  <a:path w="51505" h="39630" extrusionOk="0">
                    <a:moveTo>
                      <a:pt x="23818" y="5071"/>
                    </a:moveTo>
                    <a:cubicBezTo>
                      <a:pt x="23618" y="4837"/>
                      <a:pt x="20816" y="1468"/>
                      <a:pt x="14845" y="2669"/>
                    </a:cubicBezTo>
                    <a:cubicBezTo>
                      <a:pt x="12109" y="3403"/>
                      <a:pt x="10008" y="4404"/>
                      <a:pt x="8273" y="5304"/>
                    </a:cubicBezTo>
                    <a:cubicBezTo>
                      <a:pt x="6138" y="6372"/>
                      <a:pt x="4404" y="7206"/>
                      <a:pt x="2236" y="7172"/>
                    </a:cubicBezTo>
                    <a:cubicBezTo>
                      <a:pt x="2002" y="7406"/>
                      <a:pt x="1769" y="7706"/>
                      <a:pt x="1502" y="8006"/>
                    </a:cubicBezTo>
                    <a:cubicBezTo>
                      <a:pt x="1268" y="8307"/>
                      <a:pt x="968" y="8640"/>
                      <a:pt x="768" y="8874"/>
                    </a:cubicBezTo>
                    <a:lnTo>
                      <a:pt x="2736" y="38828"/>
                    </a:lnTo>
                    <a:cubicBezTo>
                      <a:pt x="7239" y="37894"/>
                      <a:pt x="10909" y="37261"/>
                      <a:pt x="14578" y="36860"/>
                    </a:cubicBezTo>
                    <a:cubicBezTo>
                      <a:pt x="18347" y="36393"/>
                      <a:pt x="22150" y="36193"/>
                      <a:pt x="26853" y="36093"/>
                    </a:cubicBezTo>
                    <a:cubicBezTo>
                      <a:pt x="30489" y="35359"/>
                      <a:pt x="34592" y="34992"/>
                      <a:pt x="38762" y="34859"/>
                    </a:cubicBezTo>
                    <a:cubicBezTo>
                      <a:pt x="42765" y="34726"/>
                      <a:pt x="46868" y="34826"/>
                      <a:pt x="50670" y="34992"/>
                    </a:cubicBezTo>
                    <a:lnTo>
                      <a:pt x="47868" y="5204"/>
                    </a:lnTo>
                    <a:cubicBezTo>
                      <a:pt x="47601" y="4971"/>
                      <a:pt x="47335" y="4671"/>
                      <a:pt x="47101" y="4370"/>
                    </a:cubicBezTo>
                    <a:cubicBezTo>
                      <a:pt x="46868" y="4137"/>
                      <a:pt x="46667" y="3837"/>
                      <a:pt x="46434" y="3670"/>
                    </a:cubicBezTo>
                    <a:cubicBezTo>
                      <a:pt x="42498" y="4037"/>
                      <a:pt x="39796" y="2969"/>
                      <a:pt x="37427" y="2035"/>
                    </a:cubicBezTo>
                    <a:cubicBezTo>
                      <a:pt x="35760" y="1368"/>
                      <a:pt x="34259" y="801"/>
                      <a:pt x="32691" y="901"/>
                    </a:cubicBezTo>
                    <a:cubicBezTo>
                      <a:pt x="30823" y="1068"/>
                      <a:pt x="29355" y="1535"/>
                      <a:pt x="28054" y="2202"/>
                    </a:cubicBezTo>
                    <a:cubicBezTo>
                      <a:pt x="26787" y="2903"/>
                      <a:pt x="25619" y="3870"/>
                      <a:pt x="24351" y="5138"/>
                    </a:cubicBezTo>
                    <a:cubicBezTo>
                      <a:pt x="24185" y="5304"/>
                      <a:pt x="23985" y="5304"/>
                      <a:pt x="23818" y="5138"/>
                    </a:cubicBezTo>
                    <a:cubicBezTo>
                      <a:pt x="23851" y="5138"/>
                      <a:pt x="23818" y="5071"/>
                      <a:pt x="23818" y="5071"/>
                    </a:cubicBezTo>
                    <a:close/>
                    <a:moveTo>
                      <a:pt x="14678" y="1902"/>
                    </a:moveTo>
                    <a:cubicBezTo>
                      <a:pt x="20249" y="801"/>
                      <a:pt x="23284" y="3370"/>
                      <a:pt x="24151" y="4304"/>
                    </a:cubicBezTo>
                    <a:cubicBezTo>
                      <a:pt x="25319" y="3170"/>
                      <a:pt x="26453" y="2236"/>
                      <a:pt x="27754" y="1535"/>
                    </a:cubicBezTo>
                    <a:cubicBezTo>
                      <a:pt x="29122" y="801"/>
                      <a:pt x="30689" y="334"/>
                      <a:pt x="32657" y="167"/>
                    </a:cubicBezTo>
                    <a:cubicBezTo>
                      <a:pt x="34425" y="1"/>
                      <a:pt x="35960" y="634"/>
                      <a:pt x="37761" y="1335"/>
                    </a:cubicBezTo>
                    <a:cubicBezTo>
                      <a:pt x="40029" y="2236"/>
                      <a:pt x="42698" y="3336"/>
                      <a:pt x="46534" y="2903"/>
                    </a:cubicBezTo>
                    <a:cubicBezTo>
                      <a:pt x="46634" y="2903"/>
                      <a:pt x="46701" y="2903"/>
                      <a:pt x="46801" y="2969"/>
                    </a:cubicBezTo>
                    <a:cubicBezTo>
                      <a:pt x="47168" y="3203"/>
                      <a:pt x="47468" y="3537"/>
                      <a:pt x="47768" y="3870"/>
                    </a:cubicBezTo>
                    <a:cubicBezTo>
                      <a:pt x="48002" y="4170"/>
                      <a:pt x="48269" y="4471"/>
                      <a:pt x="48502" y="4671"/>
                    </a:cubicBezTo>
                    <a:cubicBezTo>
                      <a:pt x="48602" y="4704"/>
                      <a:pt x="48669" y="4837"/>
                      <a:pt x="48669" y="4971"/>
                    </a:cubicBezTo>
                    <a:lnTo>
                      <a:pt x="51504" y="35326"/>
                    </a:lnTo>
                    <a:lnTo>
                      <a:pt x="51504" y="35393"/>
                    </a:lnTo>
                    <a:cubicBezTo>
                      <a:pt x="51504" y="35593"/>
                      <a:pt x="51337" y="35760"/>
                      <a:pt x="51137" y="35760"/>
                    </a:cubicBezTo>
                    <a:cubicBezTo>
                      <a:pt x="47201" y="35559"/>
                      <a:pt x="42998" y="35459"/>
                      <a:pt x="38828" y="35593"/>
                    </a:cubicBezTo>
                    <a:cubicBezTo>
                      <a:pt x="34692" y="35726"/>
                      <a:pt x="30623" y="36093"/>
                      <a:pt x="27020" y="36860"/>
                    </a:cubicBezTo>
                    <a:lnTo>
                      <a:pt x="26953" y="36860"/>
                    </a:lnTo>
                    <a:cubicBezTo>
                      <a:pt x="22250" y="36927"/>
                      <a:pt x="18447" y="37127"/>
                      <a:pt x="14678" y="37594"/>
                    </a:cubicBezTo>
                    <a:cubicBezTo>
                      <a:pt x="10942" y="38061"/>
                      <a:pt x="7139" y="38695"/>
                      <a:pt x="2469" y="39629"/>
                    </a:cubicBezTo>
                    <a:lnTo>
                      <a:pt x="2436" y="39629"/>
                    </a:lnTo>
                    <a:cubicBezTo>
                      <a:pt x="2236" y="39629"/>
                      <a:pt x="2069" y="39529"/>
                      <a:pt x="2002" y="39295"/>
                    </a:cubicBezTo>
                    <a:lnTo>
                      <a:pt x="1" y="8774"/>
                    </a:lnTo>
                    <a:cubicBezTo>
                      <a:pt x="1" y="8674"/>
                      <a:pt x="1" y="8573"/>
                      <a:pt x="101" y="8507"/>
                    </a:cubicBezTo>
                    <a:cubicBezTo>
                      <a:pt x="334" y="8240"/>
                      <a:pt x="635" y="7873"/>
                      <a:pt x="935" y="7539"/>
                    </a:cubicBezTo>
                    <a:cubicBezTo>
                      <a:pt x="1235" y="7172"/>
                      <a:pt x="1569" y="6772"/>
                      <a:pt x="1769" y="6539"/>
                    </a:cubicBezTo>
                    <a:cubicBezTo>
                      <a:pt x="1835" y="6472"/>
                      <a:pt x="1935" y="6405"/>
                      <a:pt x="2069" y="6405"/>
                    </a:cubicBezTo>
                    <a:cubicBezTo>
                      <a:pt x="4104" y="6539"/>
                      <a:pt x="5772" y="5671"/>
                      <a:pt x="7906" y="4604"/>
                    </a:cubicBezTo>
                    <a:cubicBezTo>
                      <a:pt x="9741" y="3703"/>
                      <a:pt x="11809" y="2669"/>
                      <a:pt x="14678" y="190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7" name="Google Shape;2697;p39"/>
              <p:cNvSpPr/>
              <p:nvPr/>
            </p:nvSpPr>
            <p:spPr>
              <a:xfrm>
                <a:off x="1334087" y="3793569"/>
                <a:ext cx="88517" cy="810017"/>
              </a:xfrm>
              <a:custGeom>
                <a:avLst/>
                <a:gdLst/>
                <a:ahLst/>
                <a:cxnLst/>
                <a:rect l="l" t="t" r="r" b="b"/>
                <a:pathLst>
                  <a:path w="3536" h="32358" extrusionOk="0">
                    <a:moveTo>
                      <a:pt x="0" y="401"/>
                    </a:moveTo>
                    <a:cubicBezTo>
                      <a:pt x="0" y="201"/>
                      <a:pt x="100" y="34"/>
                      <a:pt x="334" y="1"/>
                    </a:cubicBezTo>
                    <a:cubicBezTo>
                      <a:pt x="534" y="1"/>
                      <a:pt x="701" y="134"/>
                      <a:pt x="734" y="334"/>
                    </a:cubicBezTo>
                    <a:lnTo>
                      <a:pt x="3536" y="31924"/>
                    </a:lnTo>
                    <a:cubicBezTo>
                      <a:pt x="3536" y="32157"/>
                      <a:pt x="3402" y="32324"/>
                      <a:pt x="3202" y="32357"/>
                    </a:cubicBezTo>
                    <a:cubicBezTo>
                      <a:pt x="3002" y="32357"/>
                      <a:pt x="2835" y="32224"/>
                      <a:pt x="2769" y="3202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8" name="Google Shape;2698;p39"/>
              <p:cNvSpPr/>
              <p:nvPr/>
            </p:nvSpPr>
            <p:spPr>
              <a:xfrm>
                <a:off x="1894375" y="3752665"/>
                <a:ext cx="103561" cy="792469"/>
              </a:xfrm>
              <a:custGeom>
                <a:avLst/>
                <a:gdLst/>
                <a:ahLst/>
                <a:cxnLst/>
                <a:rect l="l" t="t" r="r" b="b"/>
                <a:pathLst>
                  <a:path w="4137" h="31657" extrusionOk="0">
                    <a:moveTo>
                      <a:pt x="34" y="467"/>
                    </a:moveTo>
                    <a:cubicBezTo>
                      <a:pt x="1" y="267"/>
                      <a:pt x="167" y="100"/>
                      <a:pt x="368" y="34"/>
                    </a:cubicBezTo>
                    <a:cubicBezTo>
                      <a:pt x="568" y="0"/>
                      <a:pt x="735" y="167"/>
                      <a:pt x="801" y="367"/>
                    </a:cubicBezTo>
                    <a:lnTo>
                      <a:pt x="4070" y="31189"/>
                    </a:lnTo>
                    <a:cubicBezTo>
                      <a:pt x="4137" y="31390"/>
                      <a:pt x="3970" y="31556"/>
                      <a:pt x="3737" y="31623"/>
                    </a:cubicBezTo>
                    <a:cubicBezTo>
                      <a:pt x="3537" y="31656"/>
                      <a:pt x="3370" y="31490"/>
                      <a:pt x="3336" y="3128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9" name="Google Shape;2699;p39"/>
              <p:cNvSpPr/>
              <p:nvPr/>
            </p:nvSpPr>
            <p:spPr>
              <a:xfrm>
                <a:off x="1402552" y="4485830"/>
                <a:ext cx="595384" cy="119432"/>
              </a:xfrm>
              <a:custGeom>
                <a:avLst/>
                <a:gdLst/>
                <a:ahLst/>
                <a:cxnLst/>
                <a:rect l="l" t="t" r="r" b="b"/>
                <a:pathLst>
                  <a:path w="23784" h="4771" extrusionOk="0">
                    <a:moveTo>
                      <a:pt x="23450" y="1601"/>
                    </a:moveTo>
                    <a:cubicBezTo>
                      <a:pt x="23651" y="1668"/>
                      <a:pt x="23784" y="1835"/>
                      <a:pt x="23784" y="2035"/>
                    </a:cubicBezTo>
                    <a:cubicBezTo>
                      <a:pt x="23717" y="2235"/>
                      <a:pt x="23550" y="2368"/>
                      <a:pt x="23350" y="2368"/>
                    </a:cubicBezTo>
                    <a:cubicBezTo>
                      <a:pt x="23317" y="2368"/>
                      <a:pt x="10941" y="767"/>
                      <a:pt x="601" y="4703"/>
                    </a:cubicBezTo>
                    <a:cubicBezTo>
                      <a:pt x="367" y="4770"/>
                      <a:pt x="167" y="4670"/>
                      <a:pt x="100" y="4503"/>
                    </a:cubicBezTo>
                    <a:cubicBezTo>
                      <a:pt x="0" y="4270"/>
                      <a:pt x="134" y="4070"/>
                      <a:pt x="301" y="4003"/>
                    </a:cubicBezTo>
                    <a:cubicBezTo>
                      <a:pt x="10841" y="0"/>
                      <a:pt x="23384" y="1568"/>
                      <a:pt x="23450" y="160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0" name="Google Shape;2700;p39"/>
              <p:cNvSpPr/>
              <p:nvPr/>
            </p:nvSpPr>
            <p:spPr>
              <a:xfrm>
                <a:off x="815529" y="4541754"/>
                <a:ext cx="607926" cy="95225"/>
              </a:xfrm>
              <a:custGeom>
                <a:avLst/>
                <a:gdLst/>
                <a:ahLst/>
                <a:cxnLst/>
                <a:rect l="l" t="t" r="r" b="b"/>
                <a:pathLst>
                  <a:path w="24285" h="3804" extrusionOk="0">
                    <a:moveTo>
                      <a:pt x="534" y="3770"/>
                    </a:moveTo>
                    <a:cubicBezTo>
                      <a:pt x="300" y="3804"/>
                      <a:pt x="100" y="3670"/>
                      <a:pt x="67" y="3470"/>
                    </a:cubicBezTo>
                    <a:cubicBezTo>
                      <a:pt x="0" y="3270"/>
                      <a:pt x="134" y="3036"/>
                      <a:pt x="367" y="3003"/>
                    </a:cubicBezTo>
                    <a:cubicBezTo>
                      <a:pt x="401" y="3003"/>
                      <a:pt x="15011" y="1"/>
                      <a:pt x="23951" y="1702"/>
                    </a:cubicBezTo>
                    <a:cubicBezTo>
                      <a:pt x="24151" y="1769"/>
                      <a:pt x="24284" y="1969"/>
                      <a:pt x="24251" y="2169"/>
                    </a:cubicBezTo>
                    <a:cubicBezTo>
                      <a:pt x="24184" y="2369"/>
                      <a:pt x="23984" y="2503"/>
                      <a:pt x="23784" y="2469"/>
                    </a:cubicBezTo>
                    <a:cubicBezTo>
                      <a:pt x="15044" y="768"/>
                      <a:pt x="567" y="3704"/>
                      <a:pt x="534" y="377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1" name="Google Shape;2701;p39"/>
              <p:cNvSpPr/>
              <p:nvPr/>
            </p:nvSpPr>
            <p:spPr>
              <a:xfrm>
                <a:off x="1372488" y="3742652"/>
                <a:ext cx="509396" cy="92697"/>
              </a:xfrm>
              <a:custGeom>
                <a:avLst/>
                <a:gdLst/>
                <a:ahLst/>
                <a:cxnLst/>
                <a:rect l="l" t="t" r="r" b="b"/>
                <a:pathLst>
                  <a:path w="20349" h="3703" extrusionOk="0">
                    <a:moveTo>
                      <a:pt x="34" y="3703"/>
                    </a:moveTo>
                    <a:cubicBezTo>
                      <a:pt x="2636" y="1068"/>
                      <a:pt x="6538" y="167"/>
                      <a:pt x="10141" y="867"/>
                    </a:cubicBezTo>
                    <a:cubicBezTo>
                      <a:pt x="11842" y="1201"/>
                      <a:pt x="13477" y="1868"/>
                      <a:pt x="15178" y="2335"/>
                    </a:cubicBezTo>
                    <a:cubicBezTo>
                      <a:pt x="16746" y="2769"/>
                      <a:pt x="18580" y="3102"/>
                      <a:pt x="20248" y="2702"/>
                    </a:cubicBezTo>
                    <a:cubicBezTo>
                      <a:pt x="20348" y="2635"/>
                      <a:pt x="20315" y="2535"/>
                      <a:pt x="20215" y="2535"/>
                    </a:cubicBezTo>
                    <a:cubicBezTo>
                      <a:pt x="19314" y="2602"/>
                      <a:pt x="18414" y="2702"/>
                      <a:pt x="17513" y="2569"/>
                    </a:cubicBezTo>
                    <a:cubicBezTo>
                      <a:pt x="16579" y="2502"/>
                      <a:pt x="15712" y="2235"/>
                      <a:pt x="14844" y="2035"/>
                    </a:cubicBezTo>
                    <a:cubicBezTo>
                      <a:pt x="13076" y="1535"/>
                      <a:pt x="11375" y="901"/>
                      <a:pt x="9574" y="601"/>
                    </a:cubicBezTo>
                    <a:cubicBezTo>
                      <a:pt x="6138" y="0"/>
                      <a:pt x="2469" y="1068"/>
                      <a:pt x="34" y="3703"/>
                    </a:cubicBezTo>
                    <a:cubicBezTo>
                      <a:pt x="0" y="3669"/>
                      <a:pt x="34" y="3703"/>
                      <a:pt x="34" y="370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2" name="Google Shape;2702;p39"/>
              <p:cNvSpPr/>
              <p:nvPr/>
            </p:nvSpPr>
            <p:spPr>
              <a:xfrm>
                <a:off x="1377494" y="3802756"/>
                <a:ext cx="512725" cy="92722"/>
              </a:xfrm>
              <a:custGeom>
                <a:avLst/>
                <a:gdLst/>
                <a:ahLst/>
                <a:cxnLst/>
                <a:rect l="l" t="t" r="r" b="b"/>
                <a:pathLst>
                  <a:path w="20482" h="3704" extrusionOk="0">
                    <a:moveTo>
                      <a:pt x="34" y="3703"/>
                    </a:moveTo>
                    <a:cubicBezTo>
                      <a:pt x="2669" y="1035"/>
                      <a:pt x="6605" y="168"/>
                      <a:pt x="10175" y="868"/>
                    </a:cubicBezTo>
                    <a:cubicBezTo>
                      <a:pt x="11942" y="1202"/>
                      <a:pt x="13610" y="1835"/>
                      <a:pt x="15345" y="2302"/>
                    </a:cubicBezTo>
                    <a:cubicBezTo>
                      <a:pt x="16946" y="2703"/>
                      <a:pt x="18781" y="3036"/>
                      <a:pt x="20382" y="2636"/>
                    </a:cubicBezTo>
                    <a:cubicBezTo>
                      <a:pt x="20482" y="2603"/>
                      <a:pt x="20449" y="2469"/>
                      <a:pt x="20348" y="2469"/>
                    </a:cubicBezTo>
                    <a:cubicBezTo>
                      <a:pt x="19448" y="2603"/>
                      <a:pt x="18547" y="2636"/>
                      <a:pt x="17580" y="2536"/>
                    </a:cubicBezTo>
                    <a:cubicBezTo>
                      <a:pt x="16679" y="2469"/>
                      <a:pt x="15779" y="2202"/>
                      <a:pt x="14878" y="2002"/>
                    </a:cubicBezTo>
                    <a:cubicBezTo>
                      <a:pt x="13143" y="1535"/>
                      <a:pt x="11375" y="935"/>
                      <a:pt x="9607" y="635"/>
                    </a:cubicBezTo>
                    <a:cubicBezTo>
                      <a:pt x="6138" y="1"/>
                      <a:pt x="2469" y="1102"/>
                      <a:pt x="34" y="3703"/>
                    </a:cubicBezTo>
                    <a:cubicBezTo>
                      <a:pt x="1" y="3670"/>
                      <a:pt x="1" y="3703"/>
                      <a:pt x="34" y="370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3" name="Google Shape;2703;p39"/>
              <p:cNvSpPr/>
              <p:nvPr/>
            </p:nvSpPr>
            <p:spPr>
              <a:xfrm>
                <a:off x="1381675" y="3863711"/>
                <a:ext cx="516906" cy="92722"/>
              </a:xfrm>
              <a:custGeom>
                <a:avLst/>
                <a:gdLst/>
                <a:ahLst/>
                <a:cxnLst/>
                <a:rect l="l" t="t" r="r" b="b"/>
                <a:pathLst>
                  <a:path w="20649" h="3704" extrusionOk="0">
                    <a:moveTo>
                      <a:pt x="34" y="3704"/>
                    </a:moveTo>
                    <a:cubicBezTo>
                      <a:pt x="2669" y="1035"/>
                      <a:pt x="6605" y="168"/>
                      <a:pt x="10174" y="868"/>
                    </a:cubicBezTo>
                    <a:cubicBezTo>
                      <a:pt x="11976" y="1202"/>
                      <a:pt x="13677" y="1836"/>
                      <a:pt x="15445" y="2269"/>
                    </a:cubicBezTo>
                    <a:cubicBezTo>
                      <a:pt x="17046" y="2703"/>
                      <a:pt x="18881" y="3036"/>
                      <a:pt x="20548" y="2603"/>
                    </a:cubicBezTo>
                    <a:cubicBezTo>
                      <a:pt x="20648" y="2569"/>
                      <a:pt x="20615" y="2436"/>
                      <a:pt x="20515" y="2436"/>
                    </a:cubicBezTo>
                    <a:cubicBezTo>
                      <a:pt x="19614" y="2569"/>
                      <a:pt x="18680" y="2603"/>
                      <a:pt x="17780" y="2536"/>
                    </a:cubicBezTo>
                    <a:cubicBezTo>
                      <a:pt x="16846" y="2436"/>
                      <a:pt x="15878" y="2202"/>
                      <a:pt x="15011" y="2002"/>
                    </a:cubicBezTo>
                    <a:cubicBezTo>
                      <a:pt x="13210" y="1535"/>
                      <a:pt x="11475" y="902"/>
                      <a:pt x="9641" y="601"/>
                    </a:cubicBezTo>
                    <a:cubicBezTo>
                      <a:pt x="6138" y="1"/>
                      <a:pt x="2469" y="1068"/>
                      <a:pt x="34" y="3704"/>
                    </a:cubicBezTo>
                    <a:cubicBezTo>
                      <a:pt x="0" y="3670"/>
                      <a:pt x="34" y="3704"/>
                      <a:pt x="34" y="370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4" name="Google Shape;2704;p39"/>
              <p:cNvSpPr/>
              <p:nvPr/>
            </p:nvSpPr>
            <p:spPr>
              <a:xfrm>
                <a:off x="1386682" y="3924666"/>
                <a:ext cx="517732" cy="91896"/>
              </a:xfrm>
              <a:custGeom>
                <a:avLst/>
                <a:gdLst/>
                <a:ahLst/>
                <a:cxnLst/>
                <a:rect l="l" t="t" r="r" b="b"/>
                <a:pathLst>
                  <a:path w="20682" h="3671" extrusionOk="0">
                    <a:moveTo>
                      <a:pt x="67" y="3637"/>
                    </a:moveTo>
                    <a:cubicBezTo>
                      <a:pt x="2669" y="968"/>
                      <a:pt x="6605" y="101"/>
                      <a:pt x="10174" y="802"/>
                    </a:cubicBezTo>
                    <a:cubicBezTo>
                      <a:pt x="11976" y="1135"/>
                      <a:pt x="13677" y="1769"/>
                      <a:pt x="15478" y="2169"/>
                    </a:cubicBezTo>
                    <a:cubicBezTo>
                      <a:pt x="17113" y="2603"/>
                      <a:pt x="18947" y="2903"/>
                      <a:pt x="20615" y="2503"/>
                    </a:cubicBezTo>
                    <a:cubicBezTo>
                      <a:pt x="20682" y="2469"/>
                      <a:pt x="20649" y="2336"/>
                      <a:pt x="20582" y="2336"/>
                    </a:cubicBezTo>
                    <a:cubicBezTo>
                      <a:pt x="19648" y="2469"/>
                      <a:pt x="18747" y="2503"/>
                      <a:pt x="17813" y="2436"/>
                    </a:cubicBezTo>
                    <a:cubicBezTo>
                      <a:pt x="16846" y="2336"/>
                      <a:pt x="15945" y="2136"/>
                      <a:pt x="15011" y="1902"/>
                    </a:cubicBezTo>
                    <a:cubicBezTo>
                      <a:pt x="13243" y="1435"/>
                      <a:pt x="11475" y="835"/>
                      <a:pt x="9641" y="568"/>
                    </a:cubicBezTo>
                    <a:cubicBezTo>
                      <a:pt x="6138" y="1"/>
                      <a:pt x="2469" y="1002"/>
                      <a:pt x="67" y="3637"/>
                    </a:cubicBezTo>
                    <a:cubicBezTo>
                      <a:pt x="1" y="3637"/>
                      <a:pt x="1" y="3670"/>
                      <a:pt x="67" y="363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5" name="Google Shape;2705;p39"/>
              <p:cNvSpPr/>
              <p:nvPr/>
            </p:nvSpPr>
            <p:spPr>
              <a:xfrm>
                <a:off x="1390862" y="3985647"/>
                <a:ext cx="521912" cy="91871"/>
              </a:xfrm>
              <a:custGeom>
                <a:avLst/>
                <a:gdLst/>
                <a:ahLst/>
                <a:cxnLst/>
                <a:rect l="l" t="t" r="r" b="b"/>
                <a:pathLst>
                  <a:path w="20849" h="3670" extrusionOk="0">
                    <a:moveTo>
                      <a:pt x="67" y="3636"/>
                    </a:moveTo>
                    <a:cubicBezTo>
                      <a:pt x="2669" y="967"/>
                      <a:pt x="6505" y="133"/>
                      <a:pt x="10108" y="734"/>
                    </a:cubicBezTo>
                    <a:cubicBezTo>
                      <a:pt x="11942" y="1067"/>
                      <a:pt x="13743" y="1668"/>
                      <a:pt x="15511" y="2135"/>
                    </a:cubicBezTo>
                    <a:cubicBezTo>
                      <a:pt x="17179" y="2502"/>
                      <a:pt x="19081" y="2835"/>
                      <a:pt x="20782" y="2402"/>
                    </a:cubicBezTo>
                    <a:cubicBezTo>
                      <a:pt x="20849" y="2368"/>
                      <a:pt x="20815" y="2235"/>
                      <a:pt x="20748" y="2235"/>
                    </a:cubicBezTo>
                    <a:cubicBezTo>
                      <a:pt x="19781" y="2368"/>
                      <a:pt x="18847" y="2402"/>
                      <a:pt x="17946" y="2335"/>
                    </a:cubicBezTo>
                    <a:cubicBezTo>
                      <a:pt x="16979" y="2235"/>
                      <a:pt x="16012" y="2035"/>
                      <a:pt x="15078" y="1801"/>
                    </a:cubicBezTo>
                    <a:cubicBezTo>
                      <a:pt x="13243" y="1334"/>
                      <a:pt x="11408" y="734"/>
                      <a:pt x="9507" y="500"/>
                    </a:cubicBezTo>
                    <a:cubicBezTo>
                      <a:pt x="6071" y="0"/>
                      <a:pt x="2469" y="1034"/>
                      <a:pt x="67" y="3636"/>
                    </a:cubicBezTo>
                    <a:cubicBezTo>
                      <a:pt x="0" y="3636"/>
                      <a:pt x="67" y="3669"/>
                      <a:pt x="67" y="363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6" name="Google Shape;2706;p39"/>
              <p:cNvSpPr/>
              <p:nvPr/>
            </p:nvSpPr>
            <p:spPr>
              <a:xfrm>
                <a:off x="1395043" y="4045751"/>
                <a:ext cx="527745" cy="91896"/>
              </a:xfrm>
              <a:custGeom>
                <a:avLst/>
                <a:gdLst/>
                <a:ahLst/>
                <a:cxnLst/>
                <a:rect l="l" t="t" r="r" b="b"/>
                <a:pathLst>
                  <a:path w="21082" h="3671" extrusionOk="0">
                    <a:moveTo>
                      <a:pt x="100" y="3637"/>
                    </a:moveTo>
                    <a:cubicBezTo>
                      <a:pt x="2735" y="968"/>
                      <a:pt x="6638" y="134"/>
                      <a:pt x="10274" y="801"/>
                    </a:cubicBezTo>
                    <a:cubicBezTo>
                      <a:pt x="12109" y="1135"/>
                      <a:pt x="13910" y="1702"/>
                      <a:pt x="15745" y="2136"/>
                    </a:cubicBezTo>
                    <a:cubicBezTo>
                      <a:pt x="17413" y="2503"/>
                      <a:pt x="19281" y="2836"/>
                      <a:pt x="20982" y="2436"/>
                    </a:cubicBezTo>
                    <a:cubicBezTo>
                      <a:pt x="21082" y="2369"/>
                      <a:pt x="21015" y="2269"/>
                      <a:pt x="20948" y="2269"/>
                    </a:cubicBezTo>
                    <a:cubicBezTo>
                      <a:pt x="19981" y="2402"/>
                      <a:pt x="19114" y="2436"/>
                      <a:pt x="18146" y="2336"/>
                    </a:cubicBezTo>
                    <a:cubicBezTo>
                      <a:pt x="17179" y="2269"/>
                      <a:pt x="16245" y="2069"/>
                      <a:pt x="15278" y="1835"/>
                    </a:cubicBezTo>
                    <a:cubicBezTo>
                      <a:pt x="13443" y="1368"/>
                      <a:pt x="11608" y="801"/>
                      <a:pt x="9740" y="534"/>
                    </a:cubicBezTo>
                    <a:cubicBezTo>
                      <a:pt x="6138" y="1"/>
                      <a:pt x="2502" y="1001"/>
                      <a:pt x="100" y="3637"/>
                    </a:cubicBezTo>
                    <a:cubicBezTo>
                      <a:pt x="0" y="3637"/>
                      <a:pt x="67" y="3670"/>
                      <a:pt x="100" y="363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7" name="Google Shape;2707;p39"/>
              <p:cNvSpPr/>
              <p:nvPr/>
            </p:nvSpPr>
            <p:spPr>
              <a:xfrm>
                <a:off x="1400875" y="4106706"/>
                <a:ext cx="523590" cy="91896"/>
              </a:xfrm>
              <a:custGeom>
                <a:avLst/>
                <a:gdLst/>
                <a:ahLst/>
                <a:cxnLst/>
                <a:rect l="l" t="t" r="r" b="b"/>
                <a:pathLst>
                  <a:path w="20916" h="3671" extrusionOk="0">
                    <a:moveTo>
                      <a:pt x="34" y="3637"/>
                    </a:moveTo>
                    <a:cubicBezTo>
                      <a:pt x="2669" y="968"/>
                      <a:pt x="6572" y="134"/>
                      <a:pt x="10208" y="801"/>
                    </a:cubicBezTo>
                    <a:cubicBezTo>
                      <a:pt x="12043" y="1135"/>
                      <a:pt x="13810" y="1735"/>
                      <a:pt x="15612" y="2169"/>
                    </a:cubicBezTo>
                    <a:cubicBezTo>
                      <a:pt x="17280" y="2536"/>
                      <a:pt x="19148" y="2870"/>
                      <a:pt x="20815" y="2469"/>
                    </a:cubicBezTo>
                    <a:cubicBezTo>
                      <a:pt x="20916" y="2403"/>
                      <a:pt x="20882" y="2302"/>
                      <a:pt x="20782" y="2302"/>
                    </a:cubicBezTo>
                    <a:cubicBezTo>
                      <a:pt x="19815" y="2403"/>
                      <a:pt x="18947" y="2469"/>
                      <a:pt x="17980" y="2369"/>
                    </a:cubicBezTo>
                    <a:cubicBezTo>
                      <a:pt x="17046" y="2302"/>
                      <a:pt x="16079" y="2069"/>
                      <a:pt x="15145" y="1835"/>
                    </a:cubicBezTo>
                    <a:cubicBezTo>
                      <a:pt x="13310" y="1368"/>
                      <a:pt x="11475" y="801"/>
                      <a:pt x="9607" y="501"/>
                    </a:cubicBezTo>
                    <a:cubicBezTo>
                      <a:pt x="6105" y="1"/>
                      <a:pt x="2436" y="1002"/>
                      <a:pt x="34" y="3637"/>
                    </a:cubicBezTo>
                    <a:cubicBezTo>
                      <a:pt x="1" y="3637"/>
                      <a:pt x="34" y="3670"/>
                      <a:pt x="34" y="363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8" name="Google Shape;2708;p39"/>
              <p:cNvSpPr/>
              <p:nvPr/>
            </p:nvSpPr>
            <p:spPr>
              <a:xfrm>
                <a:off x="1405056" y="4166835"/>
                <a:ext cx="526919" cy="91871"/>
              </a:xfrm>
              <a:custGeom>
                <a:avLst/>
                <a:gdLst/>
                <a:ahLst/>
                <a:cxnLst/>
                <a:rect l="l" t="t" r="r" b="b"/>
                <a:pathLst>
                  <a:path w="21049" h="3670" extrusionOk="0">
                    <a:moveTo>
                      <a:pt x="67" y="3637"/>
                    </a:moveTo>
                    <a:cubicBezTo>
                      <a:pt x="2702" y="968"/>
                      <a:pt x="6605" y="134"/>
                      <a:pt x="10241" y="801"/>
                    </a:cubicBezTo>
                    <a:cubicBezTo>
                      <a:pt x="12076" y="1135"/>
                      <a:pt x="13877" y="1735"/>
                      <a:pt x="15712" y="2135"/>
                    </a:cubicBezTo>
                    <a:cubicBezTo>
                      <a:pt x="17379" y="2502"/>
                      <a:pt x="19247" y="2836"/>
                      <a:pt x="20949" y="2436"/>
                    </a:cubicBezTo>
                    <a:cubicBezTo>
                      <a:pt x="21049" y="2369"/>
                      <a:pt x="21015" y="2269"/>
                      <a:pt x="20915" y="2269"/>
                    </a:cubicBezTo>
                    <a:cubicBezTo>
                      <a:pt x="19948" y="2402"/>
                      <a:pt x="19081" y="2436"/>
                      <a:pt x="18113" y="2336"/>
                    </a:cubicBezTo>
                    <a:cubicBezTo>
                      <a:pt x="17179" y="2269"/>
                      <a:pt x="16212" y="2069"/>
                      <a:pt x="15245" y="1835"/>
                    </a:cubicBezTo>
                    <a:cubicBezTo>
                      <a:pt x="13410" y="1402"/>
                      <a:pt x="11575" y="801"/>
                      <a:pt x="9707" y="568"/>
                    </a:cubicBezTo>
                    <a:cubicBezTo>
                      <a:pt x="6105" y="1"/>
                      <a:pt x="2502" y="1001"/>
                      <a:pt x="67" y="3637"/>
                    </a:cubicBezTo>
                    <a:cubicBezTo>
                      <a:pt x="0" y="3637"/>
                      <a:pt x="34" y="3670"/>
                      <a:pt x="67" y="363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9" name="Google Shape;2709;p39"/>
              <p:cNvSpPr/>
              <p:nvPr/>
            </p:nvSpPr>
            <p:spPr>
              <a:xfrm>
                <a:off x="1410062" y="4227791"/>
                <a:ext cx="525267" cy="91871"/>
              </a:xfrm>
              <a:custGeom>
                <a:avLst/>
                <a:gdLst/>
                <a:ahLst/>
                <a:cxnLst/>
                <a:rect l="l" t="t" r="r" b="b"/>
                <a:pathLst>
                  <a:path w="20983" h="3670" extrusionOk="0">
                    <a:moveTo>
                      <a:pt x="34" y="3637"/>
                    </a:moveTo>
                    <a:cubicBezTo>
                      <a:pt x="2669" y="968"/>
                      <a:pt x="6505" y="134"/>
                      <a:pt x="10074" y="735"/>
                    </a:cubicBezTo>
                    <a:cubicBezTo>
                      <a:pt x="11976" y="1068"/>
                      <a:pt x="13744" y="1669"/>
                      <a:pt x="15578" y="2069"/>
                    </a:cubicBezTo>
                    <a:cubicBezTo>
                      <a:pt x="17246" y="2469"/>
                      <a:pt x="19181" y="2803"/>
                      <a:pt x="20882" y="2369"/>
                    </a:cubicBezTo>
                    <a:cubicBezTo>
                      <a:pt x="20982" y="2336"/>
                      <a:pt x="20915" y="2202"/>
                      <a:pt x="20849" y="2202"/>
                    </a:cubicBezTo>
                    <a:cubicBezTo>
                      <a:pt x="19881" y="2336"/>
                      <a:pt x="18981" y="2369"/>
                      <a:pt x="18013" y="2302"/>
                    </a:cubicBezTo>
                    <a:cubicBezTo>
                      <a:pt x="17046" y="2202"/>
                      <a:pt x="16045" y="2002"/>
                      <a:pt x="15145" y="1802"/>
                    </a:cubicBezTo>
                    <a:cubicBezTo>
                      <a:pt x="13243" y="1335"/>
                      <a:pt x="11409" y="735"/>
                      <a:pt x="9541" y="501"/>
                    </a:cubicBezTo>
                    <a:cubicBezTo>
                      <a:pt x="6038" y="1"/>
                      <a:pt x="2469" y="1035"/>
                      <a:pt x="34" y="3637"/>
                    </a:cubicBezTo>
                    <a:cubicBezTo>
                      <a:pt x="1" y="3637"/>
                      <a:pt x="34" y="3670"/>
                      <a:pt x="34" y="363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0" name="Google Shape;2710;p39"/>
              <p:cNvSpPr/>
              <p:nvPr/>
            </p:nvSpPr>
            <p:spPr>
              <a:xfrm>
                <a:off x="1414243" y="4287920"/>
                <a:ext cx="526919" cy="91871"/>
              </a:xfrm>
              <a:custGeom>
                <a:avLst/>
                <a:gdLst/>
                <a:ahLst/>
                <a:cxnLst/>
                <a:rect l="l" t="t" r="r" b="b"/>
                <a:pathLst>
                  <a:path w="21049" h="3670" extrusionOk="0">
                    <a:moveTo>
                      <a:pt x="34" y="3636"/>
                    </a:moveTo>
                    <a:cubicBezTo>
                      <a:pt x="2669" y="968"/>
                      <a:pt x="6572" y="134"/>
                      <a:pt x="10174" y="768"/>
                    </a:cubicBezTo>
                    <a:cubicBezTo>
                      <a:pt x="12009" y="1101"/>
                      <a:pt x="13810" y="1668"/>
                      <a:pt x="15645" y="2102"/>
                    </a:cubicBezTo>
                    <a:cubicBezTo>
                      <a:pt x="17346" y="2469"/>
                      <a:pt x="19247" y="2836"/>
                      <a:pt x="20982" y="2402"/>
                    </a:cubicBezTo>
                    <a:cubicBezTo>
                      <a:pt x="21049" y="2335"/>
                      <a:pt x="21015" y="2235"/>
                      <a:pt x="20915" y="2235"/>
                    </a:cubicBezTo>
                    <a:cubicBezTo>
                      <a:pt x="20015" y="2335"/>
                      <a:pt x="19081" y="2402"/>
                      <a:pt x="18147" y="2302"/>
                    </a:cubicBezTo>
                    <a:cubicBezTo>
                      <a:pt x="17179" y="2235"/>
                      <a:pt x="16212" y="2002"/>
                      <a:pt x="15245" y="1802"/>
                    </a:cubicBezTo>
                    <a:cubicBezTo>
                      <a:pt x="13377" y="1335"/>
                      <a:pt x="11509" y="768"/>
                      <a:pt x="9574" y="467"/>
                    </a:cubicBezTo>
                    <a:cubicBezTo>
                      <a:pt x="6138" y="0"/>
                      <a:pt x="2502" y="1001"/>
                      <a:pt x="34" y="3636"/>
                    </a:cubicBezTo>
                    <a:cubicBezTo>
                      <a:pt x="0" y="3636"/>
                      <a:pt x="34" y="3670"/>
                      <a:pt x="34" y="363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1" name="Google Shape;2711;p39"/>
              <p:cNvSpPr/>
              <p:nvPr/>
            </p:nvSpPr>
            <p:spPr>
              <a:xfrm>
                <a:off x="1419249" y="4348875"/>
                <a:ext cx="530273" cy="91045"/>
              </a:xfrm>
              <a:custGeom>
                <a:avLst/>
                <a:gdLst/>
                <a:ahLst/>
                <a:cxnLst/>
                <a:rect l="l" t="t" r="r" b="b"/>
                <a:pathLst>
                  <a:path w="21183" h="3637" extrusionOk="0">
                    <a:moveTo>
                      <a:pt x="34" y="3636"/>
                    </a:moveTo>
                    <a:cubicBezTo>
                      <a:pt x="2702" y="901"/>
                      <a:pt x="6538" y="167"/>
                      <a:pt x="10208" y="734"/>
                    </a:cubicBezTo>
                    <a:cubicBezTo>
                      <a:pt x="12042" y="1035"/>
                      <a:pt x="13877" y="1635"/>
                      <a:pt x="15712" y="2002"/>
                    </a:cubicBezTo>
                    <a:cubicBezTo>
                      <a:pt x="17446" y="2369"/>
                      <a:pt x="19381" y="2702"/>
                      <a:pt x="21082" y="2235"/>
                    </a:cubicBezTo>
                    <a:cubicBezTo>
                      <a:pt x="21182" y="2202"/>
                      <a:pt x="21149" y="2069"/>
                      <a:pt x="21049" y="2069"/>
                    </a:cubicBezTo>
                    <a:cubicBezTo>
                      <a:pt x="20081" y="2202"/>
                      <a:pt x="19214" y="2235"/>
                      <a:pt x="18247" y="2169"/>
                    </a:cubicBezTo>
                    <a:cubicBezTo>
                      <a:pt x="17313" y="2069"/>
                      <a:pt x="16345" y="1902"/>
                      <a:pt x="15378" y="1702"/>
                    </a:cubicBezTo>
                    <a:cubicBezTo>
                      <a:pt x="13477" y="1301"/>
                      <a:pt x="11575" y="701"/>
                      <a:pt x="9674" y="467"/>
                    </a:cubicBezTo>
                    <a:cubicBezTo>
                      <a:pt x="6105" y="0"/>
                      <a:pt x="2469" y="1001"/>
                      <a:pt x="34" y="3636"/>
                    </a:cubicBezTo>
                    <a:cubicBezTo>
                      <a:pt x="0" y="3636"/>
                      <a:pt x="0" y="3636"/>
                      <a:pt x="34" y="363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2" name="Google Shape;2712;p39"/>
              <p:cNvSpPr/>
              <p:nvPr/>
            </p:nvSpPr>
            <p:spPr>
              <a:xfrm>
                <a:off x="1423430" y="4411507"/>
                <a:ext cx="533603" cy="88542"/>
              </a:xfrm>
              <a:custGeom>
                <a:avLst/>
                <a:gdLst/>
                <a:ahLst/>
                <a:cxnLst/>
                <a:rect l="l" t="t" r="r" b="b"/>
                <a:pathLst>
                  <a:path w="21316" h="3537" extrusionOk="0">
                    <a:moveTo>
                      <a:pt x="34" y="3536"/>
                    </a:moveTo>
                    <a:cubicBezTo>
                      <a:pt x="1335" y="2235"/>
                      <a:pt x="2969" y="1335"/>
                      <a:pt x="4704" y="868"/>
                    </a:cubicBezTo>
                    <a:cubicBezTo>
                      <a:pt x="6505" y="367"/>
                      <a:pt x="8340" y="401"/>
                      <a:pt x="10141" y="634"/>
                    </a:cubicBezTo>
                    <a:cubicBezTo>
                      <a:pt x="12042" y="868"/>
                      <a:pt x="13944" y="1301"/>
                      <a:pt x="15812" y="1535"/>
                    </a:cubicBezTo>
                    <a:cubicBezTo>
                      <a:pt x="17546" y="1802"/>
                      <a:pt x="19481" y="2002"/>
                      <a:pt x="21215" y="1568"/>
                    </a:cubicBezTo>
                    <a:cubicBezTo>
                      <a:pt x="21315" y="1535"/>
                      <a:pt x="21282" y="1401"/>
                      <a:pt x="21182" y="1401"/>
                    </a:cubicBezTo>
                    <a:cubicBezTo>
                      <a:pt x="20281" y="1535"/>
                      <a:pt x="19347" y="1635"/>
                      <a:pt x="18447" y="1568"/>
                    </a:cubicBezTo>
                    <a:cubicBezTo>
                      <a:pt x="17379" y="1535"/>
                      <a:pt x="16345" y="1401"/>
                      <a:pt x="15345" y="1234"/>
                    </a:cubicBezTo>
                    <a:cubicBezTo>
                      <a:pt x="13443" y="968"/>
                      <a:pt x="11508" y="534"/>
                      <a:pt x="9540" y="334"/>
                    </a:cubicBezTo>
                    <a:cubicBezTo>
                      <a:pt x="6005" y="0"/>
                      <a:pt x="2502" y="868"/>
                      <a:pt x="34" y="3536"/>
                    </a:cubicBezTo>
                    <a:cubicBezTo>
                      <a:pt x="0" y="3536"/>
                      <a:pt x="34" y="3536"/>
                      <a:pt x="34" y="353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3" name="Google Shape;2713;p39"/>
              <p:cNvSpPr/>
              <p:nvPr/>
            </p:nvSpPr>
            <p:spPr>
              <a:xfrm>
                <a:off x="1440127" y="4477469"/>
                <a:ext cx="524416" cy="77677"/>
              </a:xfrm>
              <a:custGeom>
                <a:avLst/>
                <a:gdLst/>
                <a:ahLst/>
                <a:cxnLst/>
                <a:rect l="l" t="t" r="r" b="b"/>
                <a:pathLst>
                  <a:path w="20949" h="3103" extrusionOk="0">
                    <a:moveTo>
                      <a:pt x="34" y="3069"/>
                    </a:moveTo>
                    <a:cubicBezTo>
                      <a:pt x="1301" y="1835"/>
                      <a:pt x="2802" y="901"/>
                      <a:pt x="4504" y="568"/>
                    </a:cubicBezTo>
                    <a:cubicBezTo>
                      <a:pt x="6205" y="201"/>
                      <a:pt x="8006" y="201"/>
                      <a:pt x="9774" y="301"/>
                    </a:cubicBezTo>
                    <a:cubicBezTo>
                      <a:pt x="11675" y="434"/>
                      <a:pt x="13610" y="734"/>
                      <a:pt x="15511" y="901"/>
                    </a:cubicBezTo>
                    <a:cubicBezTo>
                      <a:pt x="17213" y="1068"/>
                      <a:pt x="19147" y="1235"/>
                      <a:pt x="20849" y="768"/>
                    </a:cubicBezTo>
                    <a:cubicBezTo>
                      <a:pt x="20949" y="734"/>
                      <a:pt x="20882" y="601"/>
                      <a:pt x="20815" y="601"/>
                    </a:cubicBezTo>
                    <a:cubicBezTo>
                      <a:pt x="19881" y="734"/>
                      <a:pt x="19014" y="801"/>
                      <a:pt x="18147" y="801"/>
                    </a:cubicBezTo>
                    <a:cubicBezTo>
                      <a:pt x="17113" y="801"/>
                      <a:pt x="16112" y="734"/>
                      <a:pt x="15044" y="668"/>
                    </a:cubicBezTo>
                    <a:cubicBezTo>
                      <a:pt x="13143" y="501"/>
                      <a:pt x="11208" y="201"/>
                      <a:pt x="9307" y="67"/>
                    </a:cubicBezTo>
                    <a:cubicBezTo>
                      <a:pt x="7606" y="0"/>
                      <a:pt x="5838" y="67"/>
                      <a:pt x="4170" y="434"/>
                    </a:cubicBezTo>
                    <a:cubicBezTo>
                      <a:pt x="2502" y="901"/>
                      <a:pt x="1168" y="1835"/>
                      <a:pt x="34" y="3069"/>
                    </a:cubicBezTo>
                    <a:cubicBezTo>
                      <a:pt x="0" y="3069"/>
                      <a:pt x="34" y="3103"/>
                      <a:pt x="34" y="306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4" name="Google Shape;2714;p39"/>
              <p:cNvSpPr/>
              <p:nvPr/>
            </p:nvSpPr>
            <p:spPr>
              <a:xfrm>
                <a:off x="1983718" y="4530064"/>
                <a:ext cx="39277" cy="37625"/>
              </a:xfrm>
              <a:custGeom>
                <a:avLst/>
                <a:gdLst/>
                <a:ahLst/>
                <a:cxnLst/>
                <a:rect l="l" t="t" r="r" b="b"/>
                <a:pathLst>
                  <a:path w="1569" h="1503" extrusionOk="0">
                    <a:moveTo>
                      <a:pt x="68" y="134"/>
                    </a:moveTo>
                    <a:lnTo>
                      <a:pt x="668" y="902"/>
                    </a:lnTo>
                    <a:cubicBezTo>
                      <a:pt x="902" y="1102"/>
                      <a:pt x="1135" y="1469"/>
                      <a:pt x="1469" y="1502"/>
                    </a:cubicBezTo>
                    <a:cubicBezTo>
                      <a:pt x="1502" y="1502"/>
                      <a:pt x="1569" y="1469"/>
                      <a:pt x="1502" y="1435"/>
                    </a:cubicBezTo>
                    <a:cubicBezTo>
                      <a:pt x="1435" y="1335"/>
                      <a:pt x="1335" y="1269"/>
                      <a:pt x="1268" y="1235"/>
                    </a:cubicBezTo>
                    <a:lnTo>
                      <a:pt x="902" y="835"/>
                    </a:lnTo>
                    <a:cubicBezTo>
                      <a:pt x="635" y="601"/>
                      <a:pt x="435" y="335"/>
                      <a:pt x="168" y="101"/>
                    </a:cubicBezTo>
                    <a:cubicBezTo>
                      <a:pt x="101" y="1"/>
                      <a:pt x="1" y="101"/>
                      <a:pt x="68" y="1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5" name="Google Shape;2715;p39"/>
              <p:cNvSpPr/>
              <p:nvPr/>
            </p:nvSpPr>
            <p:spPr>
              <a:xfrm>
                <a:off x="1919433" y="3776046"/>
                <a:ext cx="45961" cy="411692"/>
              </a:xfrm>
              <a:custGeom>
                <a:avLst/>
                <a:gdLst/>
                <a:ahLst/>
                <a:cxnLst/>
                <a:rect l="l" t="t" r="r" b="b"/>
                <a:pathLst>
                  <a:path w="1836" h="16446" extrusionOk="0">
                    <a:moveTo>
                      <a:pt x="1835" y="16412"/>
                    </a:moveTo>
                    <a:cubicBezTo>
                      <a:pt x="1301" y="11342"/>
                      <a:pt x="734" y="6205"/>
                      <a:pt x="234" y="1101"/>
                    </a:cubicBezTo>
                    <a:cubicBezTo>
                      <a:pt x="201" y="768"/>
                      <a:pt x="201" y="401"/>
                      <a:pt x="100" y="67"/>
                    </a:cubicBezTo>
                    <a:cubicBezTo>
                      <a:pt x="100" y="0"/>
                      <a:pt x="0" y="0"/>
                      <a:pt x="0" y="67"/>
                    </a:cubicBezTo>
                    <a:cubicBezTo>
                      <a:pt x="0" y="768"/>
                      <a:pt x="100" y="1535"/>
                      <a:pt x="201" y="2235"/>
                    </a:cubicBezTo>
                    <a:cubicBezTo>
                      <a:pt x="334" y="3536"/>
                      <a:pt x="501" y="4871"/>
                      <a:pt x="601" y="6171"/>
                    </a:cubicBezTo>
                    <a:cubicBezTo>
                      <a:pt x="901" y="9007"/>
                      <a:pt x="1235" y="11876"/>
                      <a:pt x="1568" y="14711"/>
                    </a:cubicBezTo>
                    <a:cubicBezTo>
                      <a:pt x="1668" y="15278"/>
                      <a:pt x="1735" y="15812"/>
                      <a:pt x="1768" y="16412"/>
                    </a:cubicBezTo>
                    <a:cubicBezTo>
                      <a:pt x="1802" y="16445"/>
                      <a:pt x="1835" y="16445"/>
                      <a:pt x="1835" y="1641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6" name="Google Shape;2716;p39"/>
              <p:cNvSpPr/>
              <p:nvPr/>
            </p:nvSpPr>
            <p:spPr>
              <a:xfrm>
                <a:off x="1931950" y="3791065"/>
                <a:ext cx="49290" cy="473499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18915" extrusionOk="0">
                    <a:moveTo>
                      <a:pt x="1969" y="18848"/>
                    </a:moveTo>
                    <a:cubicBezTo>
                      <a:pt x="1502" y="13844"/>
                      <a:pt x="1001" y="8907"/>
                      <a:pt x="534" y="3937"/>
                    </a:cubicBezTo>
                    <a:cubicBezTo>
                      <a:pt x="401" y="2636"/>
                      <a:pt x="301" y="1402"/>
                      <a:pt x="168" y="101"/>
                    </a:cubicBezTo>
                    <a:cubicBezTo>
                      <a:pt x="168" y="1"/>
                      <a:pt x="1" y="1"/>
                      <a:pt x="34" y="101"/>
                    </a:cubicBezTo>
                    <a:cubicBezTo>
                      <a:pt x="401" y="4738"/>
                      <a:pt x="901" y="9307"/>
                      <a:pt x="1368" y="13944"/>
                    </a:cubicBezTo>
                    <a:cubicBezTo>
                      <a:pt x="1535" y="15612"/>
                      <a:pt x="1702" y="17247"/>
                      <a:pt x="1902" y="18914"/>
                    </a:cubicBezTo>
                    <a:cubicBezTo>
                      <a:pt x="1902" y="18914"/>
                      <a:pt x="1969" y="18914"/>
                      <a:pt x="1969" y="1884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7" name="Google Shape;2717;p39"/>
              <p:cNvSpPr/>
              <p:nvPr/>
            </p:nvSpPr>
            <p:spPr>
              <a:xfrm>
                <a:off x="1443456" y="4537599"/>
                <a:ext cx="483512" cy="52619"/>
              </a:xfrm>
              <a:custGeom>
                <a:avLst/>
                <a:gdLst/>
                <a:ahLst/>
                <a:cxnLst/>
                <a:rect l="l" t="t" r="r" b="b"/>
                <a:pathLst>
                  <a:path w="19315" h="2102" extrusionOk="0">
                    <a:moveTo>
                      <a:pt x="19215" y="200"/>
                    </a:moveTo>
                    <a:cubicBezTo>
                      <a:pt x="17880" y="100"/>
                      <a:pt x="16513" y="34"/>
                      <a:pt x="15178" y="100"/>
                    </a:cubicBezTo>
                    <a:cubicBezTo>
                      <a:pt x="13477" y="134"/>
                      <a:pt x="11743" y="200"/>
                      <a:pt x="10041" y="334"/>
                    </a:cubicBezTo>
                    <a:cubicBezTo>
                      <a:pt x="7006" y="601"/>
                      <a:pt x="3837" y="867"/>
                      <a:pt x="868" y="1668"/>
                    </a:cubicBezTo>
                    <a:cubicBezTo>
                      <a:pt x="701" y="1701"/>
                      <a:pt x="568" y="1768"/>
                      <a:pt x="401" y="1801"/>
                    </a:cubicBezTo>
                    <a:cubicBezTo>
                      <a:pt x="301" y="1835"/>
                      <a:pt x="168" y="1968"/>
                      <a:pt x="34" y="1968"/>
                    </a:cubicBezTo>
                    <a:cubicBezTo>
                      <a:pt x="1" y="1968"/>
                      <a:pt x="1" y="2102"/>
                      <a:pt x="68" y="2035"/>
                    </a:cubicBezTo>
                    <a:cubicBezTo>
                      <a:pt x="301" y="2002"/>
                      <a:pt x="501" y="1935"/>
                      <a:pt x="668" y="1868"/>
                    </a:cubicBezTo>
                    <a:cubicBezTo>
                      <a:pt x="968" y="1801"/>
                      <a:pt x="1235" y="1701"/>
                      <a:pt x="1535" y="1668"/>
                    </a:cubicBezTo>
                    <a:cubicBezTo>
                      <a:pt x="2236" y="1501"/>
                      <a:pt x="2903" y="1368"/>
                      <a:pt x="3637" y="1268"/>
                    </a:cubicBezTo>
                    <a:cubicBezTo>
                      <a:pt x="5238" y="968"/>
                      <a:pt x="6906" y="767"/>
                      <a:pt x="8540" y="601"/>
                    </a:cubicBezTo>
                    <a:cubicBezTo>
                      <a:pt x="11743" y="267"/>
                      <a:pt x="15012" y="0"/>
                      <a:pt x="18247" y="167"/>
                    </a:cubicBezTo>
                    <a:cubicBezTo>
                      <a:pt x="18547" y="167"/>
                      <a:pt x="18881" y="200"/>
                      <a:pt x="19181" y="200"/>
                    </a:cubicBezTo>
                    <a:cubicBezTo>
                      <a:pt x="19248" y="334"/>
                      <a:pt x="19315" y="267"/>
                      <a:pt x="19215" y="20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8" name="Google Shape;2718;p39"/>
              <p:cNvSpPr/>
              <p:nvPr/>
            </p:nvSpPr>
            <p:spPr>
              <a:xfrm>
                <a:off x="1990402" y="4391456"/>
                <a:ext cx="17573" cy="150323"/>
              </a:xfrm>
              <a:custGeom>
                <a:avLst/>
                <a:gdLst/>
                <a:ahLst/>
                <a:cxnLst/>
                <a:rect l="l" t="t" r="r" b="b"/>
                <a:pathLst>
                  <a:path w="702" h="6005" extrusionOk="0">
                    <a:moveTo>
                      <a:pt x="1" y="34"/>
                    </a:moveTo>
                    <a:cubicBezTo>
                      <a:pt x="34" y="1035"/>
                      <a:pt x="168" y="2002"/>
                      <a:pt x="234" y="3003"/>
                    </a:cubicBezTo>
                    <a:cubicBezTo>
                      <a:pt x="334" y="3970"/>
                      <a:pt x="368" y="5004"/>
                      <a:pt x="568" y="5938"/>
                    </a:cubicBezTo>
                    <a:cubicBezTo>
                      <a:pt x="568" y="6005"/>
                      <a:pt x="668" y="5972"/>
                      <a:pt x="668" y="5938"/>
                    </a:cubicBezTo>
                    <a:cubicBezTo>
                      <a:pt x="701" y="4971"/>
                      <a:pt x="501" y="3970"/>
                      <a:pt x="368" y="3003"/>
                    </a:cubicBezTo>
                    <a:cubicBezTo>
                      <a:pt x="234" y="2002"/>
                      <a:pt x="134" y="1001"/>
                      <a:pt x="1" y="34"/>
                    </a:cubicBezTo>
                    <a:cubicBezTo>
                      <a:pt x="1" y="1"/>
                      <a:pt x="1" y="1"/>
                      <a:pt x="1" y="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9" name="Google Shape;2719;p39"/>
              <p:cNvSpPr/>
              <p:nvPr/>
            </p:nvSpPr>
            <p:spPr>
              <a:xfrm>
                <a:off x="1910246" y="4547612"/>
                <a:ext cx="97729" cy="10889"/>
              </a:xfrm>
              <a:custGeom>
                <a:avLst/>
                <a:gdLst/>
                <a:ahLst/>
                <a:cxnLst/>
                <a:rect l="l" t="t" r="r" b="b"/>
                <a:pathLst>
                  <a:path w="3904" h="435" extrusionOk="0">
                    <a:moveTo>
                      <a:pt x="34" y="234"/>
                    </a:moveTo>
                    <a:cubicBezTo>
                      <a:pt x="768" y="234"/>
                      <a:pt x="1535" y="367"/>
                      <a:pt x="2269" y="401"/>
                    </a:cubicBezTo>
                    <a:cubicBezTo>
                      <a:pt x="2536" y="401"/>
                      <a:pt x="2769" y="367"/>
                      <a:pt x="3069" y="367"/>
                    </a:cubicBezTo>
                    <a:cubicBezTo>
                      <a:pt x="3370" y="301"/>
                      <a:pt x="3603" y="434"/>
                      <a:pt x="3870" y="401"/>
                    </a:cubicBezTo>
                    <a:cubicBezTo>
                      <a:pt x="3903" y="401"/>
                      <a:pt x="3903" y="367"/>
                      <a:pt x="3903" y="367"/>
                    </a:cubicBezTo>
                    <a:cubicBezTo>
                      <a:pt x="3703" y="0"/>
                      <a:pt x="2869" y="267"/>
                      <a:pt x="2569" y="301"/>
                    </a:cubicBezTo>
                    <a:cubicBezTo>
                      <a:pt x="1702" y="367"/>
                      <a:pt x="834" y="201"/>
                      <a:pt x="34" y="234"/>
                    </a:cubicBezTo>
                    <a:cubicBezTo>
                      <a:pt x="0" y="234"/>
                      <a:pt x="0" y="234"/>
                      <a:pt x="34" y="2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0" name="Google Shape;2720;p39"/>
              <p:cNvSpPr/>
              <p:nvPr/>
            </p:nvSpPr>
            <p:spPr>
              <a:xfrm>
                <a:off x="1943640" y="4541754"/>
                <a:ext cx="56825" cy="6709"/>
              </a:xfrm>
              <a:custGeom>
                <a:avLst/>
                <a:gdLst/>
                <a:ahLst/>
                <a:cxnLst/>
                <a:rect l="l" t="t" r="r" b="b"/>
                <a:pathLst>
                  <a:path w="2270" h="268" extrusionOk="0">
                    <a:moveTo>
                      <a:pt x="34" y="134"/>
                    </a:moveTo>
                    <a:cubicBezTo>
                      <a:pt x="368" y="134"/>
                      <a:pt x="735" y="134"/>
                      <a:pt x="1068" y="168"/>
                    </a:cubicBezTo>
                    <a:cubicBezTo>
                      <a:pt x="1435" y="168"/>
                      <a:pt x="1869" y="268"/>
                      <a:pt x="2236" y="268"/>
                    </a:cubicBezTo>
                    <a:cubicBezTo>
                      <a:pt x="2269" y="268"/>
                      <a:pt x="2269" y="168"/>
                      <a:pt x="2236" y="168"/>
                    </a:cubicBezTo>
                    <a:cubicBezTo>
                      <a:pt x="1569" y="1"/>
                      <a:pt x="735" y="34"/>
                      <a:pt x="34" y="134"/>
                    </a:cubicBezTo>
                    <a:cubicBezTo>
                      <a:pt x="1" y="134"/>
                      <a:pt x="1" y="134"/>
                      <a:pt x="34" y="1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1" name="Google Shape;2721;p39"/>
              <p:cNvSpPr/>
              <p:nvPr/>
            </p:nvSpPr>
            <p:spPr>
              <a:xfrm>
                <a:off x="1987898" y="4471612"/>
                <a:ext cx="14219" cy="81858"/>
              </a:xfrm>
              <a:custGeom>
                <a:avLst/>
                <a:gdLst/>
                <a:ahLst/>
                <a:cxnLst/>
                <a:rect l="l" t="t" r="r" b="b"/>
                <a:pathLst>
                  <a:path w="568" h="3270" extrusionOk="0">
                    <a:moveTo>
                      <a:pt x="67" y="68"/>
                    </a:moveTo>
                    <a:cubicBezTo>
                      <a:pt x="1" y="1102"/>
                      <a:pt x="334" y="2136"/>
                      <a:pt x="401" y="3170"/>
                    </a:cubicBezTo>
                    <a:cubicBezTo>
                      <a:pt x="401" y="3237"/>
                      <a:pt x="468" y="3270"/>
                      <a:pt x="468" y="3170"/>
                    </a:cubicBezTo>
                    <a:cubicBezTo>
                      <a:pt x="568" y="2136"/>
                      <a:pt x="167" y="1102"/>
                      <a:pt x="67" y="68"/>
                    </a:cubicBezTo>
                    <a:cubicBezTo>
                      <a:pt x="101" y="1"/>
                      <a:pt x="67" y="68"/>
                      <a:pt x="67" y="6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2" name="Google Shape;2722;p39"/>
              <p:cNvSpPr/>
              <p:nvPr/>
            </p:nvSpPr>
            <p:spPr>
              <a:xfrm>
                <a:off x="781284" y="3841181"/>
                <a:ext cx="54297" cy="794972"/>
              </a:xfrm>
              <a:custGeom>
                <a:avLst/>
                <a:gdLst/>
                <a:ahLst/>
                <a:cxnLst/>
                <a:rect l="l" t="t" r="r" b="b"/>
                <a:pathLst>
                  <a:path w="2169" h="31757" extrusionOk="0">
                    <a:moveTo>
                      <a:pt x="1" y="401"/>
                    </a:moveTo>
                    <a:cubicBezTo>
                      <a:pt x="1" y="167"/>
                      <a:pt x="167" y="0"/>
                      <a:pt x="368" y="0"/>
                    </a:cubicBezTo>
                    <a:cubicBezTo>
                      <a:pt x="601" y="0"/>
                      <a:pt x="768" y="167"/>
                      <a:pt x="768" y="401"/>
                    </a:cubicBezTo>
                    <a:lnTo>
                      <a:pt x="2169" y="31356"/>
                    </a:lnTo>
                    <a:cubicBezTo>
                      <a:pt x="2169" y="31590"/>
                      <a:pt x="2002" y="31756"/>
                      <a:pt x="1802" y="31756"/>
                    </a:cubicBezTo>
                    <a:cubicBezTo>
                      <a:pt x="1602" y="31756"/>
                      <a:pt x="1435" y="31590"/>
                      <a:pt x="1435" y="3135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3" name="Google Shape;2723;p39"/>
              <p:cNvSpPr/>
              <p:nvPr/>
            </p:nvSpPr>
            <p:spPr>
              <a:xfrm>
                <a:off x="821362" y="3772691"/>
                <a:ext cx="506893" cy="124464"/>
              </a:xfrm>
              <a:custGeom>
                <a:avLst/>
                <a:gdLst/>
                <a:ahLst/>
                <a:cxnLst/>
                <a:rect l="l" t="t" r="r" b="b"/>
                <a:pathLst>
                  <a:path w="20249" h="4972" extrusionOk="0">
                    <a:moveTo>
                      <a:pt x="20215" y="2703"/>
                    </a:moveTo>
                    <a:cubicBezTo>
                      <a:pt x="17246" y="501"/>
                      <a:pt x="13210" y="168"/>
                      <a:pt x="9808" y="1469"/>
                    </a:cubicBezTo>
                    <a:cubicBezTo>
                      <a:pt x="8173" y="2036"/>
                      <a:pt x="6639" y="2970"/>
                      <a:pt x="5038" y="3670"/>
                    </a:cubicBezTo>
                    <a:cubicBezTo>
                      <a:pt x="3537" y="4337"/>
                      <a:pt x="1735" y="4971"/>
                      <a:pt x="67" y="4838"/>
                    </a:cubicBezTo>
                    <a:cubicBezTo>
                      <a:pt x="1" y="4838"/>
                      <a:pt x="1" y="4671"/>
                      <a:pt x="67" y="4671"/>
                    </a:cubicBezTo>
                    <a:cubicBezTo>
                      <a:pt x="1001" y="4638"/>
                      <a:pt x="1869" y="4538"/>
                      <a:pt x="2736" y="4337"/>
                    </a:cubicBezTo>
                    <a:cubicBezTo>
                      <a:pt x="3637" y="4071"/>
                      <a:pt x="4471" y="3737"/>
                      <a:pt x="5305" y="3370"/>
                    </a:cubicBezTo>
                    <a:cubicBezTo>
                      <a:pt x="6972" y="2636"/>
                      <a:pt x="8540" y="1702"/>
                      <a:pt x="10308" y="1168"/>
                    </a:cubicBezTo>
                    <a:cubicBezTo>
                      <a:pt x="13644" y="1"/>
                      <a:pt x="17413" y="501"/>
                      <a:pt x="20215" y="2703"/>
                    </a:cubicBezTo>
                    <a:cubicBezTo>
                      <a:pt x="20249" y="2703"/>
                      <a:pt x="20215" y="2703"/>
                      <a:pt x="20215" y="270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4" name="Google Shape;2724;p39"/>
              <p:cNvSpPr/>
              <p:nvPr/>
            </p:nvSpPr>
            <p:spPr>
              <a:xfrm>
                <a:off x="822213" y="3832820"/>
                <a:ext cx="510222" cy="123613"/>
              </a:xfrm>
              <a:custGeom>
                <a:avLst/>
                <a:gdLst/>
                <a:ahLst/>
                <a:cxnLst/>
                <a:rect l="l" t="t" r="r" b="b"/>
                <a:pathLst>
                  <a:path w="20382" h="4938" extrusionOk="0">
                    <a:moveTo>
                      <a:pt x="20348" y="2736"/>
                    </a:moveTo>
                    <a:cubicBezTo>
                      <a:pt x="17346" y="501"/>
                      <a:pt x="13343" y="234"/>
                      <a:pt x="9941" y="1468"/>
                    </a:cubicBezTo>
                    <a:cubicBezTo>
                      <a:pt x="8273" y="2102"/>
                      <a:pt x="6672" y="2969"/>
                      <a:pt x="5037" y="3670"/>
                    </a:cubicBezTo>
                    <a:cubicBezTo>
                      <a:pt x="3536" y="4337"/>
                      <a:pt x="1768" y="4938"/>
                      <a:pt x="100" y="4771"/>
                    </a:cubicBezTo>
                    <a:cubicBezTo>
                      <a:pt x="0" y="4771"/>
                      <a:pt x="0" y="4604"/>
                      <a:pt x="100" y="4604"/>
                    </a:cubicBezTo>
                    <a:cubicBezTo>
                      <a:pt x="1001" y="4571"/>
                      <a:pt x="1868" y="4471"/>
                      <a:pt x="2802" y="4270"/>
                    </a:cubicBezTo>
                    <a:cubicBezTo>
                      <a:pt x="3703" y="4004"/>
                      <a:pt x="4537" y="3670"/>
                      <a:pt x="5437" y="3303"/>
                    </a:cubicBezTo>
                    <a:cubicBezTo>
                      <a:pt x="7105" y="2569"/>
                      <a:pt x="8706" y="1669"/>
                      <a:pt x="10441" y="1135"/>
                    </a:cubicBezTo>
                    <a:cubicBezTo>
                      <a:pt x="13777" y="1"/>
                      <a:pt x="17546" y="501"/>
                      <a:pt x="20348" y="2736"/>
                    </a:cubicBezTo>
                    <a:cubicBezTo>
                      <a:pt x="20381" y="2736"/>
                      <a:pt x="20348" y="2736"/>
                      <a:pt x="20348" y="273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5" name="Google Shape;2725;p39"/>
              <p:cNvSpPr/>
              <p:nvPr/>
            </p:nvSpPr>
            <p:spPr>
              <a:xfrm>
                <a:off x="822213" y="3893776"/>
                <a:ext cx="516055" cy="124439"/>
              </a:xfrm>
              <a:custGeom>
                <a:avLst/>
                <a:gdLst/>
                <a:ahLst/>
                <a:cxnLst/>
                <a:rect l="l" t="t" r="r" b="b"/>
                <a:pathLst>
                  <a:path w="20615" h="4971" extrusionOk="0">
                    <a:moveTo>
                      <a:pt x="20515" y="2703"/>
                    </a:moveTo>
                    <a:cubicBezTo>
                      <a:pt x="17513" y="468"/>
                      <a:pt x="13510" y="201"/>
                      <a:pt x="10041" y="1468"/>
                    </a:cubicBezTo>
                    <a:cubicBezTo>
                      <a:pt x="8339" y="2069"/>
                      <a:pt x="6772" y="2970"/>
                      <a:pt x="5104" y="3670"/>
                    </a:cubicBezTo>
                    <a:cubicBezTo>
                      <a:pt x="3536" y="4337"/>
                      <a:pt x="1801" y="4971"/>
                      <a:pt x="100" y="4804"/>
                    </a:cubicBezTo>
                    <a:cubicBezTo>
                      <a:pt x="0" y="4804"/>
                      <a:pt x="0" y="4637"/>
                      <a:pt x="100" y="4637"/>
                    </a:cubicBezTo>
                    <a:cubicBezTo>
                      <a:pt x="1001" y="4571"/>
                      <a:pt x="1935" y="4504"/>
                      <a:pt x="2835" y="4237"/>
                    </a:cubicBezTo>
                    <a:cubicBezTo>
                      <a:pt x="3769" y="4004"/>
                      <a:pt x="4637" y="3670"/>
                      <a:pt x="5504" y="3303"/>
                    </a:cubicBezTo>
                    <a:cubicBezTo>
                      <a:pt x="7205" y="2536"/>
                      <a:pt x="8840" y="1669"/>
                      <a:pt x="10608" y="1135"/>
                    </a:cubicBezTo>
                    <a:cubicBezTo>
                      <a:pt x="13977" y="1"/>
                      <a:pt x="17779" y="501"/>
                      <a:pt x="20515" y="2703"/>
                    </a:cubicBezTo>
                    <a:cubicBezTo>
                      <a:pt x="20615" y="2703"/>
                      <a:pt x="20548" y="2703"/>
                      <a:pt x="20515" y="270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6" name="Google Shape;2726;p39"/>
              <p:cNvSpPr/>
              <p:nvPr/>
            </p:nvSpPr>
            <p:spPr>
              <a:xfrm>
                <a:off x="825542" y="3953905"/>
                <a:ext cx="516906" cy="122762"/>
              </a:xfrm>
              <a:custGeom>
                <a:avLst/>
                <a:gdLst/>
                <a:ahLst/>
                <a:cxnLst/>
                <a:rect l="l" t="t" r="r" b="b"/>
                <a:pathLst>
                  <a:path w="20649" h="4904" extrusionOk="0">
                    <a:moveTo>
                      <a:pt x="20582" y="2736"/>
                    </a:moveTo>
                    <a:cubicBezTo>
                      <a:pt x="17580" y="467"/>
                      <a:pt x="13577" y="234"/>
                      <a:pt x="10141" y="1468"/>
                    </a:cubicBezTo>
                    <a:cubicBezTo>
                      <a:pt x="8407" y="2102"/>
                      <a:pt x="6805" y="2936"/>
                      <a:pt x="5138" y="3636"/>
                    </a:cubicBezTo>
                    <a:cubicBezTo>
                      <a:pt x="3570" y="4270"/>
                      <a:pt x="1802" y="4904"/>
                      <a:pt x="67" y="4737"/>
                    </a:cubicBezTo>
                    <a:cubicBezTo>
                      <a:pt x="1" y="4737"/>
                      <a:pt x="1" y="4570"/>
                      <a:pt x="67" y="4570"/>
                    </a:cubicBezTo>
                    <a:cubicBezTo>
                      <a:pt x="1001" y="4504"/>
                      <a:pt x="1902" y="4437"/>
                      <a:pt x="2836" y="4237"/>
                    </a:cubicBezTo>
                    <a:cubicBezTo>
                      <a:pt x="3737" y="3970"/>
                      <a:pt x="4637" y="3636"/>
                      <a:pt x="5504" y="3269"/>
                    </a:cubicBezTo>
                    <a:cubicBezTo>
                      <a:pt x="7206" y="2569"/>
                      <a:pt x="8840" y="1668"/>
                      <a:pt x="10641" y="1101"/>
                    </a:cubicBezTo>
                    <a:cubicBezTo>
                      <a:pt x="14011" y="0"/>
                      <a:pt x="17813" y="467"/>
                      <a:pt x="20582" y="2736"/>
                    </a:cubicBezTo>
                    <a:cubicBezTo>
                      <a:pt x="20649" y="2669"/>
                      <a:pt x="20582" y="2736"/>
                      <a:pt x="20582" y="273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7" name="Google Shape;2727;p39"/>
              <p:cNvSpPr/>
              <p:nvPr/>
            </p:nvSpPr>
            <p:spPr>
              <a:xfrm>
                <a:off x="825542" y="4015686"/>
                <a:ext cx="521086" cy="120283"/>
              </a:xfrm>
              <a:custGeom>
                <a:avLst/>
                <a:gdLst/>
                <a:ahLst/>
                <a:cxnLst/>
                <a:rect l="l" t="t" r="r" b="b"/>
                <a:pathLst>
                  <a:path w="20816" h="4805" extrusionOk="0">
                    <a:moveTo>
                      <a:pt x="20749" y="2669"/>
                    </a:moveTo>
                    <a:cubicBezTo>
                      <a:pt x="17747" y="468"/>
                      <a:pt x="13844" y="201"/>
                      <a:pt x="10375" y="1369"/>
                    </a:cubicBezTo>
                    <a:cubicBezTo>
                      <a:pt x="8640" y="1969"/>
                      <a:pt x="6972" y="2836"/>
                      <a:pt x="5204" y="3537"/>
                    </a:cubicBezTo>
                    <a:cubicBezTo>
                      <a:pt x="3636" y="4171"/>
                      <a:pt x="1802" y="4804"/>
                      <a:pt x="67" y="4638"/>
                    </a:cubicBezTo>
                    <a:cubicBezTo>
                      <a:pt x="1" y="4638"/>
                      <a:pt x="1" y="4471"/>
                      <a:pt x="67" y="4471"/>
                    </a:cubicBezTo>
                    <a:cubicBezTo>
                      <a:pt x="1035" y="4437"/>
                      <a:pt x="1969" y="4337"/>
                      <a:pt x="2869" y="4137"/>
                    </a:cubicBezTo>
                    <a:cubicBezTo>
                      <a:pt x="3837" y="3870"/>
                      <a:pt x="4704" y="3537"/>
                      <a:pt x="5638" y="3170"/>
                    </a:cubicBezTo>
                    <a:cubicBezTo>
                      <a:pt x="7372" y="2469"/>
                      <a:pt x="9074" y="1602"/>
                      <a:pt x="10908" y="1035"/>
                    </a:cubicBezTo>
                    <a:cubicBezTo>
                      <a:pt x="14311" y="1"/>
                      <a:pt x="18013" y="468"/>
                      <a:pt x="20749" y="2669"/>
                    </a:cubicBezTo>
                    <a:cubicBezTo>
                      <a:pt x="20815" y="2636"/>
                      <a:pt x="20815" y="2669"/>
                      <a:pt x="20749" y="266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8" name="Google Shape;2728;p39"/>
              <p:cNvSpPr/>
              <p:nvPr/>
            </p:nvSpPr>
            <p:spPr>
              <a:xfrm>
                <a:off x="828872" y="4074989"/>
                <a:ext cx="522764" cy="121110"/>
              </a:xfrm>
              <a:custGeom>
                <a:avLst/>
                <a:gdLst/>
                <a:ahLst/>
                <a:cxnLst/>
                <a:rect l="l" t="t" r="r" b="b"/>
                <a:pathLst>
                  <a:path w="20883" h="4838" extrusionOk="0">
                    <a:moveTo>
                      <a:pt x="20849" y="2736"/>
                    </a:moveTo>
                    <a:cubicBezTo>
                      <a:pt x="17847" y="467"/>
                      <a:pt x="13844" y="267"/>
                      <a:pt x="10375" y="1435"/>
                    </a:cubicBezTo>
                    <a:cubicBezTo>
                      <a:pt x="8607" y="2068"/>
                      <a:pt x="6906" y="2902"/>
                      <a:pt x="5205" y="3603"/>
                    </a:cubicBezTo>
                    <a:cubicBezTo>
                      <a:pt x="3604" y="4237"/>
                      <a:pt x="1769" y="4837"/>
                      <a:pt x="68" y="4670"/>
                    </a:cubicBezTo>
                    <a:cubicBezTo>
                      <a:pt x="1" y="4670"/>
                      <a:pt x="1" y="4503"/>
                      <a:pt x="68" y="4503"/>
                    </a:cubicBezTo>
                    <a:cubicBezTo>
                      <a:pt x="1035" y="4470"/>
                      <a:pt x="1902" y="4403"/>
                      <a:pt x="2870" y="4170"/>
                    </a:cubicBezTo>
                    <a:cubicBezTo>
                      <a:pt x="3837" y="3936"/>
                      <a:pt x="4738" y="3603"/>
                      <a:pt x="5605" y="3236"/>
                    </a:cubicBezTo>
                    <a:cubicBezTo>
                      <a:pt x="7373" y="2502"/>
                      <a:pt x="9074" y="1635"/>
                      <a:pt x="10909" y="1101"/>
                    </a:cubicBezTo>
                    <a:cubicBezTo>
                      <a:pt x="14244" y="0"/>
                      <a:pt x="18014" y="467"/>
                      <a:pt x="20849" y="2736"/>
                    </a:cubicBezTo>
                    <a:cubicBezTo>
                      <a:pt x="20883" y="2669"/>
                      <a:pt x="20849" y="2736"/>
                      <a:pt x="20849" y="273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9" name="Google Shape;2729;p39"/>
              <p:cNvSpPr/>
              <p:nvPr/>
            </p:nvSpPr>
            <p:spPr>
              <a:xfrm>
                <a:off x="833903" y="4135945"/>
                <a:ext cx="521912" cy="121936"/>
              </a:xfrm>
              <a:custGeom>
                <a:avLst/>
                <a:gdLst/>
                <a:ahLst/>
                <a:cxnLst/>
                <a:rect l="l" t="t" r="r" b="b"/>
                <a:pathLst>
                  <a:path w="20849" h="4871" extrusionOk="0">
                    <a:moveTo>
                      <a:pt x="20815" y="2702"/>
                    </a:moveTo>
                    <a:cubicBezTo>
                      <a:pt x="17813" y="467"/>
                      <a:pt x="13810" y="234"/>
                      <a:pt x="10341" y="1468"/>
                    </a:cubicBezTo>
                    <a:cubicBezTo>
                      <a:pt x="8573" y="2068"/>
                      <a:pt x="6905" y="2969"/>
                      <a:pt x="5204" y="3636"/>
                    </a:cubicBezTo>
                    <a:cubicBezTo>
                      <a:pt x="3603" y="4237"/>
                      <a:pt x="1835" y="4871"/>
                      <a:pt x="67" y="4704"/>
                    </a:cubicBezTo>
                    <a:cubicBezTo>
                      <a:pt x="0" y="4704"/>
                      <a:pt x="0" y="4537"/>
                      <a:pt x="67" y="4537"/>
                    </a:cubicBezTo>
                    <a:cubicBezTo>
                      <a:pt x="1034" y="4504"/>
                      <a:pt x="1901" y="4404"/>
                      <a:pt x="2835" y="4203"/>
                    </a:cubicBezTo>
                    <a:cubicBezTo>
                      <a:pt x="3803" y="3970"/>
                      <a:pt x="4670" y="3636"/>
                      <a:pt x="5571" y="3236"/>
                    </a:cubicBezTo>
                    <a:cubicBezTo>
                      <a:pt x="7339" y="2536"/>
                      <a:pt x="9040" y="1668"/>
                      <a:pt x="10841" y="1068"/>
                    </a:cubicBezTo>
                    <a:cubicBezTo>
                      <a:pt x="14244" y="0"/>
                      <a:pt x="18013" y="467"/>
                      <a:pt x="20815" y="2702"/>
                    </a:cubicBezTo>
                    <a:cubicBezTo>
                      <a:pt x="20848" y="2669"/>
                      <a:pt x="20848" y="2702"/>
                      <a:pt x="20815" y="270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0" name="Google Shape;2730;p39"/>
              <p:cNvSpPr/>
              <p:nvPr/>
            </p:nvSpPr>
            <p:spPr>
              <a:xfrm>
                <a:off x="838059" y="4196074"/>
                <a:ext cx="522764" cy="121084"/>
              </a:xfrm>
              <a:custGeom>
                <a:avLst/>
                <a:gdLst/>
                <a:ahLst/>
                <a:cxnLst/>
                <a:rect l="l" t="t" r="r" b="b"/>
                <a:pathLst>
                  <a:path w="20883" h="4837" extrusionOk="0">
                    <a:moveTo>
                      <a:pt x="20849" y="2735"/>
                    </a:moveTo>
                    <a:cubicBezTo>
                      <a:pt x="17847" y="467"/>
                      <a:pt x="13844" y="267"/>
                      <a:pt x="10375" y="1434"/>
                    </a:cubicBezTo>
                    <a:cubicBezTo>
                      <a:pt x="8640" y="2068"/>
                      <a:pt x="6906" y="2902"/>
                      <a:pt x="5205" y="3603"/>
                    </a:cubicBezTo>
                    <a:cubicBezTo>
                      <a:pt x="3637" y="4236"/>
                      <a:pt x="1802" y="4837"/>
                      <a:pt x="68" y="4670"/>
                    </a:cubicBezTo>
                    <a:cubicBezTo>
                      <a:pt x="1" y="4670"/>
                      <a:pt x="1" y="4503"/>
                      <a:pt x="68" y="4503"/>
                    </a:cubicBezTo>
                    <a:cubicBezTo>
                      <a:pt x="1035" y="4470"/>
                      <a:pt x="1902" y="4403"/>
                      <a:pt x="2870" y="4170"/>
                    </a:cubicBezTo>
                    <a:cubicBezTo>
                      <a:pt x="3837" y="3936"/>
                      <a:pt x="4738" y="3603"/>
                      <a:pt x="5638" y="3236"/>
                    </a:cubicBezTo>
                    <a:cubicBezTo>
                      <a:pt x="7373" y="2502"/>
                      <a:pt x="9074" y="1635"/>
                      <a:pt x="10909" y="1101"/>
                    </a:cubicBezTo>
                    <a:cubicBezTo>
                      <a:pt x="14244" y="0"/>
                      <a:pt x="18014" y="467"/>
                      <a:pt x="20849" y="2735"/>
                    </a:cubicBezTo>
                    <a:cubicBezTo>
                      <a:pt x="20882" y="2669"/>
                      <a:pt x="20849" y="2735"/>
                      <a:pt x="20849" y="273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1" name="Google Shape;2731;p39"/>
              <p:cNvSpPr/>
              <p:nvPr/>
            </p:nvSpPr>
            <p:spPr>
              <a:xfrm>
                <a:off x="842239" y="4257029"/>
                <a:ext cx="522764" cy="121084"/>
              </a:xfrm>
              <a:custGeom>
                <a:avLst/>
                <a:gdLst/>
                <a:ahLst/>
                <a:cxnLst/>
                <a:rect l="l" t="t" r="r" b="b"/>
                <a:pathLst>
                  <a:path w="20883" h="4837" extrusionOk="0">
                    <a:moveTo>
                      <a:pt x="20849" y="2702"/>
                    </a:moveTo>
                    <a:cubicBezTo>
                      <a:pt x="17847" y="467"/>
                      <a:pt x="13911" y="234"/>
                      <a:pt x="10475" y="1401"/>
                    </a:cubicBezTo>
                    <a:cubicBezTo>
                      <a:pt x="8674" y="2002"/>
                      <a:pt x="7006" y="2869"/>
                      <a:pt x="5238" y="3569"/>
                    </a:cubicBezTo>
                    <a:cubicBezTo>
                      <a:pt x="3670" y="4203"/>
                      <a:pt x="1835" y="4837"/>
                      <a:pt x="67" y="4670"/>
                    </a:cubicBezTo>
                    <a:cubicBezTo>
                      <a:pt x="1" y="4670"/>
                      <a:pt x="1" y="4503"/>
                      <a:pt x="67" y="4503"/>
                    </a:cubicBezTo>
                    <a:cubicBezTo>
                      <a:pt x="1035" y="4470"/>
                      <a:pt x="1969" y="4370"/>
                      <a:pt x="2869" y="4170"/>
                    </a:cubicBezTo>
                    <a:cubicBezTo>
                      <a:pt x="3837" y="3903"/>
                      <a:pt x="4737" y="3569"/>
                      <a:pt x="5671" y="3202"/>
                    </a:cubicBezTo>
                    <a:cubicBezTo>
                      <a:pt x="7473" y="2502"/>
                      <a:pt x="9174" y="1601"/>
                      <a:pt x="11009" y="1068"/>
                    </a:cubicBezTo>
                    <a:cubicBezTo>
                      <a:pt x="14378" y="0"/>
                      <a:pt x="18080" y="467"/>
                      <a:pt x="20849" y="2702"/>
                    </a:cubicBezTo>
                    <a:cubicBezTo>
                      <a:pt x="20882" y="2669"/>
                      <a:pt x="20882" y="2702"/>
                      <a:pt x="20849" y="270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2" name="Google Shape;2732;p39"/>
              <p:cNvSpPr/>
              <p:nvPr/>
            </p:nvSpPr>
            <p:spPr>
              <a:xfrm>
                <a:off x="843917" y="4317133"/>
                <a:ext cx="526093" cy="121110"/>
              </a:xfrm>
              <a:custGeom>
                <a:avLst/>
                <a:gdLst/>
                <a:ahLst/>
                <a:cxnLst/>
                <a:rect l="l" t="t" r="r" b="b"/>
                <a:pathLst>
                  <a:path w="21016" h="4838" extrusionOk="0">
                    <a:moveTo>
                      <a:pt x="20982" y="2669"/>
                    </a:moveTo>
                    <a:cubicBezTo>
                      <a:pt x="17980" y="435"/>
                      <a:pt x="13977" y="234"/>
                      <a:pt x="10508" y="1402"/>
                    </a:cubicBezTo>
                    <a:cubicBezTo>
                      <a:pt x="8773" y="2002"/>
                      <a:pt x="7072" y="2836"/>
                      <a:pt x="5338" y="3570"/>
                    </a:cubicBezTo>
                    <a:cubicBezTo>
                      <a:pt x="3736" y="4237"/>
                      <a:pt x="1902" y="4838"/>
                      <a:pt x="100" y="4671"/>
                    </a:cubicBezTo>
                    <a:cubicBezTo>
                      <a:pt x="0" y="4671"/>
                      <a:pt x="0" y="4504"/>
                      <a:pt x="100" y="4504"/>
                    </a:cubicBezTo>
                    <a:cubicBezTo>
                      <a:pt x="1068" y="4471"/>
                      <a:pt x="1935" y="4404"/>
                      <a:pt x="2836" y="4171"/>
                    </a:cubicBezTo>
                    <a:cubicBezTo>
                      <a:pt x="3803" y="3937"/>
                      <a:pt x="4737" y="3603"/>
                      <a:pt x="5604" y="3237"/>
                    </a:cubicBezTo>
                    <a:cubicBezTo>
                      <a:pt x="7406" y="2469"/>
                      <a:pt x="9140" y="1635"/>
                      <a:pt x="11008" y="1068"/>
                    </a:cubicBezTo>
                    <a:cubicBezTo>
                      <a:pt x="14411" y="1"/>
                      <a:pt x="18147" y="468"/>
                      <a:pt x="20982" y="2669"/>
                    </a:cubicBezTo>
                    <a:cubicBezTo>
                      <a:pt x="21015" y="2669"/>
                      <a:pt x="20982" y="2736"/>
                      <a:pt x="20982" y="266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3" name="Google Shape;2733;p39"/>
              <p:cNvSpPr/>
              <p:nvPr/>
            </p:nvSpPr>
            <p:spPr>
              <a:xfrm>
                <a:off x="846420" y="4378940"/>
                <a:ext cx="527770" cy="116929"/>
              </a:xfrm>
              <a:custGeom>
                <a:avLst/>
                <a:gdLst/>
                <a:ahLst/>
                <a:cxnLst/>
                <a:rect l="l" t="t" r="r" b="b"/>
                <a:pathLst>
                  <a:path w="21083" h="4671" extrusionOk="0">
                    <a:moveTo>
                      <a:pt x="21049" y="2636"/>
                    </a:moveTo>
                    <a:cubicBezTo>
                      <a:pt x="18013" y="367"/>
                      <a:pt x="14077" y="167"/>
                      <a:pt x="10575" y="1335"/>
                    </a:cubicBezTo>
                    <a:cubicBezTo>
                      <a:pt x="8773" y="1902"/>
                      <a:pt x="7106" y="2736"/>
                      <a:pt x="5371" y="3403"/>
                    </a:cubicBezTo>
                    <a:cubicBezTo>
                      <a:pt x="3736" y="4037"/>
                      <a:pt x="1868" y="4670"/>
                      <a:pt x="67" y="4504"/>
                    </a:cubicBezTo>
                    <a:cubicBezTo>
                      <a:pt x="0" y="4504"/>
                      <a:pt x="0" y="4337"/>
                      <a:pt x="67" y="4337"/>
                    </a:cubicBezTo>
                    <a:cubicBezTo>
                      <a:pt x="1035" y="4303"/>
                      <a:pt x="1902" y="4203"/>
                      <a:pt x="2869" y="4003"/>
                    </a:cubicBezTo>
                    <a:cubicBezTo>
                      <a:pt x="3837" y="3803"/>
                      <a:pt x="4737" y="3469"/>
                      <a:pt x="5671" y="3103"/>
                    </a:cubicBezTo>
                    <a:cubicBezTo>
                      <a:pt x="7506" y="2369"/>
                      <a:pt x="9240" y="1535"/>
                      <a:pt x="11142" y="968"/>
                    </a:cubicBezTo>
                    <a:cubicBezTo>
                      <a:pt x="14511" y="0"/>
                      <a:pt x="18213" y="434"/>
                      <a:pt x="21049" y="2636"/>
                    </a:cubicBezTo>
                    <a:cubicBezTo>
                      <a:pt x="21082" y="2636"/>
                      <a:pt x="21049" y="2669"/>
                      <a:pt x="21049" y="263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4" name="Google Shape;2734;p39"/>
              <p:cNvSpPr/>
              <p:nvPr/>
            </p:nvSpPr>
            <p:spPr>
              <a:xfrm>
                <a:off x="845594" y="4441572"/>
                <a:ext cx="534429" cy="100207"/>
              </a:xfrm>
              <a:custGeom>
                <a:avLst/>
                <a:gdLst/>
                <a:ahLst/>
                <a:cxnLst/>
                <a:rect l="l" t="t" r="r" b="b"/>
                <a:pathLst>
                  <a:path w="21349" h="4003" extrusionOk="0">
                    <a:moveTo>
                      <a:pt x="21249" y="2535"/>
                    </a:moveTo>
                    <a:cubicBezTo>
                      <a:pt x="19781" y="1468"/>
                      <a:pt x="18046" y="801"/>
                      <a:pt x="16245" y="601"/>
                    </a:cubicBezTo>
                    <a:cubicBezTo>
                      <a:pt x="14410" y="367"/>
                      <a:pt x="12609" y="667"/>
                      <a:pt x="10875" y="1168"/>
                    </a:cubicBezTo>
                    <a:cubicBezTo>
                      <a:pt x="9040" y="1701"/>
                      <a:pt x="7239" y="2435"/>
                      <a:pt x="5404" y="2969"/>
                    </a:cubicBezTo>
                    <a:cubicBezTo>
                      <a:pt x="3736" y="3469"/>
                      <a:pt x="1835" y="4003"/>
                      <a:pt x="67" y="3836"/>
                    </a:cubicBezTo>
                    <a:cubicBezTo>
                      <a:pt x="0" y="3836"/>
                      <a:pt x="0" y="3669"/>
                      <a:pt x="67" y="3669"/>
                    </a:cubicBezTo>
                    <a:cubicBezTo>
                      <a:pt x="1001" y="3636"/>
                      <a:pt x="1901" y="3603"/>
                      <a:pt x="2835" y="3436"/>
                    </a:cubicBezTo>
                    <a:cubicBezTo>
                      <a:pt x="3836" y="3269"/>
                      <a:pt x="4837" y="2969"/>
                      <a:pt x="5838" y="2635"/>
                    </a:cubicBezTo>
                    <a:cubicBezTo>
                      <a:pt x="7706" y="2035"/>
                      <a:pt x="9507" y="1334"/>
                      <a:pt x="11408" y="834"/>
                    </a:cubicBezTo>
                    <a:cubicBezTo>
                      <a:pt x="14844" y="0"/>
                      <a:pt x="18413" y="300"/>
                      <a:pt x="21249" y="2535"/>
                    </a:cubicBezTo>
                    <a:cubicBezTo>
                      <a:pt x="21349" y="2535"/>
                      <a:pt x="21282" y="2602"/>
                      <a:pt x="21249" y="253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5" name="Google Shape;2735;p39"/>
              <p:cNvSpPr/>
              <p:nvPr/>
            </p:nvSpPr>
            <p:spPr>
              <a:xfrm>
                <a:off x="843917" y="4511714"/>
                <a:ext cx="527770" cy="78503"/>
              </a:xfrm>
              <a:custGeom>
                <a:avLst/>
                <a:gdLst/>
                <a:ahLst/>
                <a:cxnLst/>
                <a:rect l="l" t="t" r="r" b="b"/>
                <a:pathLst>
                  <a:path w="21083" h="3136" extrusionOk="0">
                    <a:moveTo>
                      <a:pt x="21015" y="2035"/>
                    </a:moveTo>
                    <a:cubicBezTo>
                      <a:pt x="19614" y="1001"/>
                      <a:pt x="17980" y="334"/>
                      <a:pt x="16245" y="234"/>
                    </a:cubicBezTo>
                    <a:cubicBezTo>
                      <a:pt x="14477" y="167"/>
                      <a:pt x="12676" y="400"/>
                      <a:pt x="10975" y="801"/>
                    </a:cubicBezTo>
                    <a:cubicBezTo>
                      <a:pt x="9107" y="1201"/>
                      <a:pt x="7272" y="1801"/>
                      <a:pt x="5404" y="2235"/>
                    </a:cubicBezTo>
                    <a:cubicBezTo>
                      <a:pt x="3736" y="2669"/>
                      <a:pt x="1835" y="3136"/>
                      <a:pt x="100" y="2969"/>
                    </a:cubicBezTo>
                    <a:cubicBezTo>
                      <a:pt x="0" y="2969"/>
                      <a:pt x="0" y="2802"/>
                      <a:pt x="100" y="2802"/>
                    </a:cubicBezTo>
                    <a:cubicBezTo>
                      <a:pt x="1001" y="2735"/>
                      <a:pt x="1902" y="2702"/>
                      <a:pt x="2769" y="2569"/>
                    </a:cubicBezTo>
                    <a:cubicBezTo>
                      <a:pt x="3770" y="2402"/>
                      <a:pt x="4804" y="2202"/>
                      <a:pt x="5805" y="1968"/>
                    </a:cubicBezTo>
                    <a:cubicBezTo>
                      <a:pt x="7673" y="1501"/>
                      <a:pt x="9507" y="901"/>
                      <a:pt x="11375" y="534"/>
                    </a:cubicBezTo>
                    <a:cubicBezTo>
                      <a:pt x="13043" y="167"/>
                      <a:pt x="14811" y="0"/>
                      <a:pt x="16512" y="134"/>
                    </a:cubicBezTo>
                    <a:cubicBezTo>
                      <a:pt x="18247" y="234"/>
                      <a:pt x="19681" y="967"/>
                      <a:pt x="21015" y="2035"/>
                    </a:cubicBezTo>
                    <a:cubicBezTo>
                      <a:pt x="21082" y="2002"/>
                      <a:pt x="21015" y="2035"/>
                      <a:pt x="21015" y="203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6" name="Google Shape;2736;p39"/>
              <p:cNvSpPr/>
              <p:nvPr/>
            </p:nvSpPr>
            <p:spPr>
              <a:xfrm>
                <a:off x="797981" y="4621083"/>
                <a:ext cx="32593" cy="41780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669" extrusionOk="0">
                    <a:moveTo>
                      <a:pt x="1268" y="134"/>
                    </a:moveTo>
                    <a:cubicBezTo>
                      <a:pt x="1102" y="435"/>
                      <a:pt x="935" y="701"/>
                      <a:pt x="768" y="968"/>
                    </a:cubicBezTo>
                    <a:cubicBezTo>
                      <a:pt x="601" y="1202"/>
                      <a:pt x="401" y="1602"/>
                      <a:pt x="101" y="1669"/>
                    </a:cubicBezTo>
                    <a:cubicBezTo>
                      <a:pt x="67" y="1669"/>
                      <a:pt x="1" y="1635"/>
                      <a:pt x="1" y="1602"/>
                    </a:cubicBezTo>
                    <a:cubicBezTo>
                      <a:pt x="67" y="1469"/>
                      <a:pt x="134" y="1435"/>
                      <a:pt x="234" y="1335"/>
                    </a:cubicBezTo>
                    <a:cubicBezTo>
                      <a:pt x="334" y="1202"/>
                      <a:pt x="434" y="1035"/>
                      <a:pt x="568" y="935"/>
                    </a:cubicBezTo>
                    <a:cubicBezTo>
                      <a:pt x="768" y="635"/>
                      <a:pt x="935" y="334"/>
                      <a:pt x="1135" y="34"/>
                    </a:cubicBezTo>
                    <a:cubicBezTo>
                      <a:pt x="1235" y="1"/>
                      <a:pt x="1302" y="34"/>
                      <a:pt x="1268" y="1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7" name="Google Shape;2737;p39"/>
              <p:cNvSpPr/>
              <p:nvPr/>
            </p:nvSpPr>
            <p:spPr>
              <a:xfrm>
                <a:off x="771271" y="3870395"/>
                <a:ext cx="20903" cy="415047"/>
              </a:xfrm>
              <a:custGeom>
                <a:avLst/>
                <a:gdLst/>
                <a:ahLst/>
                <a:cxnLst/>
                <a:rect l="l" t="t" r="r" b="b"/>
                <a:pathLst>
                  <a:path w="835" h="16580" extrusionOk="0">
                    <a:moveTo>
                      <a:pt x="768" y="16513"/>
                    </a:moveTo>
                    <a:lnTo>
                      <a:pt x="34" y="1135"/>
                    </a:lnTo>
                    <a:cubicBezTo>
                      <a:pt x="34" y="801"/>
                      <a:pt x="0" y="434"/>
                      <a:pt x="0" y="101"/>
                    </a:cubicBezTo>
                    <a:cubicBezTo>
                      <a:pt x="0" y="1"/>
                      <a:pt x="100" y="1"/>
                      <a:pt x="100" y="101"/>
                    </a:cubicBezTo>
                    <a:cubicBezTo>
                      <a:pt x="234" y="801"/>
                      <a:pt x="200" y="1569"/>
                      <a:pt x="234" y="2269"/>
                    </a:cubicBezTo>
                    <a:cubicBezTo>
                      <a:pt x="334" y="3570"/>
                      <a:pt x="367" y="4904"/>
                      <a:pt x="401" y="6172"/>
                    </a:cubicBezTo>
                    <a:cubicBezTo>
                      <a:pt x="534" y="9074"/>
                      <a:pt x="667" y="11909"/>
                      <a:pt x="768" y="14778"/>
                    </a:cubicBezTo>
                    <a:cubicBezTo>
                      <a:pt x="768" y="15345"/>
                      <a:pt x="834" y="15912"/>
                      <a:pt x="834" y="16479"/>
                    </a:cubicBezTo>
                    <a:cubicBezTo>
                      <a:pt x="834" y="16579"/>
                      <a:pt x="768" y="16579"/>
                      <a:pt x="768" y="1651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8" name="Google Shape;2738;p39"/>
              <p:cNvSpPr/>
              <p:nvPr/>
            </p:nvSpPr>
            <p:spPr>
              <a:xfrm>
                <a:off x="759581" y="3888769"/>
                <a:ext cx="29239" cy="473499"/>
              </a:xfrm>
              <a:custGeom>
                <a:avLst/>
                <a:gdLst/>
                <a:ahLst/>
                <a:cxnLst/>
                <a:rect l="l" t="t" r="r" b="b"/>
                <a:pathLst>
                  <a:path w="1168" h="18915" extrusionOk="0">
                    <a:moveTo>
                      <a:pt x="1101" y="18881"/>
                    </a:moveTo>
                    <a:cubicBezTo>
                      <a:pt x="768" y="13877"/>
                      <a:pt x="501" y="8874"/>
                      <a:pt x="200" y="3903"/>
                    </a:cubicBezTo>
                    <a:cubicBezTo>
                      <a:pt x="134" y="2602"/>
                      <a:pt x="67" y="1335"/>
                      <a:pt x="0" y="67"/>
                    </a:cubicBezTo>
                    <a:cubicBezTo>
                      <a:pt x="0" y="1"/>
                      <a:pt x="134" y="1"/>
                      <a:pt x="134" y="67"/>
                    </a:cubicBezTo>
                    <a:cubicBezTo>
                      <a:pt x="467" y="4704"/>
                      <a:pt x="667" y="9341"/>
                      <a:pt x="901" y="13944"/>
                    </a:cubicBezTo>
                    <a:cubicBezTo>
                      <a:pt x="1001" y="15612"/>
                      <a:pt x="1068" y="17246"/>
                      <a:pt x="1168" y="18914"/>
                    </a:cubicBezTo>
                    <a:cubicBezTo>
                      <a:pt x="1134" y="18914"/>
                      <a:pt x="1101" y="18914"/>
                      <a:pt x="1101" y="1888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9" name="Google Shape;2739;p39"/>
              <p:cNvSpPr/>
              <p:nvPr/>
            </p:nvSpPr>
            <p:spPr>
              <a:xfrm>
                <a:off x="889001" y="4581857"/>
                <a:ext cx="483512" cy="45935"/>
              </a:xfrm>
              <a:custGeom>
                <a:avLst/>
                <a:gdLst/>
                <a:ahLst/>
                <a:cxnLst/>
                <a:rect l="l" t="t" r="r" b="b"/>
                <a:pathLst>
                  <a:path w="19315" h="1835" extrusionOk="0">
                    <a:moveTo>
                      <a:pt x="34" y="1701"/>
                    </a:moveTo>
                    <a:cubicBezTo>
                      <a:pt x="1335" y="1368"/>
                      <a:pt x="2703" y="1168"/>
                      <a:pt x="4037" y="934"/>
                    </a:cubicBezTo>
                    <a:cubicBezTo>
                      <a:pt x="5771" y="734"/>
                      <a:pt x="7439" y="534"/>
                      <a:pt x="9141" y="400"/>
                    </a:cubicBezTo>
                    <a:cubicBezTo>
                      <a:pt x="12176" y="200"/>
                      <a:pt x="15345" y="0"/>
                      <a:pt x="18380" y="334"/>
                    </a:cubicBezTo>
                    <a:cubicBezTo>
                      <a:pt x="18547" y="334"/>
                      <a:pt x="18681" y="367"/>
                      <a:pt x="18847" y="367"/>
                    </a:cubicBezTo>
                    <a:cubicBezTo>
                      <a:pt x="18981" y="367"/>
                      <a:pt x="19148" y="500"/>
                      <a:pt x="19281" y="500"/>
                    </a:cubicBezTo>
                    <a:cubicBezTo>
                      <a:pt x="19314" y="500"/>
                      <a:pt x="19314" y="567"/>
                      <a:pt x="19281" y="567"/>
                    </a:cubicBezTo>
                    <a:cubicBezTo>
                      <a:pt x="19048" y="567"/>
                      <a:pt x="18847" y="534"/>
                      <a:pt x="18647" y="500"/>
                    </a:cubicBezTo>
                    <a:cubicBezTo>
                      <a:pt x="18347" y="434"/>
                      <a:pt x="18047" y="434"/>
                      <a:pt x="17713" y="400"/>
                    </a:cubicBezTo>
                    <a:cubicBezTo>
                      <a:pt x="17013" y="367"/>
                      <a:pt x="16312" y="334"/>
                      <a:pt x="15612" y="334"/>
                    </a:cubicBezTo>
                    <a:cubicBezTo>
                      <a:pt x="13944" y="267"/>
                      <a:pt x="12276" y="367"/>
                      <a:pt x="10642" y="434"/>
                    </a:cubicBezTo>
                    <a:cubicBezTo>
                      <a:pt x="7373" y="601"/>
                      <a:pt x="4137" y="867"/>
                      <a:pt x="968" y="1535"/>
                    </a:cubicBezTo>
                    <a:cubicBezTo>
                      <a:pt x="668" y="1568"/>
                      <a:pt x="368" y="1668"/>
                      <a:pt x="101" y="1735"/>
                    </a:cubicBezTo>
                    <a:cubicBezTo>
                      <a:pt x="34" y="1835"/>
                      <a:pt x="1" y="1735"/>
                      <a:pt x="34" y="170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0" name="Google Shape;2740;p39"/>
              <p:cNvSpPr/>
              <p:nvPr/>
            </p:nvSpPr>
            <p:spPr>
              <a:xfrm>
                <a:off x="800484" y="4503353"/>
                <a:ext cx="10063" cy="151174"/>
              </a:xfrm>
              <a:custGeom>
                <a:avLst/>
                <a:gdLst/>
                <a:ahLst/>
                <a:cxnLst/>
                <a:rect l="l" t="t" r="r" b="b"/>
                <a:pathLst>
                  <a:path w="402" h="6039" extrusionOk="0">
                    <a:moveTo>
                      <a:pt x="34" y="34"/>
                    </a:moveTo>
                    <a:cubicBezTo>
                      <a:pt x="101" y="1035"/>
                      <a:pt x="201" y="2002"/>
                      <a:pt x="234" y="3003"/>
                    </a:cubicBezTo>
                    <a:cubicBezTo>
                      <a:pt x="301" y="3970"/>
                      <a:pt x="401" y="4971"/>
                      <a:pt x="368" y="5971"/>
                    </a:cubicBezTo>
                    <a:cubicBezTo>
                      <a:pt x="368" y="6038"/>
                      <a:pt x="301" y="6038"/>
                      <a:pt x="301" y="5971"/>
                    </a:cubicBezTo>
                    <a:cubicBezTo>
                      <a:pt x="134" y="5004"/>
                      <a:pt x="168" y="3970"/>
                      <a:pt x="134" y="3003"/>
                    </a:cubicBezTo>
                    <a:cubicBezTo>
                      <a:pt x="68" y="2002"/>
                      <a:pt x="34" y="1001"/>
                      <a:pt x="34" y="34"/>
                    </a:cubicBezTo>
                    <a:cubicBezTo>
                      <a:pt x="1" y="1"/>
                      <a:pt x="34" y="1"/>
                      <a:pt x="34" y="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1" name="Google Shape;2741;p39"/>
              <p:cNvSpPr/>
              <p:nvPr/>
            </p:nvSpPr>
            <p:spPr>
              <a:xfrm>
                <a:off x="808019" y="4636128"/>
                <a:ext cx="96052" cy="20903"/>
              </a:xfrm>
              <a:custGeom>
                <a:avLst/>
                <a:gdLst/>
                <a:ahLst/>
                <a:cxnLst/>
                <a:rect l="l" t="t" r="r" b="b"/>
                <a:pathLst>
                  <a:path w="3837" h="835" extrusionOk="0">
                    <a:moveTo>
                      <a:pt x="3769" y="34"/>
                    </a:moveTo>
                    <a:cubicBezTo>
                      <a:pt x="3036" y="167"/>
                      <a:pt x="2335" y="367"/>
                      <a:pt x="1601" y="534"/>
                    </a:cubicBezTo>
                    <a:cubicBezTo>
                      <a:pt x="1334" y="567"/>
                      <a:pt x="334" y="834"/>
                      <a:pt x="33" y="834"/>
                    </a:cubicBezTo>
                    <a:cubicBezTo>
                      <a:pt x="0" y="834"/>
                      <a:pt x="33" y="734"/>
                      <a:pt x="33" y="701"/>
                    </a:cubicBezTo>
                    <a:cubicBezTo>
                      <a:pt x="434" y="534"/>
                      <a:pt x="3269" y="34"/>
                      <a:pt x="3769" y="34"/>
                    </a:cubicBezTo>
                    <a:cubicBezTo>
                      <a:pt x="3836" y="0"/>
                      <a:pt x="3836" y="34"/>
                      <a:pt x="3769" y="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2" name="Google Shape;2742;p39"/>
              <p:cNvSpPr/>
              <p:nvPr/>
            </p:nvSpPr>
            <p:spPr>
              <a:xfrm>
                <a:off x="817181" y="4628618"/>
                <a:ext cx="57651" cy="10038"/>
              </a:xfrm>
              <a:custGeom>
                <a:avLst/>
                <a:gdLst/>
                <a:ahLst/>
                <a:cxnLst/>
                <a:rect l="l" t="t" r="r" b="b"/>
                <a:pathLst>
                  <a:path w="2303" h="401" extrusionOk="0">
                    <a:moveTo>
                      <a:pt x="2303" y="0"/>
                    </a:moveTo>
                    <a:cubicBezTo>
                      <a:pt x="1969" y="33"/>
                      <a:pt x="1569" y="134"/>
                      <a:pt x="1235" y="167"/>
                    </a:cubicBezTo>
                    <a:cubicBezTo>
                      <a:pt x="868" y="234"/>
                      <a:pt x="501" y="367"/>
                      <a:pt x="68" y="400"/>
                    </a:cubicBezTo>
                    <a:cubicBezTo>
                      <a:pt x="34" y="400"/>
                      <a:pt x="1" y="334"/>
                      <a:pt x="68" y="334"/>
                    </a:cubicBezTo>
                    <a:cubicBezTo>
                      <a:pt x="735" y="67"/>
                      <a:pt x="1569" y="33"/>
                      <a:pt x="230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3" name="Google Shape;2743;p39"/>
              <p:cNvSpPr/>
              <p:nvPr/>
            </p:nvSpPr>
            <p:spPr>
              <a:xfrm>
                <a:off x="810523" y="4558476"/>
                <a:ext cx="8361" cy="80181"/>
              </a:xfrm>
              <a:custGeom>
                <a:avLst/>
                <a:gdLst/>
                <a:ahLst/>
                <a:cxnLst/>
                <a:rect l="l" t="t" r="r" b="b"/>
                <a:pathLst>
                  <a:path w="334" h="3203" extrusionOk="0">
                    <a:moveTo>
                      <a:pt x="167" y="0"/>
                    </a:moveTo>
                    <a:cubicBezTo>
                      <a:pt x="334" y="1034"/>
                      <a:pt x="234" y="2102"/>
                      <a:pt x="334" y="3136"/>
                    </a:cubicBezTo>
                    <a:cubicBezTo>
                      <a:pt x="334" y="3169"/>
                      <a:pt x="267" y="3202"/>
                      <a:pt x="267" y="3169"/>
                    </a:cubicBezTo>
                    <a:cubicBezTo>
                      <a:pt x="0" y="2135"/>
                      <a:pt x="234" y="1034"/>
                      <a:pt x="167" y="0"/>
                    </a:cubicBezTo>
                    <a:cubicBezTo>
                      <a:pt x="134" y="0"/>
                      <a:pt x="167" y="0"/>
                      <a:pt x="16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744" name="Google Shape;2744;p39"/>
            <p:cNvGrpSpPr/>
            <p:nvPr/>
          </p:nvGrpSpPr>
          <p:grpSpPr>
            <a:xfrm>
              <a:off x="580956" y="1719920"/>
              <a:ext cx="686226" cy="624716"/>
              <a:chOff x="3898478" y="3936434"/>
              <a:chExt cx="218557" cy="198941"/>
            </a:xfrm>
          </p:grpSpPr>
          <p:sp>
            <p:nvSpPr>
              <p:cNvPr id="2745" name="Google Shape;2745;p39"/>
              <p:cNvSpPr/>
              <p:nvPr/>
            </p:nvSpPr>
            <p:spPr>
              <a:xfrm>
                <a:off x="3898478" y="3936434"/>
                <a:ext cx="218557" cy="198941"/>
              </a:xfrm>
              <a:custGeom>
                <a:avLst/>
                <a:gdLst/>
                <a:ahLst/>
                <a:cxnLst/>
                <a:rect l="l" t="t" r="r" b="b"/>
                <a:pathLst>
                  <a:path w="21916" h="19949" extrusionOk="0">
                    <a:moveTo>
                      <a:pt x="20648" y="3670"/>
                    </a:moveTo>
                    <a:cubicBezTo>
                      <a:pt x="20782" y="3670"/>
                      <a:pt x="20915" y="3737"/>
                      <a:pt x="21015" y="3803"/>
                    </a:cubicBezTo>
                    <a:cubicBezTo>
                      <a:pt x="21149" y="3937"/>
                      <a:pt x="21249" y="4137"/>
                      <a:pt x="21149" y="4304"/>
                    </a:cubicBezTo>
                    <a:cubicBezTo>
                      <a:pt x="21182" y="4337"/>
                      <a:pt x="21249" y="4404"/>
                      <a:pt x="21249" y="4470"/>
                    </a:cubicBezTo>
                    <a:cubicBezTo>
                      <a:pt x="21916" y="5504"/>
                      <a:pt x="21749" y="6305"/>
                      <a:pt x="21449" y="7473"/>
                    </a:cubicBezTo>
                    <a:lnTo>
                      <a:pt x="21349" y="7773"/>
                    </a:lnTo>
                    <a:lnTo>
                      <a:pt x="21249" y="8006"/>
                    </a:lnTo>
                    <a:cubicBezTo>
                      <a:pt x="20982" y="8273"/>
                      <a:pt x="20648" y="8573"/>
                      <a:pt x="20415" y="8807"/>
                    </a:cubicBezTo>
                    <a:cubicBezTo>
                      <a:pt x="19848" y="9307"/>
                      <a:pt x="19314" y="9774"/>
                      <a:pt x="18747" y="10275"/>
                    </a:cubicBezTo>
                    <a:cubicBezTo>
                      <a:pt x="17179" y="11609"/>
                      <a:pt x="15611" y="12943"/>
                      <a:pt x="13977" y="14277"/>
                    </a:cubicBezTo>
                    <a:cubicBezTo>
                      <a:pt x="13076" y="15011"/>
                      <a:pt x="12109" y="15778"/>
                      <a:pt x="11175" y="16512"/>
                    </a:cubicBezTo>
                    <a:cubicBezTo>
                      <a:pt x="10308" y="17179"/>
                      <a:pt x="6839" y="19948"/>
                      <a:pt x="5771" y="19848"/>
                    </a:cubicBezTo>
                    <a:cubicBezTo>
                      <a:pt x="4770" y="19815"/>
                      <a:pt x="3636" y="18914"/>
                      <a:pt x="2969" y="18280"/>
                    </a:cubicBezTo>
                    <a:cubicBezTo>
                      <a:pt x="2302" y="17646"/>
                      <a:pt x="634" y="15845"/>
                      <a:pt x="467" y="15011"/>
                    </a:cubicBezTo>
                    <a:cubicBezTo>
                      <a:pt x="434" y="14911"/>
                      <a:pt x="434" y="14778"/>
                      <a:pt x="401" y="14678"/>
                    </a:cubicBezTo>
                    <a:cubicBezTo>
                      <a:pt x="134" y="13577"/>
                      <a:pt x="0" y="12643"/>
                      <a:pt x="634" y="11609"/>
                    </a:cubicBezTo>
                    <a:lnTo>
                      <a:pt x="634" y="11575"/>
                    </a:lnTo>
                    <a:cubicBezTo>
                      <a:pt x="667" y="11475"/>
                      <a:pt x="801" y="11342"/>
                      <a:pt x="934" y="11242"/>
                    </a:cubicBezTo>
                    <a:cubicBezTo>
                      <a:pt x="901" y="10975"/>
                      <a:pt x="1034" y="10775"/>
                      <a:pt x="1268" y="10742"/>
                    </a:cubicBezTo>
                    <a:lnTo>
                      <a:pt x="1501" y="10742"/>
                    </a:lnTo>
                    <a:cubicBezTo>
                      <a:pt x="2002" y="10308"/>
                      <a:pt x="2535" y="9908"/>
                      <a:pt x="3103" y="9474"/>
                    </a:cubicBezTo>
                    <a:cubicBezTo>
                      <a:pt x="4637" y="8273"/>
                      <a:pt x="6205" y="7106"/>
                      <a:pt x="7806" y="5938"/>
                    </a:cubicBezTo>
                    <a:cubicBezTo>
                      <a:pt x="10274" y="4137"/>
                      <a:pt x="12709" y="2402"/>
                      <a:pt x="15178" y="634"/>
                    </a:cubicBezTo>
                    <a:cubicBezTo>
                      <a:pt x="15211" y="634"/>
                      <a:pt x="15211" y="601"/>
                      <a:pt x="15278" y="601"/>
                    </a:cubicBezTo>
                    <a:cubicBezTo>
                      <a:pt x="16179" y="1"/>
                      <a:pt x="17646" y="1068"/>
                      <a:pt x="18347" y="1635"/>
                    </a:cubicBezTo>
                    <a:cubicBezTo>
                      <a:pt x="19181" y="2135"/>
                      <a:pt x="19981" y="2903"/>
                      <a:pt x="20648" y="367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6" name="Google Shape;2746;p39"/>
              <p:cNvSpPr/>
              <p:nvPr/>
            </p:nvSpPr>
            <p:spPr>
              <a:xfrm>
                <a:off x="3903464" y="3937431"/>
                <a:ext cx="208585" cy="191951"/>
              </a:xfrm>
              <a:custGeom>
                <a:avLst/>
                <a:gdLst/>
                <a:ahLst/>
                <a:cxnLst/>
                <a:rect l="l" t="t" r="r" b="b"/>
                <a:pathLst>
                  <a:path w="20916" h="19248" extrusionOk="0">
                    <a:moveTo>
                      <a:pt x="15111" y="868"/>
                    </a:moveTo>
                    <a:cubicBezTo>
                      <a:pt x="15111" y="868"/>
                      <a:pt x="1335" y="10642"/>
                      <a:pt x="668" y="11676"/>
                    </a:cubicBezTo>
                    <a:cubicBezTo>
                      <a:pt x="1" y="12810"/>
                      <a:pt x="434" y="13911"/>
                      <a:pt x="568" y="14711"/>
                    </a:cubicBezTo>
                    <a:cubicBezTo>
                      <a:pt x="735" y="15545"/>
                      <a:pt x="3637" y="19014"/>
                      <a:pt x="5338" y="19148"/>
                    </a:cubicBezTo>
                    <a:cubicBezTo>
                      <a:pt x="7006" y="19248"/>
                      <a:pt x="19515" y="8473"/>
                      <a:pt x="20349" y="7506"/>
                    </a:cubicBezTo>
                    <a:cubicBezTo>
                      <a:pt x="20649" y="6305"/>
                      <a:pt x="20916" y="5571"/>
                      <a:pt x="20282" y="4637"/>
                    </a:cubicBezTo>
                    <a:cubicBezTo>
                      <a:pt x="19681" y="3703"/>
                      <a:pt x="16146" y="1"/>
                      <a:pt x="15111" y="86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7" name="Google Shape;2747;p39"/>
              <p:cNvSpPr/>
              <p:nvPr/>
            </p:nvSpPr>
            <p:spPr>
              <a:xfrm>
                <a:off x="3901140" y="3939096"/>
                <a:ext cx="213571" cy="193277"/>
              </a:xfrm>
              <a:custGeom>
                <a:avLst/>
                <a:gdLst/>
                <a:ahLst/>
                <a:cxnLst/>
                <a:rect l="l" t="t" r="r" b="b"/>
                <a:pathLst>
                  <a:path w="21416" h="19381" extrusionOk="0">
                    <a:moveTo>
                      <a:pt x="15511" y="968"/>
                    </a:moveTo>
                    <a:cubicBezTo>
                      <a:pt x="15311" y="1135"/>
                      <a:pt x="1801" y="10675"/>
                      <a:pt x="1201" y="11675"/>
                    </a:cubicBezTo>
                    <a:cubicBezTo>
                      <a:pt x="701" y="12509"/>
                      <a:pt x="901" y="13410"/>
                      <a:pt x="1068" y="14144"/>
                    </a:cubicBezTo>
                    <a:cubicBezTo>
                      <a:pt x="1134" y="14244"/>
                      <a:pt x="1134" y="14377"/>
                      <a:pt x="1168" y="14511"/>
                    </a:cubicBezTo>
                    <a:cubicBezTo>
                      <a:pt x="1234" y="14911"/>
                      <a:pt x="2235" y="16245"/>
                      <a:pt x="3369" y="17313"/>
                    </a:cubicBezTo>
                    <a:cubicBezTo>
                      <a:pt x="4170" y="18047"/>
                      <a:pt x="5004" y="18647"/>
                      <a:pt x="5638" y="18680"/>
                    </a:cubicBezTo>
                    <a:cubicBezTo>
                      <a:pt x="6171" y="18714"/>
                      <a:pt x="8139" y="17346"/>
                      <a:pt x="10474" y="15511"/>
                    </a:cubicBezTo>
                    <a:cubicBezTo>
                      <a:pt x="14511" y="12376"/>
                      <a:pt x="19547" y="8006"/>
                      <a:pt x="20348" y="7206"/>
                    </a:cubicBezTo>
                    <a:lnTo>
                      <a:pt x="20381" y="7005"/>
                    </a:lnTo>
                    <a:cubicBezTo>
                      <a:pt x="20582" y="6038"/>
                      <a:pt x="20748" y="5404"/>
                      <a:pt x="20248" y="4670"/>
                    </a:cubicBezTo>
                    <a:cubicBezTo>
                      <a:pt x="20215" y="4570"/>
                      <a:pt x="20115" y="4470"/>
                      <a:pt x="20014" y="4337"/>
                    </a:cubicBezTo>
                    <a:lnTo>
                      <a:pt x="20014" y="4337"/>
                    </a:lnTo>
                    <a:cubicBezTo>
                      <a:pt x="19514" y="3703"/>
                      <a:pt x="18547" y="2702"/>
                      <a:pt x="17646" y="1968"/>
                    </a:cubicBezTo>
                    <a:cubicBezTo>
                      <a:pt x="16712" y="1201"/>
                      <a:pt x="15878" y="701"/>
                      <a:pt x="15511" y="968"/>
                    </a:cubicBezTo>
                    <a:close/>
                    <a:moveTo>
                      <a:pt x="667" y="11342"/>
                    </a:moveTo>
                    <a:cubicBezTo>
                      <a:pt x="1334" y="10241"/>
                      <a:pt x="14844" y="701"/>
                      <a:pt x="15144" y="467"/>
                    </a:cubicBezTo>
                    <a:cubicBezTo>
                      <a:pt x="15178" y="467"/>
                      <a:pt x="15178" y="401"/>
                      <a:pt x="15211" y="401"/>
                    </a:cubicBezTo>
                    <a:cubicBezTo>
                      <a:pt x="15845" y="0"/>
                      <a:pt x="16979" y="567"/>
                      <a:pt x="18013" y="1468"/>
                    </a:cubicBezTo>
                    <a:cubicBezTo>
                      <a:pt x="18980" y="2235"/>
                      <a:pt x="19981" y="3303"/>
                      <a:pt x="20515" y="3903"/>
                    </a:cubicBezTo>
                    <a:lnTo>
                      <a:pt x="20515" y="3903"/>
                    </a:lnTo>
                    <a:cubicBezTo>
                      <a:pt x="20648" y="4070"/>
                      <a:pt x="20715" y="4203"/>
                      <a:pt x="20815" y="4337"/>
                    </a:cubicBezTo>
                    <a:cubicBezTo>
                      <a:pt x="21415" y="5271"/>
                      <a:pt x="21249" y="6038"/>
                      <a:pt x="21015" y="7172"/>
                    </a:cubicBezTo>
                    <a:lnTo>
                      <a:pt x="20915" y="7472"/>
                    </a:lnTo>
                    <a:cubicBezTo>
                      <a:pt x="20915" y="7506"/>
                      <a:pt x="20882" y="7572"/>
                      <a:pt x="20848" y="7606"/>
                    </a:cubicBezTo>
                    <a:cubicBezTo>
                      <a:pt x="20315" y="8206"/>
                      <a:pt x="15011" y="12843"/>
                      <a:pt x="10841" y="16045"/>
                    </a:cubicBezTo>
                    <a:cubicBezTo>
                      <a:pt x="8373" y="17913"/>
                      <a:pt x="6305" y="19381"/>
                      <a:pt x="5571" y="19348"/>
                    </a:cubicBezTo>
                    <a:cubicBezTo>
                      <a:pt x="4804" y="19281"/>
                      <a:pt x="3836" y="18614"/>
                      <a:pt x="2902" y="17780"/>
                    </a:cubicBezTo>
                    <a:cubicBezTo>
                      <a:pt x="1701" y="16679"/>
                      <a:pt x="634" y="15178"/>
                      <a:pt x="501" y="14678"/>
                    </a:cubicBezTo>
                    <a:cubicBezTo>
                      <a:pt x="467" y="14544"/>
                      <a:pt x="467" y="14411"/>
                      <a:pt x="400" y="14344"/>
                    </a:cubicBezTo>
                    <a:cubicBezTo>
                      <a:pt x="234" y="13410"/>
                      <a:pt x="0" y="12409"/>
                      <a:pt x="667" y="1134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8" name="Google Shape;2748;p39"/>
              <p:cNvSpPr/>
              <p:nvPr/>
            </p:nvSpPr>
            <p:spPr>
              <a:xfrm>
                <a:off x="3910784" y="3975356"/>
                <a:ext cx="196937" cy="119431"/>
              </a:xfrm>
              <a:custGeom>
                <a:avLst/>
                <a:gdLst/>
                <a:ahLst/>
                <a:cxnLst/>
                <a:rect l="l" t="t" r="r" b="b"/>
                <a:pathLst>
                  <a:path w="19748" h="11976" extrusionOk="0">
                    <a:moveTo>
                      <a:pt x="34" y="7239"/>
                    </a:moveTo>
                    <a:cubicBezTo>
                      <a:pt x="1" y="7105"/>
                      <a:pt x="67" y="7005"/>
                      <a:pt x="201" y="6939"/>
                    </a:cubicBezTo>
                    <a:cubicBezTo>
                      <a:pt x="334" y="6905"/>
                      <a:pt x="434" y="7005"/>
                      <a:pt x="501" y="7105"/>
                    </a:cubicBezTo>
                    <a:lnTo>
                      <a:pt x="501" y="7205"/>
                    </a:lnTo>
                    <a:cubicBezTo>
                      <a:pt x="701" y="7873"/>
                      <a:pt x="1768" y="8940"/>
                      <a:pt x="2869" y="9874"/>
                    </a:cubicBezTo>
                    <a:cubicBezTo>
                      <a:pt x="3903" y="10741"/>
                      <a:pt x="4937" y="11442"/>
                      <a:pt x="5204" y="11408"/>
                    </a:cubicBezTo>
                    <a:cubicBezTo>
                      <a:pt x="6205" y="11075"/>
                      <a:pt x="9040" y="9040"/>
                      <a:pt x="12042" y="6672"/>
                    </a:cubicBezTo>
                    <a:cubicBezTo>
                      <a:pt x="14811" y="4403"/>
                      <a:pt x="17747" y="1902"/>
                      <a:pt x="19281" y="100"/>
                    </a:cubicBezTo>
                    <a:cubicBezTo>
                      <a:pt x="19381" y="34"/>
                      <a:pt x="19548" y="0"/>
                      <a:pt x="19615" y="100"/>
                    </a:cubicBezTo>
                    <a:cubicBezTo>
                      <a:pt x="19715" y="200"/>
                      <a:pt x="19748" y="367"/>
                      <a:pt x="19615" y="434"/>
                    </a:cubicBezTo>
                    <a:cubicBezTo>
                      <a:pt x="18047" y="2202"/>
                      <a:pt x="15111" y="4770"/>
                      <a:pt x="12276" y="7039"/>
                    </a:cubicBezTo>
                    <a:cubicBezTo>
                      <a:pt x="9274" y="9440"/>
                      <a:pt x="6372" y="11475"/>
                      <a:pt x="5338" y="11875"/>
                    </a:cubicBezTo>
                    <a:lnTo>
                      <a:pt x="5271" y="11875"/>
                    </a:lnTo>
                    <a:cubicBezTo>
                      <a:pt x="4871" y="11976"/>
                      <a:pt x="3670" y="11208"/>
                      <a:pt x="2502" y="10241"/>
                    </a:cubicBezTo>
                    <a:cubicBezTo>
                      <a:pt x="1368" y="9274"/>
                      <a:pt x="234" y="8106"/>
                      <a:pt x="1" y="7372"/>
                    </a:cubicBezTo>
                    <a:cubicBezTo>
                      <a:pt x="34" y="7272"/>
                      <a:pt x="34" y="7272"/>
                      <a:pt x="34" y="72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9" name="Google Shape;2749;p39"/>
              <p:cNvSpPr/>
              <p:nvPr/>
            </p:nvSpPr>
            <p:spPr>
              <a:xfrm>
                <a:off x="3904800" y="3985997"/>
                <a:ext cx="206580" cy="125095"/>
              </a:xfrm>
              <a:custGeom>
                <a:avLst/>
                <a:gdLst/>
                <a:ahLst/>
                <a:cxnLst/>
                <a:rect l="l" t="t" r="r" b="b"/>
                <a:pathLst>
                  <a:path w="20715" h="12544" extrusionOk="0">
                    <a:moveTo>
                      <a:pt x="33" y="7373"/>
                    </a:moveTo>
                    <a:cubicBezTo>
                      <a:pt x="0" y="7206"/>
                      <a:pt x="100" y="7039"/>
                      <a:pt x="300" y="7006"/>
                    </a:cubicBezTo>
                    <a:cubicBezTo>
                      <a:pt x="467" y="6972"/>
                      <a:pt x="634" y="7039"/>
                      <a:pt x="667" y="7273"/>
                    </a:cubicBezTo>
                    <a:lnTo>
                      <a:pt x="667" y="7306"/>
                    </a:lnTo>
                    <a:cubicBezTo>
                      <a:pt x="867" y="7973"/>
                      <a:pt x="1968" y="9141"/>
                      <a:pt x="3002" y="10141"/>
                    </a:cubicBezTo>
                    <a:cubicBezTo>
                      <a:pt x="4036" y="11109"/>
                      <a:pt x="5037" y="11876"/>
                      <a:pt x="5271" y="11843"/>
                    </a:cubicBezTo>
                    <a:cubicBezTo>
                      <a:pt x="6271" y="11476"/>
                      <a:pt x="9440" y="9274"/>
                      <a:pt x="12642" y="6706"/>
                    </a:cubicBezTo>
                    <a:cubicBezTo>
                      <a:pt x="15611" y="4437"/>
                      <a:pt x="18613" y="1835"/>
                      <a:pt x="20148" y="134"/>
                    </a:cubicBezTo>
                    <a:cubicBezTo>
                      <a:pt x="20281" y="1"/>
                      <a:pt x="20481" y="1"/>
                      <a:pt x="20615" y="101"/>
                    </a:cubicBezTo>
                    <a:cubicBezTo>
                      <a:pt x="20715" y="201"/>
                      <a:pt x="20715" y="434"/>
                      <a:pt x="20648" y="534"/>
                    </a:cubicBezTo>
                    <a:cubicBezTo>
                      <a:pt x="19047" y="2302"/>
                      <a:pt x="16045" y="4871"/>
                      <a:pt x="13043" y="7206"/>
                    </a:cubicBezTo>
                    <a:cubicBezTo>
                      <a:pt x="9774" y="9808"/>
                      <a:pt x="6538" y="12043"/>
                      <a:pt x="5471" y="12443"/>
                    </a:cubicBezTo>
                    <a:lnTo>
                      <a:pt x="5437" y="12443"/>
                    </a:lnTo>
                    <a:cubicBezTo>
                      <a:pt x="5004" y="12543"/>
                      <a:pt x="3769" y="11676"/>
                      <a:pt x="2602" y="10608"/>
                    </a:cubicBezTo>
                    <a:cubicBezTo>
                      <a:pt x="1468" y="9541"/>
                      <a:pt x="334" y="8273"/>
                      <a:pt x="100" y="7506"/>
                    </a:cubicBezTo>
                    <a:cubicBezTo>
                      <a:pt x="33" y="7473"/>
                      <a:pt x="33" y="7439"/>
                      <a:pt x="33" y="737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0" name="Google Shape;2750;p39"/>
              <p:cNvSpPr/>
              <p:nvPr/>
            </p:nvSpPr>
            <p:spPr>
              <a:xfrm>
                <a:off x="4093739" y="3998971"/>
                <a:ext cx="6003" cy="25629"/>
              </a:xfrm>
              <a:custGeom>
                <a:avLst/>
                <a:gdLst/>
                <a:ahLst/>
                <a:cxnLst/>
                <a:rect l="l" t="t" r="r" b="b"/>
                <a:pathLst>
                  <a:path w="602" h="2570" extrusionOk="0">
                    <a:moveTo>
                      <a:pt x="401" y="67"/>
                    </a:moveTo>
                    <a:cubicBezTo>
                      <a:pt x="435" y="868"/>
                      <a:pt x="268" y="1635"/>
                      <a:pt x="34" y="2402"/>
                    </a:cubicBezTo>
                    <a:cubicBezTo>
                      <a:pt x="1" y="2536"/>
                      <a:pt x="201" y="2569"/>
                      <a:pt x="201" y="2469"/>
                    </a:cubicBezTo>
                    <a:cubicBezTo>
                      <a:pt x="401" y="1702"/>
                      <a:pt x="601" y="868"/>
                      <a:pt x="501" y="67"/>
                    </a:cubicBezTo>
                    <a:cubicBezTo>
                      <a:pt x="535" y="1"/>
                      <a:pt x="401" y="1"/>
                      <a:pt x="401" y="6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1" name="Google Shape;2751;p39"/>
              <p:cNvSpPr/>
              <p:nvPr/>
            </p:nvSpPr>
            <p:spPr>
              <a:xfrm>
                <a:off x="4091087" y="4002631"/>
                <a:ext cx="4667" cy="23625"/>
              </a:xfrm>
              <a:custGeom>
                <a:avLst/>
                <a:gdLst/>
                <a:ahLst/>
                <a:cxnLst/>
                <a:rect l="l" t="t" r="r" b="b"/>
                <a:pathLst>
                  <a:path w="468" h="2369" extrusionOk="0">
                    <a:moveTo>
                      <a:pt x="367" y="34"/>
                    </a:moveTo>
                    <a:cubicBezTo>
                      <a:pt x="334" y="468"/>
                      <a:pt x="267" y="935"/>
                      <a:pt x="167" y="1335"/>
                    </a:cubicBezTo>
                    <a:cubicBezTo>
                      <a:pt x="100" y="1668"/>
                      <a:pt x="0" y="2002"/>
                      <a:pt x="33" y="2336"/>
                    </a:cubicBezTo>
                    <a:cubicBezTo>
                      <a:pt x="33" y="2369"/>
                      <a:pt x="134" y="2369"/>
                      <a:pt x="134" y="2336"/>
                    </a:cubicBezTo>
                    <a:cubicBezTo>
                      <a:pt x="267" y="1969"/>
                      <a:pt x="300" y="1602"/>
                      <a:pt x="334" y="1201"/>
                    </a:cubicBezTo>
                    <a:cubicBezTo>
                      <a:pt x="400" y="835"/>
                      <a:pt x="467" y="434"/>
                      <a:pt x="467" y="34"/>
                    </a:cubicBezTo>
                    <a:cubicBezTo>
                      <a:pt x="467" y="1"/>
                      <a:pt x="367" y="1"/>
                      <a:pt x="367" y="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2" name="Google Shape;2752;p39"/>
              <p:cNvSpPr/>
              <p:nvPr/>
            </p:nvSpPr>
            <p:spPr>
              <a:xfrm>
                <a:off x="4040855" y="4042551"/>
                <a:ext cx="5993" cy="25290"/>
              </a:xfrm>
              <a:custGeom>
                <a:avLst/>
                <a:gdLst/>
                <a:ahLst/>
                <a:cxnLst/>
                <a:rect l="l" t="t" r="r" b="b"/>
                <a:pathLst>
                  <a:path w="601" h="2536" extrusionOk="0">
                    <a:moveTo>
                      <a:pt x="467" y="34"/>
                    </a:moveTo>
                    <a:cubicBezTo>
                      <a:pt x="400" y="501"/>
                      <a:pt x="334" y="968"/>
                      <a:pt x="200" y="1368"/>
                    </a:cubicBezTo>
                    <a:cubicBezTo>
                      <a:pt x="134" y="1702"/>
                      <a:pt x="0" y="2135"/>
                      <a:pt x="67" y="2502"/>
                    </a:cubicBezTo>
                    <a:cubicBezTo>
                      <a:pt x="67" y="2536"/>
                      <a:pt x="167" y="2536"/>
                      <a:pt x="167" y="2502"/>
                    </a:cubicBezTo>
                    <a:cubicBezTo>
                      <a:pt x="234" y="2102"/>
                      <a:pt x="300" y="1668"/>
                      <a:pt x="400" y="1301"/>
                    </a:cubicBezTo>
                    <a:cubicBezTo>
                      <a:pt x="534" y="868"/>
                      <a:pt x="601" y="467"/>
                      <a:pt x="567" y="34"/>
                    </a:cubicBezTo>
                    <a:cubicBezTo>
                      <a:pt x="534" y="0"/>
                      <a:pt x="467" y="0"/>
                      <a:pt x="467" y="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3" name="Google Shape;2753;p39"/>
              <p:cNvSpPr/>
              <p:nvPr/>
            </p:nvSpPr>
            <p:spPr>
              <a:xfrm>
                <a:off x="3953027" y="4106086"/>
                <a:ext cx="5006" cy="23296"/>
              </a:xfrm>
              <a:custGeom>
                <a:avLst/>
                <a:gdLst/>
                <a:ahLst/>
                <a:cxnLst/>
                <a:rect l="l" t="t" r="r" b="b"/>
                <a:pathLst>
                  <a:path w="502" h="2336" extrusionOk="0">
                    <a:moveTo>
                      <a:pt x="435" y="1"/>
                    </a:moveTo>
                    <a:cubicBezTo>
                      <a:pt x="201" y="1"/>
                      <a:pt x="201" y="901"/>
                      <a:pt x="168" y="1001"/>
                    </a:cubicBezTo>
                    <a:cubicBezTo>
                      <a:pt x="134" y="1335"/>
                      <a:pt x="1" y="2102"/>
                      <a:pt x="334" y="2302"/>
                    </a:cubicBezTo>
                    <a:cubicBezTo>
                      <a:pt x="435" y="2336"/>
                      <a:pt x="501" y="2269"/>
                      <a:pt x="501" y="2169"/>
                    </a:cubicBezTo>
                    <a:cubicBezTo>
                      <a:pt x="334" y="1735"/>
                      <a:pt x="334" y="1268"/>
                      <a:pt x="368" y="801"/>
                    </a:cubicBezTo>
                    <a:cubicBezTo>
                      <a:pt x="368" y="768"/>
                      <a:pt x="501" y="1"/>
                      <a:pt x="4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4" name="Google Shape;2754;p39"/>
              <p:cNvSpPr/>
              <p:nvPr/>
            </p:nvSpPr>
            <p:spPr>
              <a:xfrm>
                <a:off x="3946376" y="4105089"/>
                <a:ext cx="6662" cy="23964"/>
              </a:xfrm>
              <a:custGeom>
                <a:avLst/>
                <a:gdLst/>
                <a:ahLst/>
                <a:cxnLst/>
                <a:rect l="l" t="t" r="r" b="b"/>
                <a:pathLst>
                  <a:path w="668" h="2403" extrusionOk="0">
                    <a:moveTo>
                      <a:pt x="601" y="67"/>
                    </a:moveTo>
                    <a:cubicBezTo>
                      <a:pt x="468" y="835"/>
                      <a:pt x="1" y="1535"/>
                      <a:pt x="334" y="2269"/>
                    </a:cubicBezTo>
                    <a:cubicBezTo>
                      <a:pt x="368" y="2402"/>
                      <a:pt x="534" y="2369"/>
                      <a:pt x="501" y="2236"/>
                    </a:cubicBezTo>
                    <a:cubicBezTo>
                      <a:pt x="301" y="1502"/>
                      <a:pt x="668" y="835"/>
                      <a:pt x="668" y="67"/>
                    </a:cubicBezTo>
                    <a:cubicBezTo>
                      <a:pt x="668" y="34"/>
                      <a:pt x="601" y="1"/>
                      <a:pt x="601" y="6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5" name="Google Shape;2755;p39"/>
              <p:cNvSpPr/>
              <p:nvPr/>
            </p:nvSpPr>
            <p:spPr>
              <a:xfrm>
                <a:off x="3912449" y="4066166"/>
                <a:ext cx="5993" cy="31284"/>
              </a:xfrm>
              <a:custGeom>
                <a:avLst/>
                <a:gdLst/>
                <a:ahLst/>
                <a:cxnLst/>
                <a:rect l="l" t="t" r="r" b="b"/>
                <a:pathLst>
                  <a:path w="601" h="3137" extrusionOk="0">
                    <a:moveTo>
                      <a:pt x="67" y="68"/>
                    </a:moveTo>
                    <a:cubicBezTo>
                      <a:pt x="0" y="735"/>
                      <a:pt x="0" y="1335"/>
                      <a:pt x="67" y="2002"/>
                    </a:cubicBezTo>
                    <a:cubicBezTo>
                      <a:pt x="100" y="2302"/>
                      <a:pt x="200" y="3070"/>
                      <a:pt x="567" y="3136"/>
                    </a:cubicBezTo>
                    <a:cubicBezTo>
                      <a:pt x="601" y="3136"/>
                      <a:pt x="601" y="3136"/>
                      <a:pt x="601" y="3103"/>
                    </a:cubicBezTo>
                    <a:cubicBezTo>
                      <a:pt x="567" y="2936"/>
                      <a:pt x="501" y="2803"/>
                      <a:pt x="401" y="2636"/>
                    </a:cubicBezTo>
                    <a:cubicBezTo>
                      <a:pt x="267" y="2336"/>
                      <a:pt x="234" y="2069"/>
                      <a:pt x="200" y="1735"/>
                    </a:cubicBezTo>
                    <a:cubicBezTo>
                      <a:pt x="100" y="1168"/>
                      <a:pt x="100" y="601"/>
                      <a:pt x="100" y="68"/>
                    </a:cubicBezTo>
                    <a:cubicBezTo>
                      <a:pt x="167" y="1"/>
                      <a:pt x="67" y="1"/>
                      <a:pt x="67" y="6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6" name="Google Shape;2756;p39"/>
              <p:cNvSpPr/>
              <p:nvPr/>
            </p:nvSpPr>
            <p:spPr>
              <a:xfrm>
                <a:off x="3917436" y="4054528"/>
                <a:ext cx="32610" cy="29618"/>
              </a:xfrm>
              <a:custGeom>
                <a:avLst/>
                <a:gdLst/>
                <a:ahLst/>
                <a:cxnLst/>
                <a:rect l="l" t="t" r="r" b="b"/>
                <a:pathLst>
                  <a:path w="3270" h="2970" extrusionOk="0">
                    <a:moveTo>
                      <a:pt x="1" y="67"/>
                    </a:moveTo>
                    <a:cubicBezTo>
                      <a:pt x="268" y="734"/>
                      <a:pt x="768" y="1268"/>
                      <a:pt x="1335" y="1735"/>
                    </a:cubicBezTo>
                    <a:cubicBezTo>
                      <a:pt x="1869" y="2169"/>
                      <a:pt x="2502" y="2669"/>
                      <a:pt x="3170" y="2936"/>
                    </a:cubicBezTo>
                    <a:cubicBezTo>
                      <a:pt x="3203" y="2969"/>
                      <a:pt x="3270" y="2836"/>
                      <a:pt x="3203" y="2802"/>
                    </a:cubicBezTo>
                    <a:cubicBezTo>
                      <a:pt x="2703" y="2402"/>
                      <a:pt x="2102" y="2068"/>
                      <a:pt x="1568" y="1668"/>
                    </a:cubicBezTo>
                    <a:cubicBezTo>
                      <a:pt x="935" y="1168"/>
                      <a:pt x="501" y="634"/>
                      <a:pt x="1" y="0"/>
                    </a:cubicBezTo>
                    <a:cubicBezTo>
                      <a:pt x="34" y="0"/>
                      <a:pt x="1" y="0"/>
                      <a:pt x="1" y="6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7" name="Google Shape;2757;p39"/>
              <p:cNvSpPr/>
              <p:nvPr/>
            </p:nvSpPr>
            <p:spPr>
              <a:xfrm>
                <a:off x="3921095" y="4050868"/>
                <a:ext cx="20972" cy="18310"/>
              </a:xfrm>
              <a:custGeom>
                <a:avLst/>
                <a:gdLst/>
                <a:ahLst/>
                <a:cxnLst/>
                <a:rect l="l" t="t" r="r" b="b"/>
                <a:pathLst>
                  <a:path w="2103" h="1836" extrusionOk="0">
                    <a:moveTo>
                      <a:pt x="34" y="34"/>
                    </a:moveTo>
                    <a:cubicBezTo>
                      <a:pt x="201" y="467"/>
                      <a:pt x="534" y="801"/>
                      <a:pt x="868" y="1101"/>
                    </a:cubicBezTo>
                    <a:cubicBezTo>
                      <a:pt x="1201" y="1368"/>
                      <a:pt x="1635" y="1668"/>
                      <a:pt x="2035" y="1835"/>
                    </a:cubicBezTo>
                    <a:cubicBezTo>
                      <a:pt x="2069" y="1835"/>
                      <a:pt x="2102" y="1802"/>
                      <a:pt x="2069" y="1735"/>
                    </a:cubicBezTo>
                    <a:cubicBezTo>
                      <a:pt x="1835" y="1468"/>
                      <a:pt x="1468" y="1301"/>
                      <a:pt x="1168" y="1135"/>
                    </a:cubicBezTo>
                    <a:cubicBezTo>
                      <a:pt x="734" y="834"/>
                      <a:pt x="368" y="501"/>
                      <a:pt x="67" y="67"/>
                    </a:cubicBezTo>
                    <a:cubicBezTo>
                      <a:pt x="67" y="0"/>
                      <a:pt x="1" y="0"/>
                      <a:pt x="34" y="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8" name="Google Shape;2758;p39"/>
              <p:cNvSpPr/>
              <p:nvPr/>
            </p:nvSpPr>
            <p:spPr>
              <a:xfrm>
                <a:off x="3971656" y="3995650"/>
                <a:ext cx="73866" cy="51239"/>
              </a:xfrm>
              <a:custGeom>
                <a:avLst/>
                <a:gdLst/>
                <a:ahLst/>
                <a:cxnLst/>
                <a:rect l="l" t="t" r="r" b="b"/>
                <a:pathLst>
                  <a:path w="7407" h="5138" extrusionOk="0">
                    <a:moveTo>
                      <a:pt x="168" y="567"/>
                    </a:moveTo>
                    <a:cubicBezTo>
                      <a:pt x="34" y="500"/>
                      <a:pt x="1" y="267"/>
                      <a:pt x="101" y="167"/>
                    </a:cubicBezTo>
                    <a:cubicBezTo>
                      <a:pt x="168" y="33"/>
                      <a:pt x="368" y="0"/>
                      <a:pt x="501" y="67"/>
                    </a:cubicBezTo>
                    <a:lnTo>
                      <a:pt x="7239" y="4537"/>
                    </a:lnTo>
                    <a:cubicBezTo>
                      <a:pt x="7339" y="4637"/>
                      <a:pt x="7406" y="4837"/>
                      <a:pt x="7306" y="4970"/>
                    </a:cubicBezTo>
                    <a:cubicBezTo>
                      <a:pt x="7239" y="5070"/>
                      <a:pt x="7006" y="5137"/>
                      <a:pt x="6872" y="503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9" name="Google Shape;2759;p39"/>
              <p:cNvSpPr/>
              <p:nvPr/>
            </p:nvSpPr>
            <p:spPr>
              <a:xfrm>
                <a:off x="4094078" y="4004626"/>
                <a:ext cx="3999" cy="15647"/>
              </a:xfrm>
              <a:custGeom>
                <a:avLst/>
                <a:gdLst/>
                <a:ahLst/>
                <a:cxnLst/>
                <a:rect l="l" t="t" r="r" b="b"/>
                <a:pathLst>
                  <a:path w="401" h="1569" extrusionOk="0">
                    <a:moveTo>
                      <a:pt x="200" y="168"/>
                    </a:moveTo>
                    <a:cubicBezTo>
                      <a:pt x="200" y="468"/>
                      <a:pt x="134" y="768"/>
                      <a:pt x="67" y="1068"/>
                    </a:cubicBezTo>
                    <a:lnTo>
                      <a:pt x="67" y="1102"/>
                    </a:lnTo>
                    <a:cubicBezTo>
                      <a:pt x="34" y="1235"/>
                      <a:pt x="34" y="1402"/>
                      <a:pt x="0" y="1502"/>
                    </a:cubicBezTo>
                    <a:lnTo>
                      <a:pt x="0" y="1569"/>
                    </a:lnTo>
                    <a:cubicBezTo>
                      <a:pt x="34" y="1569"/>
                      <a:pt x="34" y="1502"/>
                      <a:pt x="67" y="1502"/>
                    </a:cubicBezTo>
                    <a:lnTo>
                      <a:pt x="167" y="1435"/>
                    </a:lnTo>
                    <a:cubicBezTo>
                      <a:pt x="200" y="1302"/>
                      <a:pt x="200" y="1168"/>
                      <a:pt x="234" y="1102"/>
                    </a:cubicBezTo>
                    <a:cubicBezTo>
                      <a:pt x="334" y="768"/>
                      <a:pt x="367" y="401"/>
                      <a:pt x="401" y="1"/>
                    </a:cubicBezTo>
                    <a:cubicBezTo>
                      <a:pt x="301" y="67"/>
                      <a:pt x="234" y="101"/>
                      <a:pt x="200" y="16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0" name="Google Shape;2760;p39"/>
              <p:cNvSpPr/>
              <p:nvPr/>
            </p:nvSpPr>
            <p:spPr>
              <a:xfrm>
                <a:off x="4042850" y="4043548"/>
                <a:ext cx="9992" cy="18968"/>
              </a:xfrm>
              <a:custGeom>
                <a:avLst/>
                <a:gdLst/>
                <a:ahLst/>
                <a:cxnLst/>
                <a:rect l="l" t="t" r="r" b="b"/>
                <a:pathLst>
                  <a:path w="1002" h="1902" extrusionOk="0">
                    <a:moveTo>
                      <a:pt x="834" y="901"/>
                    </a:moveTo>
                    <a:cubicBezTo>
                      <a:pt x="934" y="601"/>
                      <a:pt x="1001" y="334"/>
                      <a:pt x="1001" y="1"/>
                    </a:cubicBezTo>
                    <a:cubicBezTo>
                      <a:pt x="801" y="167"/>
                      <a:pt x="534" y="367"/>
                      <a:pt x="334" y="534"/>
                    </a:cubicBezTo>
                    <a:cubicBezTo>
                      <a:pt x="301" y="734"/>
                      <a:pt x="267" y="935"/>
                      <a:pt x="167" y="1168"/>
                    </a:cubicBezTo>
                    <a:cubicBezTo>
                      <a:pt x="100" y="1402"/>
                      <a:pt x="34" y="1668"/>
                      <a:pt x="0" y="1902"/>
                    </a:cubicBezTo>
                    <a:cubicBezTo>
                      <a:pt x="267" y="1702"/>
                      <a:pt x="467" y="1535"/>
                      <a:pt x="701" y="1301"/>
                    </a:cubicBezTo>
                    <a:cubicBezTo>
                      <a:pt x="734" y="1235"/>
                      <a:pt x="801" y="1068"/>
                      <a:pt x="834" y="90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761" name="Google Shape;2761;p39"/>
          <p:cNvGrpSpPr/>
          <p:nvPr/>
        </p:nvGrpSpPr>
        <p:grpSpPr>
          <a:xfrm>
            <a:off x="3533229" y="4174980"/>
            <a:ext cx="300904" cy="300149"/>
            <a:chOff x="6178132" y="4138533"/>
            <a:chExt cx="140393" cy="140054"/>
          </a:xfrm>
        </p:grpSpPr>
        <p:sp>
          <p:nvSpPr>
            <p:cNvPr id="2762" name="Google Shape;2762;p39"/>
            <p:cNvSpPr/>
            <p:nvPr/>
          </p:nvSpPr>
          <p:spPr>
            <a:xfrm>
              <a:off x="6204080" y="4147508"/>
              <a:ext cx="49902" cy="52904"/>
            </a:xfrm>
            <a:custGeom>
              <a:avLst/>
              <a:gdLst/>
              <a:ahLst/>
              <a:cxnLst/>
              <a:rect l="l" t="t" r="r" b="b"/>
              <a:pathLst>
                <a:path w="5004" h="5305" extrusionOk="0">
                  <a:moveTo>
                    <a:pt x="3569" y="5304"/>
                  </a:moveTo>
                  <a:cubicBezTo>
                    <a:pt x="3069" y="5038"/>
                    <a:pt x="0" y="3670"/>
                    <a:pt x="1068" y="1"/>
                  </a:cubicBezTo>
                  <a:cubicBezTo>
                    <a:pt x="5004" y="334"/>
                    <a:pt x="4370" y="4337"/>
                    <a:pt x="4337" y="4904"/>
                  </a:cubicBezTo>
                  <a:cubicBezTo>
                    <a:pt x="4070" y="5004"/>
                    <a:pt x="3836" y="5171"/>
                    <a:pt x="3569" y="530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3" name="Google Shape;2763;p39"/>
            <p:cNvSpPr/>
            <p:nvPr/>
          </p:nvSpPr>
          <p:spPr>
            <a:xfrm>
              <a:off x="6201079" y="4144187"/>
              <a:ext cx="51907" cy="58219"/>
            </a:xfrm>
            <a:custGeom>
              <a:avLst/>
              <a:gdLst/>
              <a:ahLst/>
              <a:cxnLst/>
              <a:rect l="l" t="t" r="r" b="b"/>
              <a:pathLst>
                <a:path w="5205" h="5838" extrusionOk="0">
                  <a:moveTo>
                    <a:pt x="3770" y="5838"/>
                  </a:moveTo>
                  <a:lnTo>
                    <a:pt x="3670" y="5804"/>
                  </a:lnTo>
                  <a:cubicBezTo>
                    <a:pt x="2970" y="5437"/>
                    <a:pt x="1" y="3970"/>
                    <a:pt x="1068" y="200"/>
                  </a:cubicBezTo>
                  <a:lnTo>
                    <a:pt x="1135" y="0"/>
                  </a:lnTo>
                  <a:lnTo>
                    <a:pt x="1335" y="0"/>
                  </a:lnTo>
                  <a:cubicBezTo>
                    <a:pt x="5205" y="334"/>
                    <a:pt x="4938" y="4003"/>
                    <a:pt x="4838" y="5004"/>
                  </a:cubicBezTo>
                  <a:lnTo>
                    <a:pt x="4838" y="5170"/>
                  </a:lnTo>
                  <a:lnTo>
                    <a:pt x="4838" y="5304"/>
                  </a:lnTo>
                  <a:lnTo>
                    <a:pt x="3837" y="5838"/>
                  </a:lnTo>
                  <a:close/>
                  <a:moveTo>
                    <a:pt x="1535" y="601"/>
                  </a:moveTo>
                  <a:cubicBezTo>
                    <a:pt x="768" y="3669"/>
                    <a:pt x="3170" y="4970"/>
                    <a:pt x="3870" y="5337"/>
                  </a:cubicBezTo>
                  <a:lnTo>
                    <a:pt x="4371" y="5037"/>
                  </a:lnTo>
                  <a:lnTo>
                    <a:pt x="4371" y="5004"/>
                  </a:lnTo>
                  <a:cubicBezTo>
                    <a:pt x="4471" y="4136"/>
                    <a:pt x="4704" y="1001"/>
                    <a:pt x="1535" y="60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4" name="Google Shape;2764;p39"/>
            <p:cNvSpPr/>
            <p:nvPr/>
          </p:nvSpPr>
          <p:spPr>
            <a:xfrm>
              <a:off x="6234347" y="4141854"/>
              <a:ext cx="58559" cy="57222"/>
            </a:xfrm>
            <a:custGeom>
              <a:avLst/>
              <a:gdLst/>
              <a:ahLst/>
              <a:cxnLst/>
              <a:rect l="l" t="t" r="r" b="b"/>
              <a:pathLst>
                <a:path w="5872" h="5738" extrusionOk="0">
                  <a:moveTo>
                    <a:pt x="1368" y="5538"/>
                  </a:moveTo>
                  <a:cubicBezTo>
                    <a:pt x="1202" y="5004"/>
                    <a:pt x="1" y="1835"/>
                    <a:pt x="3336" y="1"/>
                  </a:cubicBezTo>
                  <a:cubicBezTo>
                    <a:pt x="5872" y="3003"/>
                    <a:pt x="2603" y="5371"/>
                    <a:pt x="2169" y="5738"/>
                  </a:cubicBezTo>
                  <a:cubicBezTo>
                    <a:pt x="1935" y="5671"/>
                    <a:pt x="1635" y="5571"/>
                    <a:pt x="1368" y="553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5" name="Google Shape;2765;p39"/>
            <p:cNvSpPr/>
            <p:nvPr/>
          </p:nvSpPr>
          <p:spPr>
            <a:xfrm>
              <a:off x="6232353" y="4138533"/>
              <a:ext cx="61879" cy="63545"/>
            </a:xfrm>
            <a:custGeom>
              <a:avLst/>
              <a:gdLst/>
              <a:ahLst/>
              <a:cxnLst/>
              <a:rect l="l" t="t" r="r" b="b"/>
              <a:pathLst>
                <a:path w="6205" h="6372" extrusionOk="0">
                  <a:moveTo>
                    <a:pt x="1335" y="5904"/>
                  </a:moveTo>
                  <a:lnTo>
                    <a:pt x="1301" y="5838"/>
                  </a:lnTo>
                  <a:cubicBezTo>
                    <a:pt x="1035" y="5070"/>
                    <a:pt x="1" y="1901"/>
                    <a:pt x="3403" y="67"/>
                  </a:cubicBezTo>
                  <a:lnTo>
                    <a:pt x="3570" y="0"/>
                  </a:lnTo>
                  <a:lnTo>
                    <a:pt x="3703" y="167"/>
                  </a:lnTo>
                  <a:cubicBezTo>
                    <a:pt x="6205" y="3102"/>
                    <a:pt x="3403" y="5504"/>
                    <a:pt x="2669" y="6171"/>
                  </a:cubicBezTo>
                  <a:lnTo>
                    <a:pt x="2669" y="6171"/>
                  </a:lnTo>
                  <a:lnTo>
                    <a:pt x="2536" y="6271"/>
                  </a:lnTo>
                  <a:lnTo>
                    <a:pt x="2402" y="6371"/>
                  </a:lnTo>
                  <a:lnTo>
                    <a:pt x="1335" y="6038"/>
                  </a:lnTo>
                  <a:close/>
                  <a:moveTo>
                    <a:pt x="3503" y="667"/>
                  </a:moveTo>
                  <a:cubicBezTo>
                    <a:pt x="734" y="2268"/>
                    <a:pt x="1535" y="4904"/>
                    <a:pt x="1802" y="5671"/>
                  </a:cubicBezTo>
                  <a:lnTo>
                    <a:pt x="2336" y="5838"/>
                  </a:lnTo>
                  <a:lnTo>
                    <a:pt x="2369" y="5771"/>
                  </a:lnTo>
                  <a:lnTo>
                    <a:pt x="2369" y="5771"/>
                  </a:lnTo>
                  <a:cubicBezTo>
                    <a:pt x="3036" y="5204"/>
                    <a:pt x="5471" y="3169"/>
                    <a:pt x="3503" y="6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6" name="Google Shape;2766;p39"/>
            <p:cNvSpPr/>
            <p:nvPr/>
          </p:nvSpPr>
          <p:spPr>
            <a:xfrm>
              <a:off x="6256306" y="4164472"/>
              <a:ext cx="52904" cy="49912"/>
            </a:xfrm>
            <a:custGeom>
              <a:avLst/>
              <a:gdLst/>
              <a:ahLst/>
              <a:cxnLst/>
              <a:rect l="l" t="t" r="r" b="b"/>
              <a:pathLst>
                <a:path w="5305" h="5005" extrusionOk="0">
                  <a:moveTo>
                    <a:pt x="0" y="3603"/>
                  </a:moveTo>
                  <a:cubicBezTo>
                    <a:pt x="267" y="3103"/>
                    <a:pt x="1635" y="1"/>
                    <a:pt x="5304" y="1102"/>
                  </a:cubicBezTo>
                  <a:cubicBezTo>
                    <a:pt x="4970" y="5004"/>
                    <a:pt x="968" y="4404"/>
                    <a:pt x="401" y="4337"/>
                  </a:cubicBezTo>
                  <a:cubicBezTo>
                    <a:pt x="267" y="4070"/>
                    <a:pt x="134" y="3837"/>
                    <a:pt x="0" y="360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7" name="Google Shape;2767;p39"/>
            <p:cNvSpPr/>
            <p:nvPr/>
          </p:nvSpPr>
          <p:spPr>
            <a:xfrm>
              <a:off x="6253973" y="4161819"/>
              <a:ext cx="58229" cy="51897"/>
            </a:xfrm>
            <a:custGeom>
              <a:avLst/>
              <a:gdLst/>
              <a:ahLst/>
              <a:cxnLst/>
              <a:rect l="l" t="t" r="r" b="b"/>
              <a:pathLst>
                <a:path w="5839" h="5204" extrusionOk="0">
                  <a:moveTo>
                    <a:pt x="1" y="3736"/>
                  </a:moveTo>
                  <a:lnTo>
                    <a:pt x="34" y="3669"/>
                  </a:lnTo>
                  <a:cubicBezTo>
                    <a:pt x="401" y="2935"/>
                    <a:pt x="1869" y="0"/>
                    <a:pt x="5638" y="1067"/>
                  </a:cubicBezTo>
                  <a:lnTo>
                    <a:pt x="5838" y="1101"/>
                  </a:lnTo>
                  <a:lnTo>
                    <a:pt x="5838" y="1334"/>
                  </a:lnTo>
                  <a:cubicBezTo>
                    <a:pt x="5505" y="5204"/>
                    <a:pt x="1835" y="4904"/>
                    <a:pt x="835" y="4837"/>
                  </a:cubicBezTo>
                  <a:lnTo>
                    <a:pt x="668" y="4837"/>
                  </a:lnTo>
                  <a:lnTo>
                    <a:pt x="534" y="4837"/>
                  </a:lnTo>
                  <a:lnTo>
                    <a:pt x="1" y="3836"/>
                  </a:lnTo>
                  <a:close/>
                  <a:moveTo>
                    <a:pt x="5305" y="1534"/>
                  </a:moveTo>
                  <a:cubicBezTo>
                    <a:pt x="2202" y="734"/>
                    <a:pt x="901" y="3169"/>
                    <a:pt x="534" y="3869"/>
                  </a:cubicBezTo>
                  <a:lnTo>
                    <a:pt x="835" y="4370"/>
                  </a:lnTo>
                  <a:lnTo>
                    <a:pt x="868" y="4370"/>
                  </a:lnTo>
                  <a:cubicBezTo>
                    <a:pt x="1735" y="4403"/>
                    <a:pt x="4871" y="4670"/>
                    <a:pt x="5305" y="15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8" name="Google Shape;2768;p39"/>
            <p:cNvSpPr/>
            <p:nvPr/>
          </p:nvSpPr>
          <p:spPr>
            <a:xfrm>
              <a:off x="6257633" y="4194419"/>
              <a:ext cx="57561" cy="58888"/>
            </a:xfrm>
            <a:custGeom>
              <a:avLst/>
              <a:gdLst/>
              <a:ahLst/>
              <a:cxnLst/>
              <a:rect l="l" t="t" r="r" b="b"/>
              <a:pathLst>
                <a:path w="5772" h="5905" extrusionOk="0">
                  <a:moveTo>
                    <a:pt x="201" y="1401"/>
                  </a:moveTo>
                  <a:cubicBezTo>
                    <a:pt x="768" y="1234"/>
                    <a:pt x="3937" y="0"/>
                    <a:pt x="5771" y="3336"/>
                  </a:cubicBezTo>
                  <a:cubicBezTo>
                    <a:pt x="2736" y="5904"/>
                    <a:pt x="368" y="2602"/>
                    <a:pt x="1" y="2168"/>
                  </a:cubicBezTo>
                  <a:cubicBezTo>
                    <a:pt x="101" y="1935"/>
                    <a:pt x="134" y="1668"/>
                    <a:pt x="201" y="140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9" name="Google Shape;2769;p39"/>
            <p:cNvSpPr/>
            <p:nvPr/>
          </p:nvSpPr>
          <p:spPr>
            <a:xfrm>
              <a:off x="6254641" y="4192754"/>
              <a:ext cx="63884" cy="61879"/>
            </a:xfrm>
            <a:custGeom>
              <a:avLst/>
              <a:gdLst/>
              <a:ahLst/>
              <a:cxnLst/>
              <a:rect l="l" t="t" r="r" b="b"/>
              <a:pathLst>
                <a:path w="6406" h="6205" extrusionOk="0">
                  <a:moveTo>
                    <a:pt x="467" y="1335"/>
                  </a:moveTo>
                  <a:lnTo>
                    <a:pt x="568" y="1301"/>
                  </a:lnTo>
                  <a:cubicBezTo>
                    <a:pt x="1301" y="1034"/>
                    <a:pt x="4470" y="0"/>
                    <a:pt x="6305" y="3436"/>
                  </a:cubicBezTo>
                  <a:lnTo>
                    <a:pt x="6405" y="3603"/>
                  </a:lnTo>
                  <a:lnTo>
                    <a:pt x="6238" y="3703"/>
                  </a:lnTo>
                  <a:cubicBezTo>
                    <a:pt x="3269" y="6205"/>
                    <a:pt x="901" y="3436"/>
                    <a:pt x="234" y="2669"/>
                  </a:cubicBezTo>
                  <a:lnTo>
                    <a:pt x="101" y="2569"/>
                  </a:lnTo>
                  <a:lnTo>
                    <a:pt x="0" y="2435"/>
                  </a:lnTo>
                  <a:lnTo>
                    <a:pt x="334" y="1335"/>
                  </a:lnTo>
                  <a:close/>
                  <a:moveTo>
                    <a:pt x="5738" y="3469"/>
                  </a:moveTo>
                  <a:cubicBezTo>
                    <a:pt x="4103" y="734"/>
                    <a:pt x="1468" y="1501"/>
                    <a:pt x="734" y="1768"/>
                  </a:cubicBezTo>
                  <a:lnTo>
                    <a:pt x="568" y="2302"/>
                  </a:lnTo>
                  <a:lnTo>
                    <a:pt x="601" y="2335"/>
                  </a:lnTo>
                  <a:cubicBezTo>
                    <a:pt x="1168" y="3002"/>
                    <a:pt x="3236" y="5437"/>
                    <a:pt x="5738" y="346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0" name="Google Shape;2770;p39"/>
            <p:cNvSpPr/>
            <p:nvPr/>
          </p:nvSpPr>
          <p:spPr>
            <a:xfrm>
              <a:off x="6242335" y="4216698"/>
              <a:ext cx="49902" cy="52575"/>
            </a:xfrm>
            <a:custGeom>
              <a:avLst/>
              <a:gdLst/>
              <a:ahLst/>
              <a:cxnLst/>
              <a:rect l="l" t="t" r="r" b="b"/>
              <a:pathLst>
                <a:path w="5004" h="5272" extrusionOk="0">
                  <a:moveTo>
                    <a:pt x="1401" y="1"/>
                  </a:moveTo>
                  <a:cubicBezTo>
                    <a:pt x="1902" y="234"/>
                    <a:pt x="5004" y="1602"/>
                    <a:pt x="3903" y="5271"/>
                  </a:cubicBezTo>
                  <a:cubicBezTo>
                    <a:pt x="0" y="4938"/>
                    <a:pt x="634" y="935"/>
                    <a:pt x="667" y="368"/>
                  </a:cubicBezTo>
                  <a:cubicBezTo>
                    <a:pt x="901" y="268"/>
                    <a:pt x="1168" y="168"/>
                    <a:pt x="140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1" name="Google Shape;2771;p39"/>
            <p:cNvSpPr/>
            <p:nvPr/>
          </p:nvSpPr>
          <p:spPr>
            <a:xfrm>
              <a:off x="6242993" y="4214374"/>
              <a:ext cx="52246" cy="58219"/>
            </a:xfrm>
            <a:custGeom>
              <a:avLst/>
              <a:gdLst/>
              <a:ahLst/>
              <a:cxnLst/>
              <a:rect l="l" t="t" r="r" b="b"/>
              <a:pathLst>
                <a:path w="5239" h="5838" extrusionOk="0">
                  <a:moveTo>
                    <a:pt x="1469" y="0"/>
                  </a:moveTo>
                  <a:lnTo>
                    <a:pt x="1569" y="67"/>
                  </a:lnTo>
                  <a:cubicBezTo>
                    <a:pt x="2269" y="434"/>
                    <a:pt x="5238" y="1902"/>
                    <a:pt x="4137" y="5638"/>
                  </a:cubicBezTo>
                  <a:lnTo>
                    <a:pt x="4104" y="5838"/>
                  </a:lnTo>
                  <a:lnTo>
                    <a:pt x="3904" y="5838"/>
                  </a:lnTo>
                  <a:cubicBezTo>
                    <a:pt x="1" y="5504"/>
                    <a:pt x="301" y="1835"/>
                    <a:pt x="401" y="834"/>
                  </a:cubicBezTo>
                  <a:lnTo>
                    <a:pt x="401" y="668"/>
                  </a:lnTo>
                  <a:lnTo>
                    <a:pt x="401" y="568"/>
                  </a:lnTo>
                  <a:lnTo>
                    <a:pt x="1402" y="0"/>
                  </a:lnTo>
                  <a:close/>
                  <a:moveTo>
                    <a:pt x="3670" y="5271"/>
                  </a:moveTo>
                  <a:cubicBezTo>
                    <a:pt x="4471" y="2169"/>
                    <a:pt x="2069" y="901"/>
                    <a:pt x="1335" y="501"/>
                  </a:cubicBezTo>
                  <a:lnTo>
                    <a:pt x="835" y="801"/>
                  </a:lnTo>
                  <a:lnTo>
                    <a:pt x="835" y="834"/>
                  </a:lnTo>
                  <a:cubicBezTo>
                    <a:pt x="802" y="1735"/>
                    <a:pt x="568" y="4904"/>
                    <a:pt x="3670" y="527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2" name="Google Shape;2772;p39"/>
            <p:cNvSpPr/>
            <p:nvPr/>
          </p:nvSpPr>
          <p:spPr>
            <a:xfrm>
              <a:off x="6203083" y="4218363"/>
              <a:ext cx="58888" cy="57232"/>
            </a:xfrm>
            <a:custGeom>
              <a:avLst/>
              <a:gdLst/>
              <a:ahLst/>
              <a:cxnLst/>
              <a:rect l="l" t="t" r="r" b="b"/>
              <a:pathLst>
                <a:path w="5905" h="5739" extrusionOk="0">
                  <a:moveTo>
                    <a:pt x="4503" y="201"/>
                  </a:moveTo>
                  <a:cubicBezTo>
                    <a:pt x="4670" y="735"/>
                    <a:pt x="5904" y="3904"/>
                    <a:pt x="2569" y="5738"/>
                  </a:cubicBezTo>
                  <a:cubicBezTo>
                    <a:pt x="0" y="2736"/>
                    <a:pt x="3302" y="368"/>
                    <a:pt x="3736" y="1"/>
                  </a:cubicBezTo>
                  <a:cubicBezTo>
                    <a:pt x="4003" y="34"/>
                    <a:pt x="4270" y="101"/>
                    <a:pt x="4503" y="20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3" name="Google Shape;2773;p39"/>
            <p:cNvSpPr/>
            <p:nvPr/>
          </p:nvSpPr>
          <p:spPr>
            <a:xfrm>
              <a:off x="6202086" y="4215042"/>
              <a:ext cx="61879" cy="63545"/>
            </a:xfrm>
            <a:custGeom>
              <a:avLst/>
              <a:gdLst/>
              <a:ahLst/>
              <a:cxnLst/>
              <a:rect l="l" t="t" r="r" b="b"/>
              <a:pathLst>
                <a:path w="6205" h="6372" extrusionOk="0">
                  <a:moveTo>
                    <a:pt x="4870" y="434"/>
                  </a:moveTo>
                  <a:lnTo>
                    <a:pt x="4904" y="534"/>
                  </a:lnTo>
                  <a:cubicBezTo>
                    <a:pt x="5170" y="1268"/>
                    <a:pt x="6204" y="4437"/>
                    <a:pt x="2769" y="6271"/>
                  </a:cubicBezTo>
                  <a:lnTo>
                    <a:pt x="2602" y="6371"/>
                  </a:lnTo>
                  <a:lnTo>
                    <a:pt x="2502" y="6205"/>
                  </a:lnTo>
                  <a:cubicBezTo>
                    <a:pt x="0" y="3236"/>
                    <a:pt x="2769" y="867"/>
                    <a:pt x="3536" y="200"/>
                  </a:cubicBezTo>
                  <a:lnTo>
                    <a:pt x="3669" y="67"/>
                  </a:lnTo>
                  <a:lnTo>
                    <a:pt x="3769" y="0"/>
                  </a:lnTo>
                  <a:lnTo>
                    <a:pt x="4870" y="334"/>
                  </a:lnTo>
                  <a:close/>
                  <a:moveTo>
                    <a:pt x="2735" y="5738"/>
                  </a:moveTo>
                  <a:cubicBezTo>
                    <a:pt x="5504" y="4103"/>
                    <a:pt x="4703" y="1501"/>
                    <a:pt x="4437" y="734"/>
                  </a:cubicBezTo>
                  <a:lnTo>
                    <a:pt x="3903" y="567"/>
                  </a:lnTo>
                  <a:lnTo>
                    <a:pt x="3869" y="601"/>
                  </a:lnTo>
                  <a:cubicBezTo>
                    <a:pt x="3202" y="1168"/>
                    <a:pt x="767" y="3236"/>
                    <a:pt x="2735" y="57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4" name="Google Shape;2774;p39"/>
            <p:cNvSpPr/>
            <p:nvPr/>
          </p:nvSpPr>
          <p:spPr>
            <a:xfrm>
              <a:off x="6187446" y="4202726"/>
              <a:ext cx="52904" cy="49912"/>
            </a:xfrm>
            <a:custGeom>
              <a:avLst/>
              <a:gdLst/>
              <a:ahLst/>
              <a:cxnLst/>
              <a:rect l="l" t="t" r="r" b="b"/>
              <a:pathLst>
                <a:path w="5305" h="5005" extrusionOk="0">
                  <a:moveTo>
                    <a:pt x="5304" y="1435"/>
                  </a:moveTo>
                  <a:cubicBezTo>
                    <a:pt x="5037" y="1936"/>
                    <a:pt x="3670" y="5005"/>
                    <a:pt x="0" y="3937"/>
                  </a:cubicBezTo>
                  <a:cubicBezTo>
                    <a:pt x="334" y="1"/>
                    <a:pt x="4337" y="635"/>
                    <a:pt x="4904" y="668"/>
                  </a:cubicBezTo>
                  <a:cubicBezTo>
                    <a:pt x="5004" y="935"/>
                    <a:pt x="5137" y="1168"/>
                    <a:pt x="5304" y="143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5" name="Google Shape;2775;p39"/>
            <p:cNvSpPr/>
            <p:nvPr/>
          </p:nvSpPr>
          <p:spPr>
            <a:xfrm>
              <a:off x="6184116" y="4203733"/>
              <a:ext cx="58229" cy="51897"/>
            </a:xfrm>
            <a:custGeom>
              <a:avLst/>
              <a:gdLst/>
              <a:ahLst/>
              <a:cxnLst/>
              <a:rect l="l" t="t" r="r" b="b"/>
              <a:pathLst>
                <a:path w="5839" h="5204" extrusionOk="0">
                  <a:moveTo>
                    <a:pt x="5838" y="1468"/>
                  </a:moveTo>
                  <a:lnTo>
                    <a:pt x="5805" y="1534"/>
                  </a:lnTo>
                  <a:cubicBezTo>
                    <a:pt x="5405" y="2235"/>
                    <a:pt x="3970" y="5204"/>
                    <a:pt x="201" y="4136"/>
                  </a:cubicBezTo>
                  <a:lnTo>
                    <a:pt x="1" y="4070"/>
                  </a:lnTo>
                  <a:lnTo>
                    <a:pt x="1" y="3869"/>
                  </a:lnTo>
                  <a:cubicBezTo>
                    <a:pt x="334" y="0"/>
                    <a:pt x="4004" y="300"/>
                    <a:pt x="5004" y="367"/>
                  </a:cubicBezTo>
                  <a:lnTo>
                    <a:pt x="5171" y="367"/>
                  </a:lnTo>
                  <a:lnTo>
                    <a:pt x="5271" y="367"/>
                  </a:lnTo>
                  <a:lnTo>
                    <a:pt x="5838" y="1368"/>
                  </a:lnTo>
                  <a:close/>
                  <a:moveTo>
                    <a:pt x="568" y="3669"/>
                  </a:moveTo>
                  <a:cubicBezTo>
                    <a:pt x="3670" y="4470"/>
                    <a:pt x="4971" y="2035"/>
                    <a:pt x="5338" y="1334"/>
                  </a:cubicBezTo>
                  <a:lnTo>
                    <a:pt x="5071" y="834"/>
                  </a:lnTo>
                  <a:lnTo>
                    <a:pt x="5038" y="834"/>
                  </a:lnTo>
                  <a:cubicBezTo>
                    <a:pt x="4137" y="734"/>
                    <a:pt x="968" y="500"/>
                    <a:pt x="568" y="366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6" name="Google Shape;2776;p39"/>
            <p:cNvSpPr/>
            <p:nvPr/>
          </p:nvSpPr>
          <p:spPr>
            <a:xfrm>
              <a:off x="6181124" y="4163813"/>
              <a:ext cx="57561" cy="58549"/>
            </a:xfrm>
            <a:custGeom>
              <a:avLst/>
              <a:gdLst/>
              <a:ahLst/>
              <a:cxnLst/>
              <a:rect l="l" t="t" r="r" b="b"/>
              <a:pathLst>
                <a:path w="5772" h="5871" extrusionOk="0">
                  <a:moveTo>
                    <a:pt x="5538" y="4503"/>
                  </a:moveTo>
                  <a:cubicBezTo>
                    <a:pt x="5004" y="4670"/>
                    <a:pt x="1835" y="5871"/>
                    <a:pt x="1" y="2535"/>
                  </a:cubicBezTo>
                  <a:cubicBezTo>
                    <a:pt x="3003" y="0"/>
                    <a:pt x="5371" y="3269"/>
                    <a:pt x="5771" y="3703"/>
                  </a:cubicBezTo>
                  <a:cubicBezTo>
                    <a:pt x="5705" y="3970"/>
                    <a:pt x="5638" y="4203"/>
                    <a:pt x="5538" y="450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7" name="Google Shape;2777;p39"/>
            <p:cNvSpPr/>
            <p:nvPr/>
          </p:nvSpPr>
          <p:spPr>
            <a:xfrm>
              <a:off x="6178132" y="4162477"/>
              <a:ext cx="63874" cy="61889"/>
            </a:xfrm>
            <a:custGeom>
              <a:avLst/>
              <a:gdLst/>
              <a:ahLst/>
              <a:cxnLst/>
              <a:rect l="l" t="t" r="r" b="b"/>
              <a:pathLst>
                <a:path w="6405" h="6206" extrusionOk="0">
                  <a:moveTo>
                    <a:pt x="5938" y="4871"/>
                  </a:moveTo>
                  <a:lnTo>
                    <a:pt x="5838" y="4938"/>
                  </a:lnTo>
                  <a:cubicBezTo>
                    <a:pt x="5104" y="5171"/>
                    <a:pt x="1935" y="6205"/>
                    <a:pt x="100" y="2803"/>
                  </a:cubicBezTo>
                  <a:lnTo>
                    <a:pt x="0" y="2636"/>
                  </a:lnTo>
                  <a:lnTo>
                    <a:pt x="167" y="2503"/>
                  </a:lnTo>
                  <a:cubicBezTo>
                    <a:pt x="3136" y="1"/>
                    <a:pt x="5504" y="2803"/>
                    <a:pt x="6171" y="3537"/>
                  </a:cubicBezTo>
                  <a:lnTo>
                    <a:pt x="6305" y="3670"/>
                  </a:lnTo>
                  <a:lnTo>
                    <a:pt x="6405" y="3803"/>
                  </a:lnTo>
                  <a:lnTo>
                    <a:pt x="6071" y="4871"/>
                  </a:lnTo>
                  <a:close/>
                  <a:moveTo>
                    <a:pt x="634" y="2703"/>
                  </a:moveTo>
                  <a:cubicBezTo>
                    <a:pt x="2269" y="5471"/>
                    <a:pt x="4904" y="4671"/>
                    <a:pt x="5638" y="4437"/>
                  </a:cubicBezTo>
                  <a:lnTo>
                    <a:pt x="5804" y="3870"/>
                  </a:lnTo>
                  <a:lnTo>
                    <a:pt x="5771" y="3837"/>
                  </a:lnTo>
                  <a:cubicBezTo>
                    <a:pt x="5171" y="3170"/>
                    <a:pt x="3136" y="768"/>
                    <a:pt x="634" y="270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8" name="Google Shape;2778;p39"/>
            <p:cNvSpPr/>
            <p:nvPr/>
          </p:nvSpPr>
          <p:spPr>
            <a:xfrm>
              <a:off x="6231026" y="4191756"/>
              <a:ext cx="34266" cy="33936"/>
            </a:xfrm>
            <a:custGeom>
              <a:avLst/>
              <a:gdLst/>
              <a:ahLst/>
              <a:cxnLst/>
              <a:rect l="l" t="t" r="r" b="b"/>
              <a:pathLst>
                <a:path w="3436" h="3403" extrusionOk="0">
                  <a:moveTo>
                    <a:pt x="1701" y="3403"/>
                  </a:moveTo>
                  <a:cubicBezTo>
                    <a:pt x="2669" y="3403"/>
                    <a:pt x="3436" y="2669"/>
                    <a:pt x="3436" y="1701"/>
                  </a:cubicBezTo>
                  <a:cubicBezTo>
                    <a:pt x="3436" y="734"/>
                    <a:pt x="2669" y="0"/>
                    <a:pt x="1701" y="0"/>
                  </a:cubicBezTo>
                  <a:cubicBezTo>
                    <a:pt x="767" y="0"/>
                    <a:pt x="0" y="734"/>
                    <a:pt x="0" y="1701"/>
                  </a:cubicBezTo>
                  <a:cubicBezTo>
                    <a:pt x="0" y="2602"/>
                    <a:pt x="801" y="3403"/>
                    <a:pt x="1701" y="340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9" name="Google Shape;2779;p39"/>
            <p:cNvSpPr/>
            <p:nvPr/>
          </p:nvSpPr>
          <p:spPr>
            <a:xfrm>
              <a:off x="6229022" y="4189094"/>
              <a:ext cx="38933" cy="39262"/>
            </a:xfrm>
            <a:custGeom>
              <a:avLst/>
              <a:gdLst/>
              <a:ahLst/>
              <a:cxnLst/>
              <a:rect l="l" t="t" r="r" b="b"/>
              <a:pathLst>
                <a:path w="3904" h="3937" extrusionOk="0">
                  <a:moveTo>
                    <a:pt x="1902" y="3436"/>
                  </a:moveTo>
                  <a:cubicBezTo>
                    <a:pt x="2336" y="3436"/>
                    <a:pt x="2670" y="3269"/>
                    <a:pt x="2970" y="3002"/>
                  </a:cubicBezTo>
                  <a:cubicBezTo>
                    <a:pt x="3203" y="2769"/>
                    <a:pt x="3370" y="2369"/>
                    <a:pt x="3370" y="1968"/>
                  </a:cubicBezTo>
                  <a:cubicBezTo>
                    <a:pt x="3370" y="1535"/>
                    <a:pt x="3203" y="1201"/>
                    <a:pt x="2970" y="934"/>
                  </a:cubicBezTo>
                  <a:cubicBezTo>
                    <a:pt x="2703" y="667"/>
                    <a:pt x="2336" y="501"/>
                    <a:pt x="1902" y="501"/>
                  </a:cubicBezTo>
                  <a:cubicBezTo>
                    <a:pt x="1502" y="501"/>
                    <a:pt x="1168" y="667"/>
                    <a:pt x="868" y="934"/>
                  </a:cubicBezTo>
                  <a:cubicBezTo>
                    <a:pt x="635" y="1168"/>
                    <a:pt x="468" y="1535"/>
                    <a:pt x="468" y="1968"/>
                  </a:cubicBezTo>
                  <a:cubicBezTo>
                    <a:pt x="468" y="2369"/>
                    <a:pt x="635" y="2702"/>
                    <a:pt x="868" y="3002"/>
                  </a:cubicBezTo>
                  <a:cubicBezTo>
                    <a:pt x="1168" y="3269"/>
                    <a:pt x="1535" y="3436"/>
                    <a:pt x="1902" y="3436"/>
                  </a:cubicBezTo>
                  <a:close/>
                  <a:moveTo>
                    <a:pt x="3337" y="3336"/>
                  </a:moveTo>
                  <a:cubicBezTo>
                    <a:pt x="2970" y="3703"/>
                    <a:pt x="2503" y="3936"/>
                    <a:pt x="1969" y="3936"/>
                  </a:cubicBezTo>
                  <a:cubicBezTo>
                    <a:pt x="1402" y="3936"/>
                    <a:pt x="902" y="3703"/>
                    <a:pt x="568" y="3336"/>
                  </a:cubicBezTo>
                  <a:cubicBezTo>
                    <a:pt x="201" y="2969"/>
                    <a:pt x="1" y="2502"/>
                    <a:pt x="1" y="1968"/>
                  </a:cubicBezTo>
                  <a:cubicBezTo>
                    <a:pt x="1" y="1435"/>
                    <a:pt x="201" y="934"/>
                    <a:pt x="568" y="601"/>
                  </a:cubicBezTo>
                  <a:cubicBezTo>
                    <a:pt x="968" y="200"/>
                    <a:pt x="1402" y="0"/>
                    <a:pt x="1969" y="0"/>
                  </a:cubicBezTo>
                  <a:cubicBezTo>
                    <a:pt x="2503" y="0"/>
                    <a:pt x="3003" y="200"/>
                    <a:pt x="3337" y="601"/>
                  </a:cubicBezTo>
                  <a:cubicBezTo>
                    <a:pt x="3704" y="968"/>
                    <a:pt x="3904" y="1435"/>
                    <a:pt x="3904" y="1968"/>
                  </a:cubicBezTo>
                  <a:cubicBezTo>
                    <a:pt x="3870" y="2502"/>
                    <a:pt x="3670" y="2969"/>
                    <a:pt x="3337" y="333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0" name="Google Shape;2780;p39"/>
            <p:cNvSpPr/>
            <p:nvPr/>
          </p:nvSpPr>
          <p:spPr>
            <a:xfrm>
              <a:off x="6250652" y="4167134"/>
              <a:ext cx="5325" cy="26288"/>
            </a:xfrm>
            <a:custGeom>
              <a:avLst/>
              <a:gdLst/>
              <a:ahLst/>
              <a:cxnLst/>
              <a:rect l="l" t="t" r="r" b="b"/>
              <a:pathLst>
                <a:path w="534" h="2636" extrusionOk="0">
                  <a:moveTo>
                    <a:pt x="467" y="34"/>
                  </a:moveTo>
                  <a:cubicBezTo>
                    <a:pt x="200" y="835"/>
                    <a:pt x="0" y="1635"/>
                    <a:pt x="167" y="2503"/>
                  </a:cubicBezTo>
                  <a:cubicBezTo>
                    <a:pt x="200" y="2636"/>
                    <a:pt x="400" y="2569"/>
                    <a:pt x="367" y="2469"/>
                  </a:cubicBezTo>
                  <a:cubicBezTo>
                    <a:pt x="234" y="1669"/>
                    <a:pt x="367" y="868"/>
                    <a:pt x="501" y="67"/>
                  </a:cubicBezTo>
                  <a:cubicBezTo>
                    <a:pt x="534" y="34"/>
                    <a:pt x="467" y="1"/>
                    <a:pt x="467" y="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1" name="Google Shape;2781;p39"/>
            <p:cNvSpPr/>
            <p:nvPr/>
          </p:nvSpPr>
          <p:spPr>
            <a:xfrm>
              <a:off x="6218052" y="4165140"/>
              <a:ext cx="15637" cy="28282"/>
            </a:xfrm>
            <a:custGeom>
              <a:avLst/>
              <a:gdLst/>
              <a:ahLst/>
              <a:cxnLst/>
              <a:rect l="l" t="t" r="r" b="b"/>
              <a:pathLst>
                <a:path w="1568" h="2836" extrusionOk="0">
                  <a:moveTo>
                    <a:pt x="67" y="34"/>
                  </a:moveTo>
                  <a:cubicBezTo>
                    <a:pt x="0" y="601"/>
                    <a:pt x="234" y="1168"/>
                    <a:pt x="467" y="1668"/>
                  </a:cubicBezTo>
                  <a:cubicBezTo>
                    <a:pt x="601" y="1935"/>
                    <a:pt x="1068" y="2836"/>
                    <a:pt x="1468" y="2703"/>
                  </a:cubicBezTo>
                  <a:cubicBezTo>
                    <a:pt x="1501" y="2703"/>
                    <a:pt x="1568" y="2669"/>
                    <a:pt x="1501" y="2602"/>
                  </a:cubicBezTo>
                  <a:cubicBezTo>
                    <a:pt x="1435" y="2502"/>
                    <a:pt x="1268" y="2402"/>
                    <a:pt x="1168" y="2302"/>
                  </a:cubicBezTo>
                  <a:cubicBezTo>
                    <a:pt x="968" y="2102"/>
                    <a:pt x="801" y="1869"/>
                    <a:pt x="667" y="1568"/>
                  </a:cubicBezTo>
                  <a:cubicBezTo>
                    <a:pt x="434" y="1168"/>
                    <a:pt x="167" y="568"/>
                    <a:pt x="167" y="67"/>
                  </a:cubicBezTo>
                  <a:cubicBezTo>
                    <a:pt x="134" y="1"/>
                    <a:pt x="67" y="1"/>
                    <a:pt x="67" y="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2" name="Google Shape;2782;p39"/>
            <p:cNvSpPr/>
            <p:nvPr/>
          </p:nvSpPr>
          <p:spPr>
            <a:xfrm>
              <a:off x="6199084" y="4197411"/>
              <a:ext cx="34605" cy="10322"/>
            </a:xfrm>
            <a:custGeom>
              <a:avLst/>
              <a:gdLst/>
              <a:ahLst/>
              <a:cxnLst/>
              <a:rect l="l" t="t" r="r" b="b"/>
              <a:pathLst>
                <a:path w="3470" h="1035" extrusionOk="0">
                  <a:moveTo>
                    <a:pt x="34" y="100"/>
                  </a:moveTo>
                  <a:cubicBezTo>
                    <a:pt x="535" y="467"/>
                    <a:pt x="1168" y="701"/>
                    <a:pt x="1735" y="834"/>
                  </a:cubicBezTo>
                  <a:cubicBezTo>
                    <a:pt x="2202" y="968"/>
                    <a:pt x="3036" y="1034"/>
                    <a:pt x="3403" y="667"/>
                  </a:cubicBezTo>
                  <a:cubicBezTo>
                    <a:pt x="3470" y="634"/>
                    <a:pt x="3403" y="534"/>
                    <a:pt x="3337" y="534"/>
                  </a:cubicBezTo>
                  <a:cubicBezTo>
                    <a:pt x="3070" y="601"/>
                    <a:pt x="2870" y="667"/>
                    <a:pt x="2636" y="667"/>
                  </a:cubicBezTo>
                  <a:cubicBezTo>
                    <a:pt x="2302" y="701"/>
                    <a:pt x="2002" y="667"/>
                    <a:pt x="1669" y="567"/>
                  </a:cubicBezTo>
                  <a:cubicBezTo>
                    <a:pt x="1135" y="501"/>
                    <a:pt x="535" y="300"/>
                    <a:pt x="34" y="0"/>
                  </a:cubicBezTo>
                  <a:cubicBezTo>
                    <a:pt x="34" y="0"/>
                    <a:pt x="1" y="100"/>
                    <a:pt x="34" y="10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3" name="Google Shape;2783;p39"/>
            <p:cNvSpPr/>
            <p:nvPr/>
          </p:nvSpPr>
          <p:spPr>
            <a:xfrm>
              <a:off x="6204080" y="4217705"/>
              <a:ext cx="30277" cy="18300"/>
            </a:xfrm>
            <a:custGeom>
              <a:avLst/>
              <a:gdLst/>
              <a:ahLst/>
              <a:cxnLst/>
              <a:rect l="l" t="t" r="r" b="b"/>
              <a:pathLst>
                <a:path w="3036" h="1835" extrusionOk="0">
                  <a:moveTo>
                    <a:pt x="34" y="1835"/>
                  </a:moveTo>
                  <a:cubicBezTo>
                    <a:pt x="667" y="1668"/>
                    <a:pt x="1301" y="1501"/>
                    <a:pt x="1902" y="1234"/>
                  </a:cubicBezTo>
                  <a:cubicBezTo>
                    <a:pt x="2335" y="1001"/>
                    <a:pt x="3002" y="600"/>
                    <a:pt x="3036" y="100"/>
                  </a:cubicBezTo>
                  <a:cubicBezTo>
                    <a:pt x="3036" y="67"/>
                    <a:pt x="2969" y="0"/>
                    <a:pt x="2902" y="67"/>
                  </a:cubicBezTo>
                  <a:cubicBezTo>
                    <a:pt x="2735" y="200"/>
                    <a:pt x="2669" y="434"/>
                    <a:pt x="2502" y="600"/>
                  </a:cubicBezTo>
                  <a:cubicBezTo>
                    <a:pt x="2302" y="801"/>
                    <a:pt x="2002" y="967"/>
                    <a:pt x="1701" y="1134"/>
                  </a:cubicBezTo>
                  <a:cubicBezTo>
                    <a:pt x="1168" y="1434"/>
                    <a:pt x="567" y="1601"/>
                    <a:pt x="34" y="1801"/>
                  </a:cubicBezTo>
                  <a:cubicBezTo>
                    <a:pt x="0" y="1801"/>
                    <a:pt x="34" y="1835"/>
                    <a:pt x="34" y="18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4" name="Google Shape;2784;p39"/>
            <p:cNvSpPr/>
            <p:nvPr/>
          </p:nvSpPr>
          <p:spPr>
            <a:xfrm>
              <a:off x="6237339" y="4226012"/>
              <a:ext cx="11329" cy="32281"/>
            </a:xfrm>
            <a:custGeom>
              <a:avLst/>
              <a:gdLst/>
              <a:ahLst/>
              <a:cxnLst/>
              <a:rect l="l" t="t" r="r" b="b"/>
              <a:pathLst>
                <a:path w="1136" h="3237" extrusionOk="0">
                  <a:moveTo>
                    <a:pt x="68" y="3237"/>
                  </a:moveTo>
                  <a:cubicBezTo>
                    <a:pt x="668" y="2403"/>
                    <a:pt x="1135" y="1135"/>
                    <a:pt x="1002" y="134"/>
                  </a:cubicBezTo>
                  <a:cubicBezTo>
                    <a:pt x="1002" y="1"/>
                    <a:pt x="835" y="1"/>
                    <a:pt x="835" y="134"/>
                  </a:cubicBezTo>
                  <a:cubicBezTo>
                    <a:pt x="801" y="1135"/>
                    <a:pt x="568" y="2303"/>
                    <a:pt x="68" y="3237"/>
                  </a:cubicBezTo>
                  <a:cubicBezTo>
                    <a:pt x="1" y="3237"/>
                    <a:pt x="34" y="3237"/>
                    <a:pt x="68" y="323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5" name="Google Shape;2785;p39"/>
            <p:cNvSpPr/>
            <p:nvPr/>
          </p:nvSpPr>
          <p:spPr>
            <a:xfrm>
              <a:off x="6255638" y="4220697"/>
              <a:ext cx="20304" cy="29608"/>
            </a:xfrm>
            <a:custGeom>
              <a:avLst/>
              <a:gdLst/>
              <a:ahLst/>
              <a:cxnLst/>
              <a:rect l="l" t="t" r="r" b="b"/>
              <a:pathLst>
                <a:path w="2036" h="2969" extrusionOk="0">
                  <a:moveTo>
                    <a:pt x="2035" y="2869"/>
                  </a:moveTo>
                  <a:cubicBezTo>
                    <a:pt x="1869" y="2302"/>
                    <a:pt x="1668" y="1802"/>
                    <a:pt x="1335" y="1335"/>
                  </a:cubicBezTo>
                  <a:cubicBezTo>
                    <a:pt x="1001" y="934"/>
                    <a:pt x="501" y="601"/>
                    <a:pt x="234" y="134"/>
                  </a:cubicBezTo>
                  <a:cubicBezTo>
                    <a:pt x="167" y="0"/>
                    <a:pt x="1" y="134"/>
                    <a:pt x="67" y="267"/>
                  </a:cubicBezTo>
                  <a:cubicBezTo>
                    <a:pt x="334" y="667"/>
                    <a:pt x="701" y="968"/>
                    <a:pt x="1035" y="1301"/>
                  </a:cubicBezTo>
                  <a:cubicBezTo>
                    <a:pt x="1435" y="1701"/>
                    <a:pt x="1835" y="2369"/>
                    <a:pt x="2002" y="2969"/>
                  </a:cubicBezTo>
                  <a:cubicBezTo>
                    <a:pt x="2002" y="2969"/>
                    <a:pt x="2035" y="2936"/>
                    <a:pt x="2035" y="286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6" name="Google Shape;2786;p39"/>
            <p:cNvSpPr/>
            <p:nvPr/>
          </p:nvSpPr>
          <p:spPr>
            <a:xfrm>
              <a:off x="6264624" y="4208390"/>
              <a:ext cx="35931" cy="11648"/>
            </a:xfrm>
            <a:custGeom>
              <a:avLst/>
              <a:gdLst/>
              <a:ahLst/>
              <a:cxnLst/>
              <a:rect l="l" t="t" r="r" b="b"/>
              <a:pathLst>
                <a:path w="3603" h="1168" extrusionOk="0">
                  <a:moveTo>
                    <a:pt x="3569" y="1067"/>
                  </a:moveTo>
                  <a:cubicBezTo>
                    <a:pt x="2502" y="434"/>
                    <a:pt x="1401" y="0"/>
                    <a:pt x="134" y="167"/>
                  </a:cubicBezTo>
                  <a:cubicBezTo>
                    <a:pt x="0" y="167"/>
                    <a:pt x="67" y="367"/>
                    <a:pt x="167" y="367"/>
                  </a:cubicBezTo>
                  <a:cubicBezTo>
                    <a:pt x="1401" y="267"/>
                    <a:pt x="2469" y="600"/>
                    <a:pt x="3503" y="1134"/>
                  </a:cubicBezTo>
                  <a:cubicBezTo>
                    <a:pt x="3569" y="1168"/>
                    <a:pt x="3603" y="1101"/>
                    <a:pt x="3569" y="10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7" name="Google Shape;2787;p39"/>
            <p:cNvSpPr/>
            <p:nvPr/>
          </p:nvSpPr>
          <p:spPr>
            <a:xfrm>
              <a:off x="6262290" y="4181774"/>
              <a:ext cx="26288" cy="18639"/>
            </a:xfrm>
            <a:custGeom>
              <a:avLst/>
              <a:gdLst/>
              <a:ahLst/>
              <a:cxnLst/>
              <a:rect l="l" t="t" r="r" b="b"/>
              <a:pathLst>
                <a:path w="2636" h="1869" extrusionOk="0">
                  <a:moveTo>
                    <a:pt x="2536" y="0"/>
                  </a:moveTo>
                  <a:cubicBezTo>
                    <a:pt x="1635" y="267"/>
                    <a:pt x="368" y="701"/>
                    <a:pt x="34" y="1702"/>
                  </a:cubicBezTo>
                  <a:cubicBezTo>
                    <a:pt x="1" y="1835"/>
                    <a:pt x="167" y="1868"/>
                    <a:pt x="201" y="1768"/>
                  </a:cubicBezTo>
                  <a:cubicBezTo>
                    <a:pt x="668" y="868"/>
                    <a:pt x="1669" y="401"/>
                    <a:pt x="2569" y="67"/>
                  </a:cubicBezTo>
                  <a:cubicBezTo>
                    <a:pt x="2636" y="67"/>
                    <a:pt x="2569" y="0"/>
                    <a:pt x="25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8" name="Google Shape;2788;p39"/>
            <p:cNvSpPr/>
            <p:nvPr/>
          </p:nvSpPr>
          <p:spPr>
            <a:xfrm>
              <a:off x="6245327" y="4197072"/>
              <a:ext cx="15976" cy="15647"/>
            </a:xfrm>
            <a:custGeom>
              <a:avLst/>
              <a:gdLst/>
              <a:ahLst/>
              <a:cxnLst/>
              <a:rect l="l" t="t" r="r" b="b"/>
              <a:pathLst>
                <a:path w="1602" h="1569" extrusionOk="0">
                  <a:moveTo>
                    <a:pt x="34" y="168"/>
                  </a:moveTo>
                  <a:cubicBezTo>
                    <a:pt x="401" y="201"/>
                    <a:pt x="768" y="301"/>
                    <a:pt x="1035" y="568"/>
                  </a:cubicBezTo>
                  <a:cubicBezTo>
                    <a:pt x="1268" y="868"/>
                    <a:pt x="1201" y="1235"/>
                    <a:pt x="1335" y="1535"/>
                  </a:cubicBezTo>
                  <a:cubicBezTo>
                    <a:pt x="1368" y="1569"/>
                    <a:pt x="1401" y="1569"/>
                    <a:pt x="1435" y="1535"/>
                  </a:cubicBezTo>
                  <a:cubicBezTo>
                    <a:pt x="1602" y="1202"/>
                    <a:pt x="1401" y="701"/>
                    <a:pt x="1168" y="401"/>
                  </a:cubicBezTo>
                  <a:cubicBezTo>
                    <a:pt x="868" y="68"/>
                    <a:pt x="434" y="1"/>
                    <a:pt x="34" y="34"/>
                  </a:cubicBezTo>
                  <a:cubicBezTo>
                    <a:pt x="0" y="68"/>
                    <a:pt x="0" y="134"/>
                    <a:pt x="34" y="16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9" name="Google Shape;2789;p39"/>
            <p:cNvSpPr/>
            <p:nvPr/>
          </p:nvSpPr>
          <p:spPr>
            <a:xfrm>
              <a:off x="6254312" y="4214045"/>
              <a:ext cx="3331" cy="3002"/>
            </a:xfrm>
            <a:custGeom>
              <a:avLst/>
              <a:gdLst/>
              <a:ahLst/>
              <a:cxnLst/>
              <a:rect l="l" t="t" r="r" b="b"/>
              <a:pathLst>
                <a:path w="334" h="301" extrusionOk="0">
                  <a:moveTo>
                    <a:pt x="200" y="33"/>
                  </a:moveTo>
                  <a:lnTo>
                    <a:pt x="0" y="267"/>
                  </a:lnTo>
                  <a:cubicBezTo>
                    <a:pt x="0" y="267"/>
                    <a:pt x="0" y="300"/>
                    <a:pt x="33" y="300"/>
                  </a:cubicBezTo>
                  <a:cubicBezTo>
                    <a:pt x="134" y="267"/>
                    <a:pt x="200" y="200"/>
                    <a:pt x="300" y="134"/>
                  </a:cubicBezTo>
                  <a:cubicBezTo>
                    <a:pt x="334" y="100"/>
                    <a:pt x="267" y="0"/>
                    <a:pt x="200" y="3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90" name="Google Shape;2790;p39"/>
          <p:cNvGrpSpPr/>
          <p:nvPr/>
        </p:nvGrpSpPr>
        <p:grpSpPr>
          <a:xfrm rot="-2047465">
            <a:off x="5483358" y="4201237"/>
            <a:ext cx="163339" cy="247994"/>
            <a:chOff x="5572702" y="3981516"/>
            <a:chExt cx="73188" cy="111114"/>
          </a:xfrm>
        </p:grpSpPr>
        <p:sp>
          <p:nvSpPr>
            <p:cNvPr id="2791" name="Google Shape;2791;p39"/>
            <p:cNvSpPr/>
            <p:nvPr/>
          </p:nvSpPr>
          <p:spPr>
            <a:xfrm>
              <a:off x="5575693" y="3984179"/>
              <a:ext cx="67205" cy="105788"/>
            </a:xfrm>
            <a:custGeom>
              <a:avLst/>
              <a:gdLst/>
              <a:ahLst/>
              <a:cxnLst/>
              <a:rect l="l" t="t" r="r" b="b"/>
              <a:pathLst>
                <a:path w="6739" h="10608" extrusionOk="0">
                  <a:moveTo>
                    <a:pt x="1" y="7706"/>
                  </a:moveTo>
                  <a:lnTo>
                    <a:pt x="1" y="7706"/>
                  </a:lnTo>
                  <a:lnTo>
                    <a:pt x="2302" y="7005"/>
                  </a:lnTo>
                  <a:cubicBezTo>
                    <a:pt x="2269" y="7672"/>
                    <a:pt x="2469" y="8973"/>
                    <a:pt x="3336" y="8973"/>
                  </a:cubicBezTo>
                  <a:cubicBezTo>
                    <a:pt x="3770" y="8973"/>
                    <a:pt x="4070" y="8807"/>
                    <a:pt x="4337" y="8506"/>
                  </a:cubicBezTo>
                  <a:cubicBezTo>
                    <a:pt x="5371" y="7339"/>
                    <a:pt x="4137" y="5171"/>
                    <a:pt x="1969" y="5738"/>
                  </a:cubicBezTo>
                  <a:lnTo>
                    <a:pt x="2702" y="4203"/>
                  </a:lnTo>
                  <a:cubicBezTo>
                    <a:pt x="3570" y="4237"/>
                    <a:pt x="4337" y="3836"/>
                    <a:pt x="4337" y="2869"/>
                  </a:cubicBezTo>
                  <a:cubicBezTo>
                    <a:pt x="4337" y="2202"/>
                    <a:pt x="3903" y="1735"/>
                    <a:pt x="3203" y="1735"/>
                  </a:cubicBezTo>
                  <a:cubicBezTo>
                    <a:pt x="2069" y="1735"/>
                    <a:pt x="2035" y="2902"/>
                    <a:pt x="1902" y="3836"/>
                  </a:cubicBezTo>
                  <a:lnTo>
                    <a:pt x="134" y="2836"/>
                  </a:lnTo>
                  <a:cubicBezTo>
                    <a:pt x="134" y="1168"/>
                    <a:pt x="1335" y="0"/>
                    <a:pt x="3169" y="0"/>
                  </a:cubicBezTo>
                  <a:cubicBezTo>
                    <a:pt x="4704" y="0"/>
                    <a:pt x="6305" y="1168"/>
                    <a:pt x="6305" y="2769"/>
                  </a:cubicBezTo>
                  <a:cubicBezTo>
                    <a:pt x="6305" y="3703"/>
                    <a:pt x="5805" y="4403"/>
                    <a:pt x="4837" y="4970"/>
                  </a:cubicBezTo>
                  <a:cubicBezTo>
                    <a:pt x="6038" y="5204"/>
                    <a:pt x="6739" y="6171"/>
                    <a:pt x="6739" y="7372"/>
                  </a:cubicBezTo>
                  <a:cubicBezTo>
                    <a:pt x="6739" y="9307"/>
                    <a:pt x="5171" y="10608"/>
                    <a:pt x="3336" y="10608"/>
                  </a:cubicBezTo>
                  <a:cubicBezTo>
                    <a:pt x="1568" y="10574"/>
                    <a:pt x="201" y="9507"/>
                    <a:pt x="1" y="770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2" name="Google Shape;2792;p39"/>
            <p:cNvSpPr/>
            <p:nvPr/>
          </p:nvSpPr>
          <p:spPr>
            <a:xfrm>
              <a:off x="5572702" y="3981516"/>
              <a:ext cx="73188" cy="111114"/>
            </a:xfrm>
            <a:custGeom>
              <a:avLst/>
              <a:gdLst/>
              <a:ahLst/>
              <a:cxnLst/>
              <a:rect l="l" t="t" r="r" b="b"/>
              <a:pathLst>
                <a:path w="7339" h="11142" extrusionOk="0">
                  <a:moveTo>
                    <a:pt x="200" y="7673"/>
                  </a:moveTo>
                  <a:lnTo>
                    <a:pt x="2869" y="6839"/>
                  </a:lnTo>
                  <a:lnTo>
                    <a:pt x="2836" y="7272"/>
                  </a:lnTo>
                  <a:lnTo>
                    <a:pt x="2836" y="7439"/>
                  </a:lnTo>
                  <a:cubicBezTo>
                    <a:pt x="2836" y="7739"/>
                    <a:pt x="2869" y="8140"/>
                    <a:pt x="3036" y="8440"/>
                  </a:cubicBezTo>
                  <a:cubicBezTo>
                    <a:pt x="3169" y="8673"/>
                    <a:pt x="3336" y="8907"/>
                    <a:pt x="3603" y="8940"/>
                  </a:cubicBezTo>
                  <a:lnTo>
                    <a:pt x="3636" y="8940"/>
                  </a:lnTo>
                  <a:cubicBezTo>
                    <a:pt x="3803" y="8940"/>
                    <a:pt x="3936" y="8907"/>
                    <a:pt x="4103" y="8840"/>
                  </a:cubicBezTo>
                  <a:cubicBezTo>
                    <a:pt x="4203" y="8807"/>
                    <a:pt x="4337" y="8673"/>
                    <a:pt x="4470" y="8573"/>
                  </a:cubicBezTo>
                  <a:cubicBezTo>
                    <a:pt x="4670" y="8306"/>
                    <a:pt x="4770" y="8006"/>
                    <a:pt x="4770" y="7739"/>
                  </a:cubicBezTo>
                  <a:cubicBezTo>
                    <a:pt x="4770" y="7439"/>
                    <a:pt x="4670" y="7172"/>
                    <a:pt x="4504" y="6939"/>
                  </a:cubicBezTo>
                  <a:cubicBezTo>
                    <a:pt x="4337" y="6672"/>
                    <a:pt x="4137" y="6472"/>
                    <a:pt x="3836" y="6338"/>
                  </a:cubicBezTo>
                  <a:cubicBezTo>
                    <a:pt x="3469" y="6171"/>
                    <a:pt x="2969" y="6105"/>
                    <a:pt x="2369" y="6272"/>
                  </a:cubicBezTo>
                  <a:lnTo>
                    <a:pt x="1802" y="6438"/>
                  </a:lnTo>
                  <a:lnTo>
                    <a:pt x="2869" y="4170"/>
                  </a:lnTo>
                  <a:lnTo>
                    <a:pt x="3036" y="4170"/>
                  </a:lnTo>
                  <a:lnTo>
                    <a:pt x="3136" y="4170"/>
                  </a:lnTo>
                  <a:cubicBezTo>
                    <a:pt x="3503" y="4170"/>
                    <a:pt x="3803" y="4103"/>
                    <a:pt x="4070" y="3937"/>
                  </a:cubicBezTo>
                  <a:cubicBezTo>
                    <a:pt x="4270" y="3770"/>
                    <a:pt x="4370" y="3503"/>
                    <a:pt x="4437" y="3169"/>
                  </a:cubicBezTo>
                  <a:lnTo>
                    <a:pt x="4437" y="3136"/>
                  </a:lnTo>
                  <a:cubicBezTo>
                    <a:pt x="4437" y="2902"/>
                    <a:pt x="4337" y="2636"/>
                    <a:pt x="4237" y="2502"/>
                  </a:cubicBezTo>
                  <a:cubicBezTo>
                    <a:pt x="4103" y="2402"/>
                    <a:pt x="3836" y="2302"/>
                    <a:pt x="3603" y="2302"/>
                  </a:cubicBezTo>
                  <a:cubicBezTo>
                    <a:pt x="2769" y="2302"/>
                    <a:pt x="2669" y="3169"/>
                    <a:pt x="2602" y="3937"/>
                  </a:cubicBezTo>
                  <a:lnTo>
                    <a:pt x="2569" y="4137"/>
                  </a:lnTo>
                  <a:lnTo>
                    <a:pt x="2502" y="4570"/>
                  </a:lnTo>
                  <a:lnTo>
                    <a:pt x="200" y="3269"/>
                  </a:lnTo>
                  <a:lnTo>
                    <a:pt x="200" y="3103"/>
                  </a:lnTo>
                  <a:cubicBezTo>
                    <a:pt x="200" y="2169"/>
                    <a:pt x="534" y="1435"/>
                    <a:pt x="1134" y="901"/>
                  </a:cubicBezTo>
                  <a:cubicBezTo>
                    <a:pt x="1735" y="334"/>
                    <a:pt x="2569" y="0"/>
                    <a:pt x="3503" y="0"/>
                  </a:cubicBezTo>
                  <a:lnTo>
                    <a:pt x="3503" y="0"/>
                  </a:lnTo>
                  <a:lnTo>
                    <a:pt x="3503" y="0"/>
                  </a:lnTo>
                  <a:cubicBezTo>
                    <a:pt x="4403" y="0"/>
                    <a:pt x="5271" y="334"/>
                    <a:pt x="5905" y="934"/>
                  </a:cubicBezTo>
                  <a:cubicBezTo>
                    <a:pt x="6472" y="1468"/>
                    <a:pt x="6905" y="2235"/>
                    <a:pt x="6905" y="3069"/>
                  </a:cubicBezTo>
                  <a:cubicBezTo>
                    <a:pt x="6905" y="3570"/>
                    <a:pt x="6772" y="4003"/>
                    <a:pt x="6472" y="4437"/>
                  </a:cubicBezTo>
                  <a:cubicBezTo>
                    <a:pt x="6305" y="4670"/>
                    <a:pt x="6071" y="4937"/>
                    <a:pt x="5771" y="5137"/>
                  </a:cubicBezTo>
                  <a:cubicBezTo>
                    <a:pt x="6171" y="5304"/>
                    <a:pt x="6505" y="5571"/>
                    <a:pt x="6772" y="5905"/>
                  </a:cubicBezTo>
                  <a:cubicBezTo>
                    <a:pt x="7139" y="6338"/>
                    <a:pt x="7339" y="6972"/>
                    <a:pt x="7339" y="7639"/>
                  </a:cubicBezTo>
                  <a:cubicBezTo>
                    <a:pt x="7339" y="8640"/>
                    <a:pt x="6939" y="9507"/>
                    <a:pt x="6305" y="10141"/>
                  </a:cubicBezTo>
                  <a:cubicBezTo>
                    <a:pt x="5638" y="10775"/>
                    <a:pt x="4670" y="11142"/>
                    <a:pt x="3670" y="11142"/>
                  </a:cubicBezTo>
                  <a:cubicBezTo>
                    <a:pt x="2736" y="11142"/>
                    <a:pt x="1835" y="10841"/>
                    <a:pt x="1235" y="10274"/>
                  </a:cubicBezTo>
                  <a:cubicBezTo>
                    <a:pt x="601" y="9741"/>
                    <a:pt x="167" y="8940"/>
                    <a:pt x="67" y="7973"/>
                  </a:cubicBezTo>
                  <a:lnTo>
                    <a:pt x="0" y="7773"/>
                  </a:lnTo>
                  <a:close/>
                  <a:moveTo>
                    <a:pt x="2335" y="7606"/>
                  </a:moveTo>
                  <a:lnTo>
                    <a:pt x="634" y="8140"/>
                  </a:lnTo>
                  <a:cubicBezTo>
                    <a:pt x="768" y="8840"/>
                    <a:pt x="1101" y="9440"/>
                    <a:pt x="1568" y="9841"/>
                  </a:cubicBezTo>
                  <a:cubicBezTo>
                    <a:pt x="2102" y="10308"/>
                    <a:pt x="2836" y="10575"/>
                    <a:pt x="3670" y="10575"/>
                  </a:cubicBezTo>
                  <a:cubicBezTo>
                    <a:pt x="4570" y="10575"/>
                    <a:pt x="5337" y="10241"/>
                    <a:pt x="5938" y="9674"/>
                  </a:cubicBezTo>
                  <a:cubicBezTo>
                    <a:pt x="6472" y="9174"/>
                    <a:pt x="6805" y="8440"/>
                    <a:pt x="6805" y="7606"/>
                  </a:cubicBezTo>
                  <a:cubicBezTo>
                    <a:pt x="6805" y="7072"/>
                    <a:pt x="6638" y="6572"/>
                    <a:pt x="6338" y="6171"/>
                  </a:cubicBezTo>
                  <a:cubicBezTo>
                    <a:pt x="6038" y="5805"/>
                    <a:pt x="5638" y="5571"/>
                    <a:pt x="5104" y="5438"/>
                  </a:cubicBezTo>
                  <a:lnTo>
                    <a:pt x="5004" y="4937"/>
                  </a:lnTo>
                  <a:cubicBezTo>
                    <a:pt x="5471" y="4670"/>
                    <a:pt x="5804" y="4404"/>
                    <a:pt x="6005" y="4103"/>
                  </a:cubicBezTo>
                  <a:cubicBezTo>
                    <a:pt x="6205" y="3770"/>
                    <a:pt x="6338" y="3436"/>
                    <a:pt x="6338" y="3069"/>
                  </a:cubicBezTo>
                  <a:cubicBezTo>
                    <a:pt x="6338" y="2335"/>
                    <a:pt x="6005" y="1768"/>
                    <a:pt x="5504" y="1301"/>
                  </a:cubicBezTo>
                  <a:cubicBezTo>
                    <a:pt x="4971" y="801"/>
                    <a:pt x="4203" y="501"/>
                    <a:pt x="3469" y="501"/>
                  </a:cubicBezTo>
                  <a:lnTo>
                    <a:pt x="3469" y="501"/>
                  </a:lnTo>
                  <a:lnTo>
                    <a:pt x="3469" y="501"/>
                  </a:lnTo>
                  <a:cubicBezTo>
                    <a:pt x="2636" y="501"/>
                    <a:pt x="1935" y="768"/>
                    <a:pt x="1435" y="1235"/>
                  </a:cubicBezTo>
                  <a:cubicBezTo>
                    <a:pt x="968" y="1635"/>
                    <a:pt x="701" y="2235"/>
                    <a:pt x="667" y="2936"/>
                  </a:cubicBezTo>
                  <a:lnTo>
                    <a:pt x="1968" y="3636"/>
                  </a:lnTo>
                  <a:cubicBezTo>
                    <a:pt x="2102" y="2736"/>
                    <a:pt x="2269" y="1735"/>
                    <a:pt x="3469" y="1735"/>
                  </a:cubicBezTo>
                  <a:cubicBezTo>
                    <a:pt x="3903" y="1735"/>
                    <a:pt x="4237" y="1835"/>
                    <a:pt x="4470" y="2102"/>
                  </a:cubicBezTo>
                  <a:cubicBezTo>
                    <a:pt x="4737" y="2335"/>
                    <a:pt x="4837" y="2669"/>
                    <a:pt x="4837" y="3103"/>
                  </a:cubicBezTo>
                  <a:lnTo>
                    <a:pt x="4837" y="3136"/>
                  </a:lnTo>
                  <a:cubicBezTo>
                    <a:pt x="4837" y="3670"/>
                    <a:pt x="4604" y="4070"/>
                    <a:pt x="4270" y="4303"/>
                  </a:cubicBezTo>
                  <a:cubicBezTo>
                    <a:pt x="3970" y="4504"/>
                    <a:pt x="3536" y="4637"/>
                    <a:pt x="3136" y="4637"/>
                  </a:cubicBezTo>
                  <a:lnTo>
                    <a:pt x="2669" y="5571"/>
                  </a:lnTo>
                  <a:cubicBezTo>
                    <a:pt x="3169" y="5504"/>
                    <a:pt x="3603" y="5604"/>
                    <a:pt x="3970" y="5771"/>
                  </a:cubicBezTo>
                  <a:cubicBezTo>
                    <a:pt x="4337" y="5938"/>
                    <a:pt x="4670" y="6238"/>
                    <a:pt x="4904" y="6572"/>
                  </a:cubicBezTo>
                  <a:cubicBezTo>
                    <a:pt x="5104" y="6905"/>
                    <a:pt x="5204" y="7272"/>
                    <a:pt x="5204" y="7639"/>
                  </a:cubicBezTo>
                  <a:cubicBezTo>
                    <a:pt x="5204" y="8073"/>
                    <a:pt x="5104" y="8473"/>
                    <a:pt x="4804" y="8840"/>
                  </a:cubicBezTo>
                  <a:cubicBezTo>
                    <a:pt x="4637" y="9007"/>
                    <a:pt x="4470" y="9174"/>
                    <a:pt x="4270" y="9274"/>
                  </a:cubicBezTo>
                  <a:cubicBezTo>
                    <a:pt x="4070" y="9340"/>
                    <a:pt x="3836" y="9407"/>
                    <a:pt x="3603" y="9407"/>
                  </a:cubicBezTo>
                  <a:lnTo>
                    <a:pt x="3503" y="9407"/>
                  </a:lnTo>
                  <a:cubicBezTo>
                    <a:pt x="3002" y="9340"/>
                    <a:pt x="2702" y="9007"/>
                    <a:pt x="2502" y="8573"/>
                  </a:cubicBezTo>
                  <a:cubicBezTo>
                    <a:pt x="2435" y="8340"/>
                    <a:pt x="2335" y="7939"/>
                    <a:pt x="2335" y="76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3" name="Google Shape;2793;p39"/>
            <p:cNvSpPr/>
            <p:nvPr/>
          </p:nvSpPr>
          <p:spPr>
            <a:xfrm>
              <a:off x="5622265" y="3994490"/>
              <a:ext cx="11987" cy="21630"/>
            </a:xfrm>
            <a:custGeom>
              <a:avLst/>
              <a:gdLst/>
              <a:ahLst/>
              <a:cxnLst/>
              <a:rect l="l" t="t" r="r" b="b"/>
              <a:pathLst>
                <a:path w="1202" h="2169" extrusionOk="0">
                  <a:moveTo>
                    <a:pt x="1" y="34"/>
                  </a:moveTo>
                  <a:cubicBezTo>
                    <a:pt x="301" y="334"/>
                    <a:pt x="601" y="667"/>
                    <a:pt x="768" y="1101"/>
                  </a:cubicBezTo>
                  <a:cubicBezTo>
                    <a:pt x="834" y="1301"/>
                    <a:pt x="868" y="1501"/>
                    <a:pt x="868" y="1702"/>
                  </a:cubicBezTo>
                  <a:cubicBezTo>
                    <a:pt x="868" y="1868"/>
                    <a:pt x="834" y="2002"/>
                    <a:pt x="868" y="2135"/>
                  </a:cubicBezTo>
                  <a:cubicBezTo>
                    <a:pt x="868" y="2169"/>
                    <a:pt x="968" y="2169"/>
                    <a:pt x="968" y="2169"/>
                  </a:cubicBezTo>
                  <a:cubicBezTo>
                    <a:pt x="1201" y="1935"/>
                    <a:pt x="1068" y="1435"/>
                    <a:pt x="968" y="1134"/>
                  </a:cubicBezTo>
                  <a:cubicBezTo>
                    <a:pt x="801" y="667"/>
                    <a:pt x="468" y="267"/>
                    <a:pt x="1" y="34"/>
                  </a:cubicBezTo>
                  <a:cubicBezTo>
                    <a:pt x="34" y="0"/>
                    <a:pt x="1" y="34"/>
                    <a:pt x="1" y="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4" name="Google Shape;2794;p39"/>
            <p:cNvSpPr/>
            <p:nvPr/>
          </p:nvSpPr>
          <p:spPr>
            <a:xfrm>
              <a:off x="5627919" y="4018773"/>
              <a:ext cx="2344" cy="2673"/>
            </a:xfrm>
            <a:custGeom>
              <a:avLst/>
              <a:gdLst/>
              <a:ahLst/>
              <a:cxnLst/>
              <a:rect l="l" t="t" r="r" b="b"/>
              <a:pathLst>
                <a:path w="235" h="268" extrusionOk="0">
                  <a:moveTo>
                    <a:pt x="101" y="34"/>
                  </a:moveTo>
                  <a:cubicBezTo>
                    <a:pt x="67" y="67"/>
                    <a:pt x="67" y="100"/>
                    <a:pt x="1" y="201"/>
                  </a:cubicBezTo>
                  <a:cubicBezTo>
                    <a:pt x="1" y="234"/>
                    <a:pt x="67" y="267"/>
                    <a:pt x="101" y="234"/>
                  </a:cubicBezTo>
                  <a:cubicBezTo>
                    <a:pt x="134" y="201"/>
                    <a:pt x="201" y="134"/>
                    <a:pt x="201" y="100"/>
                  </a:cubicBezTo>
                  <a:cubicBezTo>
                    <a:pt x="234" y="34"/>
                    <a:pt x="134" y="0"/>
                    <a:pt x="101" y="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5" name="Google Shape;2795;p39"/>
            <p:cNvSpPr/>
            <p:nvPr/>
          </p:nvSpPr>
          <p:spPr>
            <a:xfrm>
              <a:off x="5629256" y="4041391"/>
              <a:ext cx="8985" cy="17970"/>
            </a:xfrm>
            <a:custGeom>
              <a:avLst/>
              <a:gdLst/>
              <a:ahLst/>
              <a:cxnLst/>
              <a:rect l="l" t="t" r="r" b="b"/>
              <a:pathLst>
                <a:path w="901" h="1802" extrusionOk="0">
                  <a:moveTo>
                    <a:pt x="0" y="67"/>
                  </a:moveTo>
                  <a:cubicBezTo>
                    <a:pt x="267" y="268"/>
                    <a:pt x="434" y="601"/>
                    <a:pt x="500" y="901"/>
                  </a:cubicBezTo>
                  <a:cubicBezTo>
                    <a:pt x="600" y="1168"/>
                    <a:pt x="500" y="1468"/>
                    <a:pt x="600" y="1769"/>
                  </a:cubicBezTo>
                  <a:cubicBezTo>
                    <a:pt x="600" y="1802"/>
                    <a:pt x="667" y="1802"/>
                    <a:pt x="734" y="1769"/>
                  </a:cubicBezTo>
                  <a:cubicBezTo>
                    <a:pt x="901" y="1468"/>
                    <a:pt x="801" y="1068"/>
                    <a:pt x="734" y="768"/>
                  </a:cubicBezTo>
                  <a:cubicBezTo>
                    <a:pt x="600" y="434"/>
                    <a:pt x="300" y="234"/>
                    <a:pt x="0" y="67"/>
                  </a:cubicBezTo>
                  <a:cubicBezTo>
                    <a:pt x="0" y="1"/>
                    <a:pt x="0" y="67"/>
                    <a:pt x="0" y="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6" name="Google Shape;2796;p39"/>
            <p:cNvSpPr/>
            <p:nvPr/>
          </p:nvSpPr>
          <p:spPr>
            <a:xfrm>
              <a:off x="5634910" y="4063679"/>
              <a:ext cx="668" cy="1675"/>
            </a:xfrm>
            <a:custGeom>
              <a:avLst/>
              <a:gdLst/>
              <a:ahLst/>
              <a:cxnLst/>
              <a:rect l="l" t="t" r="r" b="b"/>
              <a:pathLst>
                <a:path w="67" h="168" extrusionOk="0">
                  <a:moveTo>
                    <a:pt x="0" y="34"/>
                  </a:moveTo>
                  <a:lnTo>
                    <a:pt x="0" y="101"/>
                  </a:lnTo>
                  <a:cubicBezTo>
                    <a:pt x="0" y="101"/>
                    <a:pt x="0" y="167"/>
                    <a:pt x="33" y="167"/>
                  </a:cubicBezTo>
                  <a:cubicBezTo>
                    <a:pt x="67" y="101"/>
                    <a:pt x="67" y="67"/>
                    <a:pt x="67" y="34"/>
                  </a:cubicBezTo>
                  <a:cubicBezTo>
                    <a:pt x="33" y="1"/>
                    <a:pt x="0" y="1"/>
                    <a:pt x="0" y="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3" name="Google Shape;3673;p4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b="0" i="0" dirty="0">
                <a:solidFill>
                  <a:schemeClr val="accent3">
                    <a:lumMod val="25000"/>
                  </a:schemeClr>
                </a:solidFill>
                <a:effectLst/>
                <a:latin typeface="Google Sans"/>
              </a:rPr>
              <a:t>¿</a:t>
            </a:r>
            <a:r>
              <a:rPr lang="en" dirty="0">
                <a:solidFill>
                  <a:schemeClr val="accent3">
                    <a:lumMod val="25000"/>
                  </a:schemeClr>
                </a:solidFill>
              </a:rPr>
              <a:t>Qué es una infografía?</a:t>
            </a:r>
            <a:endParaRPr dirty="0">
              <a:solidFill>
                <a:schemeClr val="accent3">
                  <a:lumMod val="25000"/>
                </a:schemeClr>
              </a:solidFill>
            </a:endParaRPr>
          </a:p>
        </p:txBody>
      </p:sp>
      <p:sp>
        <p:nvSpPr>
          <p:cNvPr id="3674" name="Google Shape;3674;p45"/>
          <p:cNvSpPr txBox="1">
            <a:spLocks noGrp="1"/>
          </p:cNvSpPr>
          <p:nvPr>
            <p:ph type="subTitle" idx="1"/>
          </p:nvPr>
        </p:nvSpPr>
        <p:spPr>
          <a:xfrm>
            <a:off x="720000" y="1522625"/>
            <a:ext cx="4398331" cy="22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C" dirty="0">
                <a:solidFill>
                  <a:schemeClr val="tx1"/>
                </a:solidFill>
              </a:rPr>
              <a:t>Es la representación visual que resume o explica alguna información mediante secuencias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C" dirty="0">
                <a:solidFill>
                  <a:schemeClr val="tx1"/>
                </a:solidFill>
              </a:rPr>
              <a:t>expositivas, argumentativas o narrativas o, incluso, interpretaciones presentadas de manera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C" dirty="0">
                <a:solidFill>
                  <a:schemeClr val="tx1"/>
                </a:solidFill>
              </a:rPr>
              <a:t>gráfica o esquemática, lo que la hace dinámica, atractiva y fácil de asimilar.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15093BF1-3F79-4316-AC90-59B708E98ABD}"/>
              </a:ext>
            </a:extLst>
          </p:cNvPr>
          <p:cNvSpPr/>
          <p:nvPr/>
        </p:nvSpPr>
        <p:spPr>
          <a:xfrm>
            <a:off x="841840" y="3620875"/>
            <a:ext cx="2627904" cy="75544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>
                <a:solidFill>
                  <a:schemeClr val="accent3">
                    <a:lumMod val="25000"/>
                  </a:schemeClr>
                </a:solidFill>
              </a:rPr>
              <a:t>Info= </a:t>
            </a:r>
            <a:r>
              <a:rPr lang="es-EC" dirty="0">
                <a:solidFill>
                  <a:schemeClr val="tx1"/>
                </a:solidFill>
              </a:rPr>
              <a:t>Información</a:t>
            </a:r>
          </a:p>
          <a:p>
            <a:pPr algn="ctr"/>
            <a:r>
              <a:rPr lang="es-EC" dirty="0">
                <a:solidFill>
                  <a:schemeClr val="accent3">
                    <a:lumMod val="25000"/>
                  </a:schemeClr>
                </a:solidFill>
              </a:rPr>
              <a:t>Grafía= </a:t>
            </a:r>
            <a:r>
              <a:rPr lang="es-EC" dirty="0">
                <a:solidFill>
                  <a:schemeClr val="tx1"/>
                </a:solidFill>
              </a:rPr>
              <a:t>gráfico </a:t>
            </a:r>
          </a:p>
        </p:txBody>
      </p:sp>
      <p:pic>
        <p:nvPicPr>
          <p:cNvPr id="1026" name="Picture 2" descr="Infografías: qué es una infografía, tipos y cómo hacer una">
            <a:extLst>
              <a:ext uri="{FF2B5EF4-FFF2-40B4-BE49-F238E27FC236}">
                <a16:creationId xmlns:a16="http://schemas.microsoft.com/office/drawing/2014/main" id="{5495CC77-E910-4973-92CD-41F8FDB9F0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5475" y="1561204"/>
            <a:ext cx="3329322" cy="25556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2" name="Google Shape;3542;p44"/>
          <p:cNvSpPr txBox="1">
            <a:spLocks noGrp="1"/>
          </p:cNvSpPr>
          <p:nvPr>
            <p:ph type="title"/>
          </p:nvPr>
        </p:nvSpPr>
        <p:spPr>
          <a:xfrm>
            <a:off x="774175" y="133052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3">
                    <a:lumMod val="25000"/>
                  </a:schemeClr>
                </a:solidFill>
              </a:rPr>
              <a:t>Características de la infografía</a:t>
            </a:r>
            <a:endParaRPr dirty="0">
              <a:solidFill>
                <a:schemeClr val="accent3">
                  <a:lumMod val="25000"/>
                </a:schemeClr>
              </a:solidFill>
            </a:endParaRPr>
          </a:p>
        </p:txBody>
      </p:sp>
      <p:sp>
        <p:nvSpPr>
          <p:cNvPr id="3543" name="Google Shape;3543;p44"/>
          <p:cNvSpPr txBox="1">
            <a:spLocks noGrp="1"/>
          </p:cNvSpPr>
          <p:nvPr>
            <p:ph type="subTitle" idx="1"/>
          </p:nvPr>
        </p:nvSpPr>
        <p:spPr>
          <a:xfrm>
            <a:off x="4551562" y="1108227"/>
            <a:ext cx="3254100" cy="300119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dirty="0"/>
              <a:t>● Permite una rápida comprensión de la información.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EC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dirty="0"/>
              <a:t>● Utiliza fuentes confiables que sustentan su contenido.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EC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dirty="0"/>
              <a:t>● Debe mostrar elementos icónicos precisos.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dirty="0"/>
              <a:t>– Predominio de la información visual. – Inserciones gráficas, ejemplo: fotografías, cuadros, dibujos, mapas, planos, entre otros.</a:t>
            </a:r>
            <a:endParaRPr dirty="0"/>
          </a:p>
        </p:txBody>
      </p:sp>
      <p:sp>
        <p:nvSpPr>
          <p:cNvPr id="3544" name="Google Shape;3544;p44"/>
          <p:cNvSpPr txBox="1">
            <a:spLocks noGrp="1"/>
          </p:cNvSpPr>
          <p:nvPr>
            <p:ph type="subTitle" idx="2"/>
          </p:nvPr>
        </p:nvSpPr>
        <p:spPr>
          <a:xfrm>
            <a:off x="1044552" y="1108227"/>
            <a:ext cx="3374288" cy="36193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dirty="0"/>
              <a:t>● Debe dar significado a la información que muestra.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EC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dirty="0"/>
              <a:t>● Es sintética.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EC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dirty="0"/>
              <a:t>● Muestra contenidos de calidad.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EC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dirty="0"/>
              <a:t>● Debe proporcionar información suficiente.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EC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dirty="0"/>
              <a:t>● No debe contener erratas o faltas de concordancia.</a:t>
            </a:r>
            <a:endParaRPr dirty="0"/>
          </a:p>
        </p:txBody>
      </p:sp>
      <p:grpSp>
        <p:nvGrpSpPr>
          <p:cNvPr id="3545" name="Google Shape;3545;p44"/>
          <p:cNvGrpSpPr/>
          <p:nvPr/>
        </p:nvGrpSpPr>
        <p:grpSpPr>
          <a:xfrm>
            <a:off x="0" y="0"/>
            <a:ext cx="549954" cy="326506"/>
            <a:chOff x="6670454" y="4461532"/>
            <a:chExt cx="232539" cy="138069"/>
          </a:xfrm>
        </p:grpSpPr>
        <p:sp>
          <p:nvSpPr>
            <p:cNvPr id="3546" name="Google Shape;3546;p44"/>
            <p:cNvSpPr/>
            <p:nvPr/>
          </p:nvSpPr>
          <p:spPr>
            <a:xfrm>
              <a:off x="6673117" y="4461532"/>
              <a:ext cx="191292" cy="136065"/>
            </a:xfrm>
            <a:custGeom>
              <a:avLst/>
              <a:gdLst/>
              <a:ahLst/>
              <a:cxnLst/>
              <a:rect l="l" t="t" r="r" b="b"/>
              <a:pathLst>
                <a:path w="19182" h="13644" extrusionOk="0">
                  <a:moveTo>
                    <a:pt x="19148" y="1302"/>
                  </a:moveTo>
                  <a:cubicBezTo>
                    <a:pt x="8707" y="1"/>
                    <a:pt x="1902" y="7206"/>
                    <a:pt x="1" y="13644"/>
                  </a:cubicBezTo>
                  <a:cubicBezTo>
                    <a:pt x="4804" y="10175"/>
                    <a:pt x="11342" y="9308"/>
                    <a:pt x="19181" y="10642"/>
                  </a:cubicBezTo>
                  <a:cubicBezTo>
                    <a:pt x="19181" y="10642"/>
                    <a:pt x="18714" y="4971"/>
                    <a:pt x="19148" y="130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7" name="Google Shape;3547;p44"/>
            <p:cNvSpPr/>
            <p:nvPr/>
          </p:nvSpPr>
          <p:spPr>
            <a:xfrm>
              <a:off x="6670454" y="4465531"/>
              <a:ext cx="196947" cy="134070"/>
            </a:xfrm>
            <a:custGeom>
              <a:avLst/>
              <a:gdLst/>
              <a:ahLst/>
              <a:cxnLst/>
              <a:rect l="l" t="t" r="r" b="b"/>
              <a:pathLst>
                <a:path w="19749" h="13444" extrusionOk="0">
                  <a:moveTo>
                    <a:pt x="19115" y="1101"/>
                  </a:moveTo>
                  <a:cubicBezTo>
                    <a:pt x="14611" y="601"/>
                    <a:pt x="10842" y="1735"/>
                    <a:pt x="7840" y="3636"/>
                  </a:cubicBezTo>
                  <a:cubicBezTo>
                    <a:pt x="4337" y="5904"/>
                    <a:pt x="1969" y="9273"/>
                    <a:pt x="802" y="12509"/>
                  </a:cubicBezTo>
                  <a:cubicBezTo>
                    <a:pt x="3070" y="11075"/>
                    <a:pt x="5638" y="10107"/>
                    <a:pt x="8574" y="9640"/>
                  </a:cubicBezTo>
                  <a:cubicBezTo>
                    <a:pt x="11776" y="9140"/>
                    <a:pt x="15312" y="9240"/>
                    <a:pt x="19181" y="9841"/>
                  </a:cubicBezTo>
                  <a:cubicBezTo>
                    <a:pt x="19081" y="8640"/>
                    <a:pt x="18781" y="4270"/>
                    <a:pt x="19115" y="1101"/>
                  </a:cubicBezTo>
                  <a:close/>
                  <a:moveTo>
                    <a:pt x="7573" y="3169"/>
                  </a:moveTo>
                  <a:cubicBezTo>
                    <a:pt x="10742" y="1134"/>
                    <a:pt x="14678" y="0"/>
                    <a:pt x="19448" y="601"/>
                  </a:cubicBezTo>
                  <a:lnTo>
                    <a:pt x="19682" y="634"/>
                  </a:lnTo>
                  <a:lnTo>
                    <a:pt x="19648" y="901"/>
                  </a:lnTo>
                  <a:cubicBezTo>
                    <a:pt x="19248" y="4503"/>
                    <a:pt x="19682" y="10141"/>
                    <a:pt x="19682" y="10174"/>
                  </a:cubicBezTo>
                  <a:lnTo>
                    <a:pt x="19748" y="10508"/>
                  </a:lnTo>
                  <a:lnTo>
                    <a:pt x="19415" y="10474"/>
                  </a:lnTo>
                  <a:cubicBezTo>
                    <a:pt x="15445" y="9807"/>
                    <a:pt x="11843" y="9674"/>
                    <a:pt x="8607" y="10207"/>
                  </a:cubicBezTo>
                  <a:cubicBezTo>
                    <a:pt x="5472" y="10708"/>
                    <a:pt x="2736" y="11775"/>
                    <a:pt x="435" y="13443"/>
                  </a:cubicBezTo>
                  <a:lnTo>
                    <a:pt x="1" y="13143"/>
                  </a:lnTo>
                  <a:cubicBezTo>
                    <a:pt x="1102" y="9507"/>
                    <a:pt x="3670" y="5671"/>
                    <a:pt x="7573" y="316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8" name="Google Shape;3548;p44"/>
            <p:cNvSpPr/>
            <p:nvPr/>
          </p:nvSpPr>
          <p:spPr>
            <a:xfrm>
              <a:off x="6805183" y="4471844"/>
              <a:ext cx="94819" cy="96484"/>
            </a:xfrm>
            <a:custGeom>
              <a:avLst/>
              <a:gdLst/>
              <a:ahLst/>
              <a:cxnLst/>
              <a:rect l="l" t="t" r="r" b="b"/>
              <a:pathLst>
                <a:path w="9508" h="9675" extrusionOk="0">
                  <a:moveTo>
                    <a:pt x="1568" y="5105"/>
                  </a:moveTo>
                  <a:cubicBezTo>
                    <a:pt x="1602" y="4371"/>
                    <a:pt x="1" y="2703"/>
                    <a:pt x="234" y="2369"/>
                  </a:cubicBezTo>
                  <a:cubicBezTo>
                    <a:pt x="434" y="2002"/>
                    <a:pt x="2569" y="2536"/>
                    <a:pt x="3236" y="2369"/>
                  </a:cubicBezTo>
                  <a:cubicBezTo>
                    <a:pt x="3903" y="2203"/>
                    <a:pt x="5271" y="1"/>
                    <a:pt x="5838" y="268"/>
                  </a:cubicBezTo>
                  <a:cubicBezTo>
                    <a:pt x="6439" y="501"/>
                    <a:pt x="6272" y="2936"/>
                    <a:pt x="6739" y="3370"/>
                  </a:cubicBezTo>
                  <a:cubicBezTo>
                    <a:pt x="7172" y="3837"/>
                    <a:pt x="9441" y="4671"/>
                    <a:pt x="9474" y="5171"/>
                  </a:cubicBezTo>
                  <a:cubicBezTo>
                    <a:pt x="9507" y="5672"/>
                    <a:pt x="7239" y="6105"/>
                    <a:pt x="6839" y="6539"/>
                  </a:cubicBezTo>
                  <a:cubicBezTo>
                    <a:pt x="6505" y="7039"/>
                    <a:pt x="6338" y="9508"/>
                    <a:pt x="5905" y="9574"/>
                  </a:cubicBezTo>
                  <a:cubicBezTo>
                    <a:pt x="5438" y="9675"/>
                    <a:pt x="4637" y="8073"/>
                    <a:pt x="3770" y="7840"/>
                  </a:cubicBezTo>
                  <a:cubicBezTo>
                    <a:pt x="2903" y="7540"/>
                    <a:pt x="768" y="8707"/>
                    <a:pt x="401" y="8374"/>
                  </a:cubicBezTo>
                  <a:cubicBezTo>
                    <a:pt x="101" y="8007"/>
                    <a:pt x="1502" y="5805"/>
                    <a:pt x="1568" y="51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9" name="Google Shape;3549;p44"/>
            <p:cNvSpPr/>
            <p:nvPr/>
          </p:nvSpPr>
          <p:spPr>
            <a:xfrm>
              <a:off x="6803517" y="4469849"/>
              <a:ext cx="99476" cy="101470"/>
            </a:xfrm>
            <a:custGeom>
              <a:avLst/>
              <a:gdLst/>
              <a:ahLst/>
              <a:cxnLst/>
              <a:rect l="l" t="t" r="r" b="b"/>
              <a:pathLst>
                <a:path w="9975" h="10175" extrusionOk="0">
                  <a:moveTo>
                    <a:pt x="1469" y="5305"/>
                  </a:moveTo>
                  <a:cubicBezTo>
                    <a:pt x="1469" y="5038"/>
                    <a:pt x="1102" y="4471"/>
                    <a:pt x="768" y="3904"/>
                  </a:cubicBezTo>
                  <a:cubicBezTo>
                    <a:pt x="334" y="3303"/>
                    <a:pt x="1" y="2736"/>
                    <a:pt x="168" y="2469"/>
                  </a:cubicBezTo>
                  <a:cubicBezTo>
                    <a:pt x="401" y="2136"/>
                    <a:pt x="1168" y="2202"/>
                    <a:pt x="2002" y="2302"/>
                  </a:cubicBezTo>
                  <a:cubicBezTo>
                    <a:pt x="2536" y="2336"/>
                    <a:pt x="3103" y="2403"/>
                    <a:pt x="3337" y="2336"/>
                  </a:cubicBezTo>
                  <a:cubicBezTo>
                    <a:pt x="3570" y="2302"/>
                    <a:pt x="3970" y="1835"/>
                    <a:pt x="4404" y="1368"/>
                  </a:cubicBezTo>
                  <a:cubicBezTo>
                    <a:pt x="5004" y="701"/>
                    <a:pt x="5638" y="1"/>
                    <a:pt x="6139" y="201"/>
                  </a:cubicBezTo>
                  <a:cubicBezTo>
                    <a:pt x="6606" y="401"/>
                    <a:pt x="6672" y="1235"/>
                    <a:pt x="6806" y="2036"/>
                  </a:cubicBezTo>
                  <a:cubicBezTo>
                    <a:pt x="6906" y="2636"/>
                    <a:pt x="6939" y="3203"/>
                    <a:pt x="7106" y="3370"/>
                  </a:cubicBezTo>
                  <a:cubicBezTo>
                    <a:pt x="7273" y="3537"/>
                    <a:pt x="7673" y="3737"/>
                    <a:pt x="8173" y="4004"/>
                  </a:cubicBezTo>
                  <a:cubicBezTo>
                    <a:pt x="9007" y="4404"/>
                    <a:pt x="9908" y="4871"/>
                    <a:pt x="9941" y="5338"/>
                  </a:cubicBezTo>
                  <a:cubicBezTo>
                    <a:pt x="9975" y="5805"/>
                    <a:pt x="9174" y="6072"/>
                    <a:pt x="8440" y="6372"/>
                  </a:cubicBezTo>
                  <a:cubicBezTo>
                    <a:pt x="7906" y="6572"/>
                    <a:pt x="7406" y="6739"/>
                    <a:pt x="7273" y="6906"/>
                  </a:cubicBezTo>
                  <a:cubicBezTo>
                    <a:pt x="7139" y="7073"/>
                    <a:pt x="7073" y="7640"/>
                    <a:pt x="6939" y="8207"/>
                  </a:cubicBezTo>
                  <a:cubicBezTo>
                    <a:pt x="6772" y="9074"/>
                    <a:pt x="6606" y="10008"/>
                    <a:pt x="6139" y="10075"/>
                  </a:cubicBezTo>
                  <a:cubicBezTo>
                    <a:pt x="5772" y="10175"/>
                    <a:pt x="5438" y="9741"/>
                    <a:pt x="5071" y="9307"/>
                  </a:cubicBezTo>
                  <a:cubicBezTo>
                    <a:pt x="4671" y="8874"/>
                    <a:pt x="4304" y="8407"/>
                    <a:pt x="3904" y="8307"/>
                  </a:cubicBezTo>
                  <a:cubicBezTo>
                    <a:pt x="3503" y="8173"/>
                    <a:pt x="2736" y="8407"/>
                    <a:pt x="2069" y="8640"/>
                  </a:cubicBezTo>
                  <a:cubicBezTo>
                    <a:pt x="1335" y="8840"/>
                    <a:pt x="668" y="9041"/>
                    <a:pt x="434" y="8740"/>
                  </a:cubicBezTo>
                  <a:lnTo>
                    <a:pt x="434" y="8740"/>
                  </a:lnTo>
                  <a:cubicBezTo>
                    <a:pt x="101" y="8407"/>
                    <a:pt x="501" y="7540"/>
                    <a:pt x="935" y="6706"/>
                  </a:cubicBezTo>
                  <a:cubicBezTo>
                    <a:pt x="1168" y="6072"/>
                    <a:pt x="1435" y="5538"/>
                    <a:pt x="1469" y="5305"/>
                  </a:cubicBezTo>
                  <a:close/>
                  <a:moveTo>
                    <a:pt x="1235" y="3637"/>
                  </a:moveTo>
                  <a:cubicBezTo>
                    <a:pt x="1602" y="4204"/>
                    <a:pt x="2069" y="4871"/>
                    <a:pt x="2002" y="5338"/>
                  </a:cubicBezTo>
                  <a:cubicBezTo>
                    <a:pt x="2002" y="5705"/>
                    <a:pt x="1735" y="6305"/>
                    <a:pt x="1435" y="6906"/>
                  </a:cubicBezTo>
                  <a:cubicBezTo>
                    <a:pt x="1102" y="7640"/>
                    <a:pt x="768" y="8273"/>
                    <a:pt x="835" y="8373"/>
                  </a:cubicBezTo>
                  <a:cubicBezTo>
                    <a:pt x="901" y="8407"/>
                    <a:pt x="1402" y="8240"/>
                    <a:pt x="1969" y="8073"/>
                  </a:cubicBezTo>
                  <a:cubicBezTo>
                    <a:pt x="2736" y="7873"/>
                    <a:pt x="3603" y="7573"/>
                    <a:pt x="4104" y="7740"/>
                  </a:cubicBezTo>
                  <a:cubicBezTo>
                    <a:pt x="4637" y="7906"/>
                    <a:pt x="5104" y="8474"/>
                    <a:pt x="5471" y="8907"/>
                  </a:cubicBezTo>
                  <a:cubicBezTo>
                    <a:pt x="5772" y="9241"/>
                    <a:pt x="6005" y="9541"/>
                    <a:pt x="6072" y="9508"/>
                  </a:cubicBezTo>
                  <a:cubicBezTo>
                    <a:pt x="6139" y="9508"/>
                    <a:pt x="6272" y="8740"/>
                    <a:pt x="6439" y="8073"/>
                  </a:cubicBezTo>
                  <a:cubicBezTo>
                    <a:pt x="6572" y="7439"/>
                    <a:pt x="6672" y="6839"/>
                    <a:pt x="6839" y="6572"/>
                  </a:cubicBezTo>
                  <a:cubicBezTo>
                    <a:pt x="7073" y="6272"/>
                    <a:pt x="7673" y="6072"/>
                    <a:pt x="8273" y="5838"/>
                  </a:cubicBezTo>
                  <a:cubicBezTo>
                    <a:pt x="8840" y="5638"/>
                    <a:pt x="9441" y="5405"/>
                    <a:pt x="9441" y="5338"/>
                  </a:cubicBezTo>
                  <a:cubicBezTo>
                    <a:pt x="9441" y="5171"/>
                    <a:pt x="8674" y="4804"/>
                    <a:pt x="7973" y="4404"/>
                  </a:cubicBezTo>
                  <a:cubicBezTo>
                    <a:pt x="7473" y="4170"/>
                    <a:pt x="6972" y="3904"/>
                    <a:pt x="6772" y="3703"/>
                  </a:cubicBezTo>
                  <a:cubicBezTo>
                    <a:pt x="6472" y="3403"/>
                    <a:pt x="6405" y="2736"/>
                    <a:pt x="6305" y="2069"/>
                  </a:cubicBezTo>
                  <a:cubicBezTo>
                    <a:pt x="6239" y="1402"/>
                    <a:pt x="6139" y="735"/>
                    <a:pt x="5972" y="668"/>
                  </a:cubicBezTo>
                  <a:cubicBezTo>
                    <a:pt x="5805" y="601"/>
                    <a:pt x="5305" y="1168"/>
                    <a:pt x="4838" y="1669"/>
                  </a:cubicBezTo>
                  <a:cubicBezTo>
                    <a:pt x="4404" y="2169"/>
                    <a:pt x="3904" y="2703"/>
                    <a:pt x="3503" y="2769"/>
                  </a:cubicBezTo>
                  <a:cubicBezTo>
                    <a:pt x="3170" y="2870"/>
                    <a:pt x="2569" y="2836"/>
                    <a:pt x="1969" y="2736"/>
                  </a:cubicBezTo>
                  <a:cubicBezTo>
                    <a:pt x="1335" y="2669"/>
                    <a:pt x="668" y="2603"/>
                    <a:pt x="668" y="2669"/>
                  </a:cubicBezTo>
                  <a:cubicBezTo>
                    <a:pt x="635" y="2736"/>
                    <a:pt x="901" y="3170"/>
                    <a:pt x="1235" y="363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0" name="Google Shape;3550;p44"/>
            <p:cNvSpPr/>
            <p:nvPr/>
          </p:nvSpPr>
          <p:spPr>
            <a:xfrm>
              <a:off x="6670454" y="4492806"/>
              <a:ext cx="137730" cy="105459"/>
            </a:xfrm>
            <a:custGeom>
              <a:avLst/>
              <a:gdLst/>
              <a:ahLst/>
              <a:cxnLst/>
              <a:rect l="l" t="t" r="r" b="b"/>
              <a:pathLst>
                <a:path w="13811" h="10575" extrusionOk="0">
                  <a:moveTo>
                    <a:pt x="13811" y="534"/>
                  </a:moveTo>
                  <a:cubicBezTo>
                    <a:pt x="13777" y="534"/>
                    <a:pt x="4104" y="2502"/>
                    <a:pt x="501" y="10575"/>
                  </a:cubicBezTo>
                  <a:lnTo>
                    <a:pt x="1" y="10375"/>
                  </a:lnTo>
                  <a:cubicBezTo>
                    <a:pt x="3737" y="2035"/>
                    <a:pt x="13644" y="0"/>
                    <a:pt x="136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1" name="Google Shape;3551;p44"/>
            <p:cNvSpPr/>
            <p:nvPr/>
          </p:nvSpPr>
          <p:spPr>
            <a:xfrm>
              <a:off x="6671123" y="4549360"/>
              <a:ext cx="138727" cy="49902"/>
            </a:xfrm>
            <a:custGeom>
              <a:avLst/>
              <a:gdLst/>
              <a:ahLst/>
              <a:cxnLst/>
              <a:rect l="l" t="t" r="r" b="b"/>
              <a:pathLst>
                <a:path w="13911" h="5004" extrusionOk="0">
                  <a:moveTo>
                    <a:pt x="13877" y="834"/>
                  </a:moveTo>
                  <a:cubicBezTo>
                    <a:pt x="12943" y="701"/>
                    <a:pt x="9541" y="534"/>
                    <a:pt x="6038" y="1601"/>
                  </a:cubicBezTo>
                  <a:cubicBezTo>
                    <a:pt x="4037" y="2235"/>
                    <a:pt x="2002" y="3269"/>
                    <a:pt x="401" y="5004"/>
                  </a:cubicBezTo>
                  <a:lnTo>
                    <a:pt x="1" y="4603"/>
                  </a:lnTo>
                  <a:cubicBezTo>
                    <a:pt x="1669" y="2836"/>
                    <a:pt x="3737" y="1735"/>
                    <a:pt x="5872" y="1101"/>
                  </a:cubicBezTo>
                  <a:cubicBezTo>
                    <a:pt x="9441" y="0"/>
                    <a:pt x="13010" y="167"/>
                    <a:pt x="13911" y="2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2" name="Google Shape;3552;p44"/>
            <p:cNvSpPr/>
            <p:nvPr/>
          </p:nvSpPr>
          <p:spPr>
            <a:xfrm>
              <a:off x="6744640" y="4521417"/>
              <a:ext cx="75193" cy="20294"/>
            </a:xfrm>
            <a:custGeom>
              <a:avLst/>
              <a:gdLst/>
              <a:ahLst/>
              <a:cxnLst/>
              <a:rect l="l" t="t" r="r" b="b"/>
              <a:pathLst>
                <a:path w="7540" h="2035" extrusionOk="0">
                  <a:moveTo>
                    <a:pt x="34" y="2035"/>
                  </a:moveTo>
                  <a:cubicBezTo>
                    <a:pt x="2369" y="901"/>
                    <a:pt x="4971" y="734"/>
                    <a:pt x="7406" y="234"/>
                  </a:cubicBezTo>
                  <a:cubicBezTo>
                    <a:pt x="7539" y="200"/>
                    <a:pt x="7539" y="0"/>
                    <a:pt x="7373" y="34"/>
                  </a:cubicBezTo>
                  <a:cubicBezTo>
                    <a:pt x="4904" y="300"/>
                    <a:pt x="2236" y="801"/>
                    <a:pt x="34" y="2035"/>
                  </a:cubicBezTo>
                  <a:cubicBezTo>
                    <a:pt x="1" y="2002"/>
                    <a:pt x="1" y="2035"/>
                    <a:pt x="34" y="20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3" name="Google Shape;3553;p44"/>
            <p:cNvSpPr/>
            <p:nvPr/>
          </p:nvSpPr>
          <p:spPr>
            <a:xfrm>
              <a:off x="6675451" y="4554676"/>
              <a:ext cx="43919" cy="36938"/>
            </a:xfrm>
            <a:custGeom>
              <a:avLst/>
              <a:gdLst/>
              <a:ahLst/>
              <a:cxnLst/>
              <a:rect l="l" t="t" r="r" b="b"/>
              <a:pathLst>
                <a:path w="4404" h="3704" extrusionOk="0">
                  <a:moveTo>
                    <a:pt x="4303" y="34"/>
                  </a:moveTo>
                  <a:cubicBezTo>
                    <a:pt x="3503" y="468"/>
                    <a:pt x="2802" y="1002"/>
                    <a:pt x="2102" y="1535"/>
                  </a:cubicBezTo>
                  <a:cubicBezTo>
                    <a:pt x="1735" y="1836"/>
                    <a:pt x="1401" y="2169"/>
                    <a:pt x="1001" y="2503"/>
                  </a:cubicBezTo>
                  <a:cubicBezTo>
                    <a:pt x="667" y="2836"/>
                    <a:pt x="301" y="3136"/>
                    <a:pt x="67" y="3537"/>
                  </a:cubicBezTo>
                  <a:cubicBezTo>
                    <a:pt x="0" y="3637"/>
                    <a:pt x="100" y="3704"/>
                    <a:pt x="134" y="3637"/>
                  </a:cubicBezTo>
                  <a:cubicBezTo>
                    <a:pt x="434" y="3403"/>
                    <a:pt x="667" y="3136"/>
                    <a:pt x="934" y="2870"/>
                  </a:cubicBezTo>
                  <a:cubicBezTo>
                    <a:pt x="1301" y="2503"/>
                    <a:pt x="1668" y="2169"/>
                    <a:pt x="2068" y="1802"/>
                  </a:cubicBezTo>
                  <a:cubicBezTo>
                    <a:pt x="2769" y="1168"/>
                    <a:pt x="3469" y="568"/>
                    <a:pt x="4270" y="68"/>
                  </a:cubicBezTo>
                  <a:cubicBezTo>
                    <a:pt x="4403" y="68"/>
                    <a:pt x="4337" y="1"/>
                    <a:pt x="4303" y="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4" name="Google Shape;3554;p44"/>
            <p:cNvSpPr/>
            <p:nvPr/>
          </p:nvSpPr>
          <p:spPr>
            <a:xfrm>
              <a:off x="6858406" y="4487152"/>
              <a:ext cx="8327" cy="24293"/>
            </a:xfrm>
            <a:custGeom>
              <a:avLst/>
              <a:gdLst/>
              <a:ahLst/>
              <a:cxnLst/>
              <a:rect l="l" t="t" r="r" b="b"/>
              <a:pathLst>
                <a:path w="835" h="2436" extrusionOk="0">
                  <a:moveTo>
                    <a:pt x="67" y="67"/>
                  </a:moveTo>
                  <a:cubicBezTo>
                    <a:pt x="67" y="734"/>
                    <a:pt x="1" y="2069"/>
                    <a:pt x="768" y="2402"/>
                  </a:cubicBezTo>
                  <a:cubicBezTo>
                    <a:pt x="801" y="2435"/>
                    <a:pt x="835" y="2335"/>
                    <a:pt x="835" y="2302"/>
                  </a:cubicBezTo>
                  <a:cubicBezTo>
                    <a:pt x="768" y="1968"/>
                    <a:pt x="501" y="1635"/>
                    <a:pt x="434" y="1301"/>
                  </a:cubicBezTo>
                  <a:cubicBezTo>
                    <a:pt x="301" y="901"/>
                    <a:pt x="268" y="467"/>
                    <a:pt x="168" y="67"/>
                  </a:cubicBezTo>
                  <a:cubicBezTo>
                    <a:pt x="134" y="0"/>
                    <a:pt x="67" y="0"/>
                    <a:pt x="67" y="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5" name="Google Shape;3555;p44"/>
            <p:cNvSpPr/>
            <p:nvPr/>
          </p:nvSpPr>
          <p:spPr>
            <a:xfrm>
              <a:off x="6860740" y="4533394"/>
              <a:ext cx="5325" cy="13313"/>
            </a:xfrm>
            <a:custGeom>
              <a:avLst/>
              <a:gdLst/>
              <a:ahLst/>
              <a:cxnLst/>
              <a:rect l="l" t="t" r="r" b="b"/>
              <a:pathLst>
                <a:path w="534" h="1335" extrusionOk="0">
                  <a:moveTo>
                    <a:pt x="401" y="33"/>
                  </a:moveTo>
                  <a:cubicBezTo>
                    <a:pt x="234" y="367"/>
                    <a:pt x="0" y="967"/>
                    <a:pt x="200" y="1301"/>
                  </a:cubicBezTo>
                  <a:cubicBezTo>
                    <a:pt x="200" y="1334"/>
                    <a:pt x="267" y="1334"/>
                    <a:pt x="267" y="1301"/>
                  </a:cubicBezTo>
                  <a:cubicBezTo>
                    <a:pt x="367" y="1134"/>
                    <a:pt x="334" y="967"/>
                    <a:pt x="367" y="801"/>
                  </a:cubicBezTo>
                  <a:cubicBezTo>
                    <a:pt x="367" y="534"/>
                    <a:pt x="434" y="300"/>
                    <a:pt x="534" y="100"/>
                  </a:cubicBezTo>
                  <a:cubicBezTo>
                    <a:pt x="501" y="0"/>
                    <a:pt x="401" y="0"/>
                    <a:pt x="401" y="3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6" name="Google Shape;3556;p44"/>
            <p:cNvSpPr/>
            <p:nvPr/>
          </p:nvSpPr>
          <p:spPr>
            <a:xfrm>
              <a:off x="6861069" y="4549689"/>
              <a:ext cx="2004" cy="3999"/>
            </a:xfrm>
            <a:custGeom>
              <a:avLst/>
              <a:gdLst/>
              <a:ahLst/>
              <a:cxnLst/>
              <a:rect l="l" t="t" r="r" b="b"/>
              <a:pathLst>
                <a:path w="201" h="401" extrusionOk="0">
                  <a:moveTo>
                    <a:pt x="34" y="67"/>
                  </a:moveTo>
                  <a:cubicBezTo>
                    <a:pt x="1" y="167"/>
                    <a:pt x="34" y="234"/>
                    <a:pt x="1" y="334"/>
                  </a:cubicBezTo>
                  <a:cubicBezTo>
                    <a:pt x="1" y="367"/>
                    <a:pt x="67" y="401"/>
                    <a:pt x="67" y="367"/>
                  </a:cubicBezTo>
                  <a:cubicBezTo>
                    <a:pt x="134" y="301"/>
                    <a:pt x="134" y="201"/>
                    <a:pt x="167" y="167"/>
                  </a:cubicBezTo>
                  <a:cubicBezTo>
                    <a:pt x="201" y="34"/>
                    <a:pt x="67" y="1"/>
                    <a:pt x="34" y="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050" name="Picture 2" descr="hombre pensativo, joven pensando o resolviendo un problema 2612674 Vector  en Vecteezy">
            <a:extLst>
              <a:ext uri="{FF2B5EF4-FFF2-40B4-BE49-F238E27FC236}">
                <a16:creationId xmlns:a16="http://schemas.microsoft.com/office/drawing/2014/main" id="{3C95A7E0-8569-405D-B51B-90F64C5E74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7169" y="2731360"/>
            <a:ext cx="1506831" cy="24121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3" name="Google Shape;4913;p54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13036" b="8384"/>
          <a:stretch/>
        </p:blipFill>
        <p:spPr>
          <a:xfrm>
            <a:off x="-25" y="-13725"/>
            <a:ext cx="9143997" cy="5157300"/>
          </a:xfrm>
          <a:prstGeom prst="rect">
            <a:avLst/>
          </a:prstGeom>
        </p:spPr>
      </p:pic>
      <p:sp>
        <p:nvSpPr>
          <p:cNvPr id="4914" name="Google Shape;4914;p54"/>
          <p:cNvSpPr txBox="1">
            <a:spLocks noGrp="1"/>
          </p:cNvSpPr>
          <p:nvPr>
            <p:ph type="title"/>
          </p:nvPr>
        </p:nvSpPr>
        <p:spPr>
          <a:xfrm>
            <a:off x="2710775" y="1477125"/>
            <a:ext cx="3722400" cy="217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3">
                    <a:lumMod val="25000"/>
                  </a:schemeClr>
                </a:solidFill>
              </a:rPr>
              <a:t>Estructura</a:t>
            </a:r>
            <a:endParaRPr dirty="0">
              <a:solidFill>
                <a:schemeClr val="accent3">
                  <a:lumMod val="25000"/>
                </a:schemeClr>
              </a:solidFill>
            </a:endParaRPr>
          </a:p>
        </p:txBody>
      </p:sp>
      <p:grpSp>
        <p:nvGrpSpPr>
          <p:cNvPr id="4915" name="Google Shape;4915;p54"/>
          <p:cNvGrpSpPr/>
          <p:nvPr/>
        </p:nvGrpSpPr>
        <p:grpSpPr>
          <a:xfrm>
            <a:off x="2239713" y="1253960"/>
            <a:ext cx="652624" cy="949966"/>
            <a:chOff x="3844449" y="608051"/>
            <a:chExt cx="224880" cy="327337"/>
          </a:xfrm>
        </p:grpSpPr>
        <p:sp>
          <p:nvSpPr>
            <p:cNvPr id="4916" name="Google Shape;4916;p54"/>
            <p:cNvSpPr/>
            <p:nvPr/>
          </p:nvSpPr>
          <p:spPr>
            <a:xfrm>
              <a:off x="4038045" y="897463"/>
              <a:ext cx="28621" cy="35273"/>
            </a:xfrm>
            <a:custGeom>
              <a:avLst/>
              <a:gdLst/>
              <a:ahLst/>
              <a:cxnLst/>
              <a:rect l="l" t="t" r="r" b="b"/>
              <a:pathLst>
                <a:path w="2870" h="3537" extrusionOk="0">
                  <a:moveTo>
                    <a:pt x="1" y="868"/>
                  </a:moveTo>
                  <a:cubicBezTo>
                    <a:pt x="701" y="1802"/>
                    <a:pt x="2036" y="3536"/>
                    <a:pt x="2369" y="3303"/>
                  </a:cubicBezTo>
                  <a:lnTo>
                    <a:pt x="2503" y="3203"/>
                  </a:lnTo>
                  <a:cubicBezTo>
                    <a:pt x="2870" y="3002"/>
                    <a:pt x="1902" y="1034"/>
                    <a:pt x="1402" y="0"/>
                  </a:cubicBezTo>
                  <a:cubicBezTo>
                    <a:pt x="801" y="401"/>
                    <a:pt x="668" y="467"/>
                    <a:pt x="1" y="86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7" name="Google Shape;4917;p54"/>
            <p:cNvSpPr/>
            <p:nvPr/>
          </p:nvSpPr>
          <p:spPr>
            <a:xfrm>
              <a:off x="4034385" y="893803"/>
              <a:ext cx="34944" cy="41585"/>
            </a:xfrm>
            <a:custGeom>
              <a:avLst/>
              <a:gdLst/>
              <a:ahLst/>
              <a:cxnLst/>
              <a:rect l="l" t="t" r="r" b="b"/>
              <a:pathLst>
                <a:path w="3504" h="4170" extrusionOk="0">
                  <a:moveTo>
                    <a:pt x="868" y="1335"/>
                  </a:moveTo>
                  <a:cubicBezTo>
                    <a:pt x="1202" y="1735"/>
                    <a:pt x="1569" y="2235"/>
                    <a:pt x="1936" y="2669"/>
                  </a:cubicBezTo>
                  <a:cubicBezTo>
                    <a:pt x="2303" y="3036"/>
                    <a:pt x="2569" y="3369"/>
                    <a:pt x="2569" y="3369"/>
                  </a:cubicBezTo>
                  <a:cubicBezTo>
                    <a:pt x="2569" y="3369"/>
                    <a:pt x="2603" y="3369"/>
                    <a:pt x="2603" y="3336"/>
                  </a:cubicBezTo>
                  <a:lnTo>
                    <a:pt x="2736" y="3236"/>
                  </a:lnTo>
                  <a:cubicBezTo>
                    <a:pt x="2736" y="3236"/>
                    <a:pt x="2569" y="2869"/>
                    <a:pt x="2369" y="2369"/>
                  </a:cubicBezTo>
                  <a:cubicBezTo>
                    <a:pt x="2136" y="1868"/>
                    <a:pt x="1902" y="1268"/>
                    <a:pt x="1669" y="768"/>
                  </a:cubicBezTo>
                  <a:lnTo>
                    <a:pt x="1535" y="868"/>
                  </a:lnTo>
                  <a:cubicBezTo>
                    <a:pt x="1335" y="1068"/>
                    <a:pt x="1168" y="1168"/>
                    <a:pt x="868" y="1335"/>
                  </a:cubicBezTo>
                  <a:close/>
                  <a:moveTo>
                    <a:pt x="1435" y="3136"/>
                  </a:moveTo>
                  <a:cubicBezTo>
                    <a:pt x="1002" y="2569"/>
                    <a:pt x="435" y="1902"/>
                    <a:pt x="101" y="1468"/>
                  </a:cubicBezTo>
                  <a:cubicBezTo>
                    <a:pt x="101" y="1468"/>
                    <a:pt x="101" y="1401"/>
                    <a:pt x="68" y="1401"/>
                  </a:cubicBezTo>
                  <a:cubicBezTo>
                    <a:pt x="1" y="1235"/>
                    <a:pt x="34" y="1034"/>
                    <a:pt x="201" y="934"/>
                  </a:cubicBezTo>
                  <a:cubicBezTo>
                    <a:pt x="668" y="667"/>
                    <a:pt x="868" y="534"/>
                    <a:pt x="1202" y="367"/>
                  </a:cubicBezTo>
                  <a:lnTo>
                    <a:pt x="1602" y="67"/>
                  </a:lnTo>
                  <a:lnTo>
                    <a:pt x="1669" y="67"/>
                  </a:lnTo>
                  <a:cubicBezTo>
                    <a:pt x="1836" y="0"/>
                    <a:pt x="2036" y="67"/>
                    <a:pt x="2102" y="234"/>
                  </a:cubicBezTo>
                  <a:cubicBezTo>
                    <a:pt x="2369" y="768"/>
                    <a:pt x="2736" y="1535"/>
                    <a:pt x="3036" y="2202"/>
                  </a:cubicBezTo>
                  <a:cubicBezTo>
                    <a:pt x="3370" y="3002"/>
                    <a:pt x="3503" y="3703"/>
                    <a:pt x="3103" y="3903"/>
                  </a:cubicBezTo>
                  <a:lnTo>
                    <a:pt x="2970" y="4003"/>
                  </a:lnTo>
                  <a:cubicBezTo>
                    <a:pt x="2603" y="4170"/>
                    <a:pt x="2036" y="3736"/>
                    <a:pt x="1435" y="313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8" name="Google Shape;4918;p54"/>
            <p:cNvSpPr/>
            <p:nvPr/>
          </p:nvSpPr>
          <p:spPr>
            <a:xfrm>
              <a:off x="3847102" y="609716"/>
              <a:ext cx="201604" cy="254817"/>
            </a:xfrm>
            <a:custGeom>
              <a:avLst/>
              <a:gdLst/>
              <a:ahLst/>
              <a:cxnLst/>
              <a:rect l="l" t="t" r="r" b="b"/>
              <a:pathLst>
                <a:path w="20216" h="25552" extrusionOk="0">
                  <a:moveTo>
                    <a:pt x="6305" y="367"/>
                  </a:moveTo>
                  <a:cubicBezTo>
                    <a:pt x="7106" y="501"/>
                    <a:pt x="7473" y="1034"/>
                    <a:pt x="7806" y="1535"/>
                  </a:cubicBezTo>
                  <a:cubicBezTo>
                    <a:pt x="8107" y="2035"/>
                    <a:pt x="19315" y="15611"/>
                    <a:pt x="19782" y="16645"/>
                  </a:cubicBezTo>
                  <a:cubicBezTo>
                    <a:pt x="20215" y="17713"/>
                    <a:pt x="20015" y="20715"/>
                    <a:pt x="18981" y="21682"/>
                  </a:cubicBezTo>
                  <a:cubicBezTo>
                    <a:pt x="17513" y="22983"/>
                    <a:pt x="15345" y="24351"/>
                    <a:pt x="13544" y="25052"/>
                  </a:cubicBezTo>
                  <a:cubicBezTo>
                    <a:pt x="12210" y="25552"/>
                    <a:pt x="9408" y="24451"/>
                    <a:pt x="8674" y="23517"/>
                  </a:cubicBezTo>
                  <a:cubicBezTo>
                    <a:pt x="7940" y="22650"/>
                    <a:pt x="968" y="6472"/>
                    <a:pt x="635" y="5971"/>
                  </a:cubicBezTo>
                  <a:cubicBezTo>
                    <a:pt x="334" y="5471"/>
                    <a:pt x="1" y="4870"/>
                    <a:pt x="234" y="4137"/>
                  </a:cubicBezTo>
                  <a:cubicBezTo>
                    <a:pt x="1102" y="1635"/>
                    <a:pt x="3670" y="0"/>
                    <a:pt x="6305" y="36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9" name="Google Shape;4919;p54"/>
            <p:cNvSpPr/>
            <p:nvPr/>
          </p:nvSpPr>
          <p:spPr>
            <a:xfrm>
              <a:off x="3844449" y="608051"/>
              <a:ext cx="205922" cy="257480"/>
            </a:xfrm>
            <a:custGeom>
              <a:avLst/>
              <a:gdLst/>
              <a:ahLst/>
              <a:cxnLst/>
              <a:rect l="l" t="t" r="r" b="b"/>
              <a:pathLst>
                <a:path w="20649" h="25819" extrusionOk="0">
                  <a:moveTo>
                    <a:pt x="6605" y="201"/>
                  </a:moveTo>
                  <a:cubicBezTo>
                    <a:pt x="7072" y="301"/>
                    <a:pt x="7439" y="467"/>
                    <a:pt x="7739" y="701"/>
                  </a:cubicBezTo>
                  <a:cubicBezTo>
                    <a:pt x="7972" y="968"/>
                    <a:pt x="8206" y="1268"/>
                    <a:pt x="8373" y="1502"/>
                  </a:cubicBezTo>
                  <a:cubicBezTo>
                    <a:pt x="8439" y="1635"/>
                    <a:pt x="9740" y="3203"/>
                    <a:pt x="11408" y="5304"/>
                  </a:cubicBezTo>
                  <a:cubicBezTo>
                    <a:pt x="14877" y="9541"/>
                    <a:pt x="20048" y="15878"/>
                    <a:pt x="20315" y="16679"/>
                  </a:cubicBezTo>
                  <a:cubicBezTo>
                    <a:pt x="20581" y="17313"/>
                    <a:pt x="20648" y="18547"/>
                    <a:pt x="20481" y="19681"/>
                  </a:cubicBezTo>
                  <a:cubicBezTo>
                    <a:pt x="20315" y="20649"/>
                    <a:pt x="19981" y="21616"/>
                    <a:pt x="19447" y="22116"/>
                  </a:cubicBezTo>
                  <a:cubicBezTo>
                    <a:pt x="18680" y="22783"/>
                    <a:pt x="17779" y="23451"/>
                    <a:pt x="16812" y="24051"/>
                  </a:cubicBezTo>
                  <a:cubicBezTo>
                    <a:pt x="15845" y="24651"/>
                    <a:pt x="14811" y="25185"/>
                    <a:pt x="13910" y="25552"/>
                  </a:cubicBezTo>
                  <a:cubicBezTo>
                    <a:pt x="13243" y="25819"/>
                    <a:pt x="12242" y="25719"/>
                    <a:pt x="11275" y="25452"/>
                  </a:cubicBezTo>
                  <a:cubicBezTo>
                    <a:pt x="10141" y="25118"/>
                    <a:pt x="9073" y="24485"/>
                    <a:pt x="8640" y="23984"/>
                  </a:cubicBezTo>
                  <a:cubicBezTo>
                    <a:pt x="8106" y="23351"/>
                    <a:pt x="4870" y="15979"/>
                    <a:pt x="2635" y="10942"/>
                  </a:cubicBezTo>
                  <a:cubicBezTo>
                    <a:pt x="1501" y="8440"/>
                    <a:pt x="667" y="6505"/>
                    <a:pt x="600" y="6372"/>
                  </a:cubicBezTo>
                  <a:lnTo>
                    <a:pt x="600" y="6372"/>
                  </a:lnTo>
                  <a:cubicBezTo>
                    <a:pt x="434" y="6138"/>
                    <a:pt x="267" y="5838"/>
                    <a:pt x="133" y="5471"/>
                  </a:cubicBezTo>
                  <a:cubicBezTo>
                    <a:pt x="0" y="5104"/>
                    <a:pt x="0" y="4670"/>
                    <a:pt x="167" y="4270"/>
                  </a:cubicBezTo>
                  <a:cubicBezTo>
                    <a:pt x="634" y="2936"/>
                    <a:pt x="1568" y="1835"/>
                    <a:pt x="2669" y="1135"/>
                  </a:cubicBezTo>
                  <a:cubicBezTo>
                    <a:pt x="3869" y="334"/>
                    <a:pt x="5237" y="0"/>
                    <a:pt x="6605" y="201"/>
                  </a:cubicBezTo>
                  <a:close/>
                  <a:moveTo>
                    <a:pt x="7272" y="1201"/>
                  </a:moveTo>
                  <a:cubicBezTo>
                    <a:pt x="7072" y="1035"/>
                    <a:pt x="6872" y="934"/>
                    <a:pt x="6538" y="868"/>
                  </a:cubicBezTo>
                  <a:cubicBezTo>
                    <a:pt x="5270" y="701"/>
                    <a:pt x="4070" y="1001"/>
                    <a:pt x="3036" y="1635"/>
                  </a:cubicBezTo>
                  <a:cubicBezTo>
                    <a:pt x="2035" y="2269"/>
                    <a:pt x="1201" y="3203"/>
                    <a:pt x="801" y="4404"/>
                  </a:cubicBezTo>
                  <a:cubicBezTo>
                    <a:pt x="734" y="4704"/>
                    <a:pt x="734" y="5004"/>
                    <a:pt x="801" y="5238"/>
                  </a:cubicBezTo>
                  <a:cubicBezTo>
                    <a:pt x="901" y="5504"/>
                    <a:pt x="1034" y="5738"/>
                    <a:pt x="1201" y="6005"/>
                  </a:cubicBezTo>
                  <a:lnTo>
                    <a:pt x="1201" y="6005"/>
                  </a:lnTo>
                  <a:cubicBezTo>
                    <a:pt x="1301" y="6172"/>
                    <a:pt x="2135" y="8140"/>
                    <a:pt x="3269" y="10641"/>
                  </a:cubicBezTo>
                  <a:cubicBezTo>
                    <a:pt x="5471" y="15645"/>
                    <a:pt x="8706" y="22917"/>
                    <a:pt x="9207" y="23484"/>
                  </a:cubicBezTo>
                  <a:cubicBezTo>
                    <a:pt x="9574" y="23884"/>
                    <a:pt x="10541" y="24418"/>
                    <a:pt x="11542" y="24785"/>
                  </a:cubicBezTo>
                  <a:cubicBezTo>
                    <a:pt x="12376" y="25018"/>
                    <a:pt x="13143" y="25152"/>
                    <a:pt x="13710" y="24918"/>
                  </a:cubicBezTo>
                  <a:cubicBezTo>
                    <a:pt x="14577" y="24585"/>
                    <a:pt x="15578" y="24084"/>
                    <a:pt x="16478" y="23517"/>
                  </a:cubicBezTo>
                  <a:cubicBezTo>
                    <a:pt x="17412" y="22950"/>
                    <a:pt x="18313" y="22283"/>
                    <a:pt x="19047" y="21649"/>
                  </a:cubicBezTo>
                  <a:cubicBezTo>
                    <a:pt x="19447" y="21282"/>
                    <a:pt x="19747" y="20482"/>
                    <a:pt x="19881" y="19648"/>
                  </a:cubicBezTo>
                  <a:cubicBezTo>
                    <a:pt x="20048" y="18580"/>
                    <a:pt x="19981" y="17513"/>
                    <a:pt x="19747" y="16979"/>
                  </a:cubicBezTo>
                  <a:cubicBezTo>
                    <a:pt x="19447" y="16312"/>
                    <a:pt x="14310" y="10008"/>
                    <a:pt x="10908" y="5738"/>
                  </a:cubicBezTo>
                  <a:cubicBezTo>
                    <a:pt x="9173" y="3670"/>
                    <a:pt x="7906" y="2069"/>
                    <a:pt x="7806" y="1868"/>
                  </a:cubicBezTo>
                  <a:cubicBezTo>
                    <a:pt x="7639" y="1635"/>
                    <a:pt x="7472" y="1435"/>
                    <a:pt x="7272" y="120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0" name="Google Shape;4920;p54"/>
            <p:cNvSpPr/>
            <p:nvPr/>
          </p:nvSpPr>
          <p:spPr>
            <a:xfrm>
              <a:off x="3973184" y="810642"/>
              <a:ext cx="77845" cy="77845"/>
            </a:xfrm>
            <a:custGeom>
              <a:avLst/>
              <a:gdLst/>
              <a:ahLst/>
              <a:cxnLst/>
              <a:rect l="l" t="t" r="r" b="b"/>
              <a:pathLst>
                <a:path w="7806" h="7806" extrusionOk="0">
                  <a:moveTo>
                    <a:pt x="634" y="4637"/>
                  </a:moveTo>
                  <a:cubicBezTo>
                    <a:pt x="1368" y="5571"/>
                    <a:pt x="1968" y="6338"/>
                    <a:pt x="2702" y="7305"/>
                  </a:cubicBezTo>
                  <a:cubicBezTo>
                    <a:pt x="2869" y="7539"/>
                    <a:pt x="3136" y="7572"/>
                    <a:pt x="3403" y="7405"/>
                  </a:cubicBezTo>
                  <a:cubicBezTo>
                    <a:pt x="3569" y="7672"/>
                    <a:pt x="3803" y="7806"/>
                    <a:pt x="4103" y="7572"/>
                  </a:cubicBezTo>
                  <a:lnTo>
                    <a:pt x="5671" y="6571"/>
                  </a:lnTo>
                  <a:lnTo>
                    <a:pt x="7239" y="5637"/>
                  </a:lnTo>
                  <a:cubicBezTo>
                    <a:pt x="7572" y="5471"/>
                    <a:pt x="7572" y="5204"/>
                    <a:pt x="7406" y="4904"/>
                  </a:cubicBezTo>
                  <a:cubicBezTo>
                    <a:pt x="7706" y="4737"/>
                    <a:pt x="7806" y="4503"/>
                    <a:pt x="7606" y="4203"/>
                  </a:cubicBezTo>
                  <a:cubicBezTo>
                    <a:pt x="7072" y="3136"/>
                    <a:pt x="6672" y="2235"/>
                    <a:pt x="6138" y="1168"/>
                  </a:cubicBezTo>
                  <a:cubicBezTo>
                    <a:pt x="5171" y="0"/>
                    <a:pt x="0" y="3169"/>
                    <a:pt x="634" y="463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1" name="Google Shape;4921;p54"/>
            <p:cNvSpPr/>
            <p:nvPr/>
          </p:nvSpPr>
          <p:spPr>
            <a:xfrm>
              <a:off x="3974511" y="815629"/>
              <a:ext cx="79182" cy="75522"/>
            </a:xfrm>
            <a:custGeom>
              <a:avLst/>
              <a:gdLst/>
              <a:ahLst/>
              <a:cxnLst/>
              <a:rect l="l" t="t" r="r" b="b"/>
              <a:pathLst>
                <a:path w="7940" h="7573" extrusionOk="0">
                  <a:moveTo>
                    <a:pt x="835" y="3970"/>
                  </a:moveTo>
                  <a:lnTo>
                    <a:pt x="2869" y="6605"/>
                  </a:lnTo>
                  <a:lnTo>
                    <a:pt x="2869" y="6605"/>
                  </a:lnTo>
                  <a:lnTo>
                    <a:pt x="2936" y="6705"/>
                  </a:lnTo>
                  <a:cubicBezTo>
                    <a:pt x="2969" y="6705"/>
                    <a:pt x="3036" y="6705"/>
                    <a:pt x="3103" y="6672"/>
                  </a:cubicBezTo>
                  <a:cubicBezTo>
                    <a:pt x="3270" y="6572"/>
                    <a:pt x="3503" y="6605"/>
                    <a:pt x="3570" y="6739"/>
                  </a:cubicBezTo>
                  <a:lnTo>
                    <a:pt x="3570" y="6739"/>
                  </a:lnTo>
                  <a:cubicBezTo>
                    <a:pt x="3603" y="6839"/>
                    <a:pt x="3637" y="6872"/>
                    <a:pt x="3703" y="6872"/>
                  </a:cubicBezTo>
                  <a:cubicBezTo>
                    <a:pt x="3703" y="6872"/>
                    <a:pt x="3737" y="6872"/>
                    <a:pt x="3837" y="6839"/>
                  </a:cubicBezTo>
                  <a:lnTo>
                    <a:pt x="5371" y="5838"/>
                  </a:lnTo>
                  <a:lnTo>
                    <a:pt x="5405" y="5838"/>
                  </a:lnTo>
                  <a:lnTo>
                    <a:pt x="7006" y="4904"/>
                  </a:lnTo>
                  <a:lnTo>
                    <a:pt x="7006" y="4904"/>
                  </a:lnTo>
                  <a:cubicBezTo>
                    <a:pt x="7072" y="4871"/>
                    <a:pt x="7072" y="4837"/>
                    <a:pt x="7072" y="4837"/>
                  </a:cubicBezTo>
                  <a:cubicBezTo>
                    <a:pt x="7072" y="4770"/>
                    <a:pt x="7072" y="4737"/>
                    <a:pt x="7039" y="4670"/>
                  </a:cubicBezTo>
                  <a:cubicBezTo>
                    <a:pt x="6939" y="4504"/>
                    <a:pt x="7006" y="4303"/>
                    <a:pt x="7172" y="4203"/>
                  </a:cubicBezTo>
                  <a:lnTo>
                    <a:pt x="7172" y="4203"/>
                  </a:lnTo>
                  <a:cubicBezTo>
                    <a:pt x="7239" y="4170"/>
                    <a:pt x="7273" y="4103"/>
                    <a:pt x="7273" y="4070"/>
                  </a:cubicBezTo>
                  <a:cubicBezTo>
                    <a:pt x="7273" y="4037"/>
                    <a:pt x="7273" y="4003"/>
                    <a:pt x="7239" y="3937"/>
                  </a:cubicBezTo>
                  <a:lnTo>
                    <a:pt x="5771" y="901"/>
                  </a:lnTo>
                  <a:cubicBezTo>
                    <a:pt x="5605" y="734"/>
                    <a:pt x="5171" y="734"/>
                    <a:pt x="4671" y="901"/>
                  </a:cubicBezTo>
                  <a:cubicBezTo>
                    <a:pt x="4104" y="1068"/>
                    <a:pt x="3436" y="1368"/>
                    <a:pt x="2869" y="1735"/>
                  </a:cubicBezTo>
                  <a:cubicBezTo>
                    <a:pt x="2269" y="2102"/>
                    <a:pt x="1702" y="2536"/>
                    <a:pt x="1335" y="3003"/>
                  </a:cubicBezTo>
                  <a:cubicBezTo>
                    <a:pt x="935" y="3336"/>
                    <a:pt x="735" y="3703"/>
                    <a:pt x="835" y="3970"/>
                  </a:cubicBezTo>
                  <a:close/>
                  <a:moveTo>
                    <a:pt x="2336" y="7005"/>
                  </a:moveTo>
                  <a:lnTo>
                    <a:pt x="268" y="4337"/>
                  </a:lnTo>
                  <a:cubicBezTo>
                    <a:pt x="234" y="4303"/>
                    <a:pt x="234" y="4303"/>
                    <a:pt x="234" y="4237"/>
                  </a:cubicBezTo>
                  <a:cubicBezTo>
                    <a:pt x="1" y="3736"/>
                    <a:pt x="268" y="3069"/>
                    <a:pt x="835" y="2502"/>
                  </a:cubicBezTo>
                  <a:cubicBezTo>
                    <a:pt x="1235" y="2035"/>
                    <a:pt x="1869" y="1535"/>
                    <a:pt x="2502" y="1135"/>
                  </a:cubicBezTo>
                  <a:cubicBezTo>
                    <a:pt x="3170" y="701"/>
                    <a:pt x="3837" y="367"/>
                    <a:pt x="4437" y="201"/>
                  </a:cubicBezTo>
                  <a:cubicBezTo>
                    <a:pt x="5238" y="0"/>
                    <a:pt x="5905" y="34"/>
                    <a:pt x="6272" y="467"/>
                  </a:cubicBezTo>
                  <a:cubicBezTo>
                    <a:pt x="6339" y="501"/>
                    <a:pt x="6339" y="501"/>
                    <a:pt x="6339" y="534"/>
                  </a:cubicBezTo>
                  <a:lnTo>
                    <a:pt x="7773" y="3570"/>
                  </a:lnTo>
                  <a:cubicBezTo>
                    <a:pt x="7906" y="3803"/>
                    <a:pt x="7940" y="4037"/>
                    <a:pt x="7873" y="4203"/>
                  </a:cubicBezTo>
                  <a:cubicBezTo>
                    <a:pt x="7840" y="4337"/>
                    <a:pt x="7773" y="4404"/>
                    <a:pt x="7706" y="4504"/>
                  </a:cubicBezTo>
                  <a:cubicBezTo>
                    <a:pt x="7740" y="4637"/>
                    <a:pt x="7740" y="4737"/>
                    <a:pt x="7706" y="4837"/>
                  </a:cubicBezTo>
                  <a:cubicBezTo>
                    <a:pt x="7673" y="5037"/>
                    <a:pt x="7539" y="5237"/>
                    <a:pt x="7273" y="5371"/>
                  </a:cubicBezTo>
                  <a:lnTo>
                    <a:pt x="7273" y="5371"/>
                  </a:lnTo>
                  <a:lnTo>
                    <a:pt x="5738" y="6372"/>
                  </a:lnTo>
                  <a:lnTo>
                    <a:pt x="4204" y="7372"/>
                  </a:lnTo>
                  <a:cubicBezTo>
                    <a:pt x="3937" y="7539"/>
                    <a:pt x="3737" y="7572"/>
                    <a:pt x="3537" y="7506"/>
                  </a:cubicBezTo>
                  <a:cubicBezTo>
                    <a:pt x="3403" y="7439"/>
                    <a:pt x="3336" y="7406"/>
                    <a:pt x="3236" y="7339"/>
                  </a:cubicBezTo>
                  <a:cubicBezTo>
                    <a:pt x="3103" y="7372"/>
                    <a:pt x="3003" y="7372"/>
                    <a:pt x="2869" y="7372"/>
                  </a:cubicBezTo>
                  <a:cubicBezTo>
                    <a:pt x="2669" y="7339"/>
                    <a:pt x="2436" y="7206"/>
                    <a:pt x="2336" y="70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2" name="Google Shape;4922;p54"/>
            <p:cNvSpPr/>
            <p:nvPr/>
          </p:nvSpPr>
          <p:spPr>
            <a:xfrm>
              <a:off x="4010441" y="860864"/>
              <a:ext cx="48247" cy="50910"/>
            </a:xfrm>
            <a:custGeom>
              <a:avLst/>
              <a:gdLst/>
              <a:ahLst/>
              <a:cxnLst/>
              <a:rect l="l" t="t" r="r" b="b"/>
              <a:pathLst>
                <a:path w="4838" h="5105" extrusionOk="0">
                  <a:moveTo>
                    <a:pt x="167" y="2369"/>
                  </a:moveTo>
                  <a:cubicBezTo>
                    <a:pt x="167" y="2369"/>
                    <a:pt x="2302" y="5005"/>
                    <a:pt x="2435" y="5038"/>
                  </a:cubicBezTo>
                  <a:cubicBezTo>
                    <a:pt x="2502" y="5105"/>
                    <a:pt x="4837" y="3637"/>
                    <a:pt x="4837" y="3537"/>
                  </a:cubicBezTo>
                  <a:cubicBezTo>
                    <a:pt x="4837" y="3403"/>
                    <a:pt x="3469" y="335"/>
                    <a:pt x="3469" y="335"/>
                  </a:cubicBezTo>
                  <a:cubicBezTo>
                    <a:pt x="3169" y="1"/>
                    <a:pt x="0" y="1969"/>
                    <a:pt x="167" y="236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3" name="Google Shape;4923;p54"/>
            <p:cNvSpPr/>
            <p:nvPr/>
          </p:nvSpPr>
          <p:spPr>
            <a:xfrm>
              <a:off x="4008108" y="859867"/>
              <a:ext cx="54570" cy="55238"/>
            </a:xfrm>
            <a:custGeom>
              <a:avLst/>
              <a:gdLst/>
              <a:ahLst/>
              <a:cxnLst/>
              <a:rect l="l" t="t" r="r" b="b"/>
              <a:pathLst>
                <a:path w="5472" h="5539" extrusionOk="0">
                  <a:moveTo>
                    <a:pt x="735" y="2303"/>
                  </a:moveTo>
                  <a:cubicBezTo>
                    <a:pt x="1035" y="2636"/>
                    <a:pt x="2402" y="4404"/>
                    <a:pt x="2803" y="4771"/>
                  </a:cubicBezTo>
                  <a:cubicBezTo>
                    <a:pt x="2970" y="4671"/>
                    <a:pt x="3336" y="4437"/>
                    <a:pt x="3737" y="4137"/>
                  </a:cubicBezTo>
                  <a:cubicBezTo>
                    <a:pt x="4170" y="3904"/>
                    <a:pt x="4571" y="3637"/>
                    <a:pt x="4704" y="3570"/>
                  </a:cubicBezTo>
                  <a:cubicBezTo>
                    <a:pt x="4504" y="3103"/>
                    <a:pt x="3570" y="1068"/>
                    <a:pt x="3403" y="635"/>
                  </a:cubicBezTo>
                  <a:cubicBezTo>
                    <a:pt x="3370" y="635"/>
                    <a:pt x="3336" y="801"/>
                    <a:pt x="3170" y="835"/>
                  </a:cubicBezTo>
                  <a:cubicBezTo>
                    <a:pt x="2836" y="968"/>
                    <a:pt x="2469" y="1235"/>
                    <a:pt x="2036" y="1435"/>
                  </a:cubicBezTo>
                  <a:cubicBezTo>
                    <a:pt x="1669" y="1669"/>
                    <a:pt x="1302" y="1936"/>
                    <a:pt x="1001" y="2136"/>
                  </a:cubicBezTo>
                  <a:cubicBezTo>
                    <a:pt x="901" y="2303"/>
                    <a:pt x="735" y="2269"/>
                    <a:pt x="735" y="2303"/>
                  </a:cubicBezTo>
                  <a:close/>
                  <a:moveTo>
                    <a:pt x="2536" y="5438"/>
                  </a:moveTo>
                  <a:lnTo>
                    <a:pt x="2536" y="5438"/>
                  </a:lnTo>
                  <a:cubicBezTo>
                    <a:pt x="2369" y="5371"/>
                    <a:pt x="301" y="2870"/>
                    <a:pt x="168" y="2669"/>
                  </a:cubicBezTo>
                  <a:cubicBezTo>
                    <a:pt x="134" y="2636"/>
                    <a:pt x="134" y="2636"/>
                    <a:pt x="134" y="2603"/>
                  </a:cubicBezTo>
                  <a:cubicBezTo>
                    <a:pt x="1" y="2336"/>
                    <a:pt x="201" y="2036"/>
                    <a:pt x="635" y="1669"/>
                  </a:cubicBezTo>
                  <a:cubicBezTo>
                    <a:pt x="901" y="1435"/>
                    <a:pt x="1335" y="1135"/>
                    <a:pt x="1735" y="902"/>
                  </a:cubicBezTo>
                  <a:cubicBezTo>
                    <a:pt x="2169" y="635"/>
                    <a:pt x="2569" y="401"/>
                    <a:pt x="2970" y="268"/>
                  </a:cubicBezTo>
                  <a:cubicBezTo>
                    <a:pt x="3403" y="68"/>
                    <a:pt x="3737" y="1"/>
                    <a:pt x="3970" y="201"/>
                  </a:cubicBezTo>
                  <a:cubicBezTo>
                    <a:pt x="4004" y="234"/>
                    <a:pt x="4004" y="268"/>
                    <a:pt x="4037" y="301"/>
                  </a:cubicBezTo>
                  <a:cubicBezTo>
                    <a:pt x="4037" y="301"/>
                    <a:pt x="5138" y="2736"/>
                    <a:pt x="5405" y="3470"/>
                  </a:cubicBezTo>
                  <a:cubicBezTo>
                    <a:pt x="5471" y="3537"/>
                    <a:pt x="5471" y="3603"/>
                    <a:pt x="5471" y="3704"/>
                  </a:cubicBezTo>
                  <a:cubicBezTo>
                    <a:pt x="5471" y="3737"/>
                    <a:pt x="5471" y="3770"/>
                    <a:pt x="5405" y="3870"/>
                  </a:cubicBezTo>
                  <a:lnTo>
                    <a:pt x="5405" y="3870"/>
                  </a:lnTo>
                  <a:cubicBezTo>
                    <a:pt x="5371" y="3970"/>
                    <a:pt x="4737" y="4404"/>
                    <a:pt x="4137" y="4771"/>
                  </a:cubicBezTo>
                  <a:cubicBezTo>
                    <a:pt x="3670" y="5071"/>
                    <a:pt x="3203" y="5305"/>
                    <a:pt x="2970" y="5438"/>
                  </a:cubicBezTo>
                  <a:cubicBezTo>
                    <a:pt x="2903" y="5471"/>
                    <a:pt x="2836" y="5538"/>
                    <a:pt x="2736" y="5538"/>
                  </a:cubicBezTo>
                  <a:cubicBezTo>
                    <a:pt x="2636" y="5471"/>
                    <a:pt x="2569" y="5438"/>
                    <a:pt x="2536" y="54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4" name="Google Shape;4924;p54"/>
            <p:cNvSpPr/>
            <p:nvPr/>
          </p:nvSpPr>
          <p:spPr>
            <a:xfrm>
              <a:off x="4003790" y="856207"/>
              <a:ext cx="47240" cy="32610"/>
            </a:xfrm>
            <a:custGeom>
              <a:avLst/>
              <a:gdLst/>
              <a:ahLst/>
              <a:cxnLst/>
              <a:rect l="l" t="t" r="r" b="b"/>
              <a:pathLst>
                <a:path w="4737" h="3270" extrusionOk="0">
                  <a:moveTo>
                    <a:pt x="4437" y="68"/>
                  </a:moveTo>
                  <a:cubicBezTo>
                    <a:pt x="4603" y="101"/>
                    <a:pt x="4737" y="301"/>
                    <a:pt x="4670" y="468"/>
                  </a:cubicBezTo>
                  <a:cubicBezTo>
                    <a:pt x="4637" y="635"/>
                    <a:pt x="4437" y="768"/>
                    <a:pt x="4270" y="735"/>
                  </a:cubicBezTo>
                  <a:lnTo>
                    <a:pt x="4170" y="735"/>
                  </a:lnTo>
                  <a:lnTo>
                    <a:pt x="4170" y="735"/>
                  </a:lnTo>
                  <a:cubicBezTo>
                    <a:pt x="3736" y="668"/>
                    <a:pt x="2902" y="1002"/>
                    <a:pt x="2168" y="1469"/>
                  </a:cubicBezTo>
                  <a:cubicBezTo>
                    <a:pt x="1434" y="1936"/>
                    <a:pt x="801" y="2469"/>
                    <a:pt x="734" y="2903"/>
                  </a:cubicBezTo>
                  <a:lnTo>
                    <a:pt x="734" y="2936"/>
                  </a:lnTo>
                  <a:cubicBezTo>
                    <a:pt x="734" y="3103"/>
                    <a:pt x="567" y="3270"/>
                    <a:pt x="334" y="3237"/>
                  </a:cubicBezTo>
                  <a:cubicBezTo>
                    <a:pt x="167" y="3237"/>
                    <a:pt x="0" y="3070"/>
                    <a:pt x="67" y="2836"/>
                  </a:cubicBezTo>
                  <a:cubicBezTo>
                    <a:pt x="67" y="2803"/>
                    <a:pt x="67" y="2770"/>
                    <a:pt x="100" y="2736"/>
                  </a:cubicBezTo>
                  <a:cubicBezTo>
                    <a:pt x="267" y="2169"/>
                    <a:pt x="1001" y="1469"/>
                    <a:pt x="1835" y="935"/>
                  </a:cubicBezTo>
                  <a:cubicBezTo>
                    <a:pt x="2669" y="401"/>
                    <a:pt x="3669" y="1"/>
                    <a:pt x="4303" y="68"/>
                  </a:cubicBezTo>
                  <a:cubicBezTo>
                    <a:pt x="4337" y="1"/>
                    <a:pt x="4403" y="68"/>
                    <a:pt x="4437" y="6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5" name="Google Shape;4925;p54"/>
            <p:cNvSpPr/>
            <p:nvPr/>
          </p:nvSpPr>
          <p:spPr>
            <a:xfrm>
              <a:off x="4050361" y="916092"/>
              <a:ext cx="10651" cy="8656"/>
            </a:xfrm>
            <a:custGeom>
              <a:avLst/>
              <a:gdLst/>
              <a:ahLst/>
              <a:cxnLst/>
              <a:rect l="l" t="t" r="r" b="b"/>
              <a:pathLst>
                <a:path w="1068" h="868" extrusionOk="0">
                  <a:moveTo>
                    <a:pt x="1068" y="67"/>
                  </a:moveTo>
                  <a:cubicBezTo>
                    <a:pt x="1068" y="267"/>
                    <a:pt x="834" y="467"/>
                    <a:pt x="667" y="567"/>
                  </a:cubicBezTo>
                  <a:cubicBezTo>
                    <a:pt x="467" y="667"/>
                    <a:pt x="300" y="634"/>
                    <a:pt x="100" y="634"/>
                  </a:cubicBezTo>
                  <a:cubicBezTo>
                    <a:pt x="67" y="634"/>
                    <a:pt x="0" y="667"/>
                    <a:pt x="67" y="701"/>
                  </a:cubicBezTo>
                  <a:cubicBezTo>
                    <a:pt x="267" y="868"/>
                    <a:pt x="534" y="767"/>
                    <a:pt x="767" y="667"/>
                  </a:cubicBezTo>
                  <a:cubicBezTo>
                    <a:pt x="967" y="501"/>
                    <a:pt x="1068" y="300"/>
                    <a:pt x="1068" y="67"/>
                  </a:cubicBezTo>
                  <a:cubicBezTo>
                    <a:pt x="1068" y="0"/>
                    <a:pt x="1068" y="0"/>
                    <a:pt x="1068" y="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6" name="Google Shape;4926;p54"/>
            <p:cNvSpPr/>
            <p:nvPr/>
          </p:nvSpPr>
          <p:spPr>
            <a:xfrm>
              <a:off x="4048028" y="912432"/>
              <a:ext cx="11987" cy="9324"/>
            </a:xfrm>
            <a:custGeom>
              <a:avLst/>
              <a:gdLst/>
              <a:ahLst/>
              <a:cxnLst/>
              <a:rect l="l" t="t" r="r" b="b"/>
              <a:pathLst>
                <a:path w="1202" h="935" extrusionOk="0">
                  <a:moveTo>
                    <a:pt x="1135" y="34"/>
                  </a:moveTo>
                  <a:cubicBezTo>
                    <a:pt x="1035" y="267"/>
                    <a:pt x="835" y="434"/>
                    <a:pt x="668" y="534"/>
                  </a:cubicBezTo>
                  <a:cubicBezTo>
                    <a:pt x="568" y="601"/>
                    <a:pt x="468" y="634"/>
                    <a:pt x="334" y="667"/>
                  </a:cubicBezTo>
                  <a:cubicBezTo>
                    <a:pt x="234" y="701"/>
                    <a:pt x="101" y="667"/>
                    <a:pt x="34" y="701"/>
                  </a:cubicBezTo>
                  <a:cubicBezTo>
                    <a:pt x="34" y="701"/>
                    <a:pt x="1" y="768"/>
                    <a:pt x="34" y="768"/>
                  </a:cubicBezTo>
                  <a:cubicBezTo>
                    <a:pt x="167" y="934"/>
                    <a:pt x="534" y="768"/>
                    <a:pt x="701" y="701"/>
                  </a:cubicBezTo>
                  <a:cubicBezTo>
                    <a:pt x="935" y="601"/>
                    <a:pt x="1201" y="367"/>
                    <a:pt x="1201" y="100"/>
                  </a:cubicBezTo>
                  <a:cubicBezTo>
                    <a:pt x="1168" y="0"/>
                    <a:pt x="1135" y="0"/>
                    <a:pt x="1135" y="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7" name="Google Shape;4927;p54"/>
            <p:cNvSpPr/>
            <p:nvPr/>
          </p:nvSpPr>
          <p:spPr>
            <a:xfrm>
              <a:off x="4031065" y="890472"/>
              <a:ext cx="26288" cy="16973"/>
            </a:xfrm>
            <a:custGeom>
              <a:avLst/>
              <a:gdLst/>
              <a:ahLst/>
              <a:cxnLst/>
              <a:rect l="l" t="t" r="r" b="b"/>
              <a:pathLst>
                <a:path w="2636" h="1702" extrusionOk="0">
                  <a:moveTo>
                    <a:pt x="2569" y="1"/>
                  </a:moveTo>
                  <a:cubicBezTo>
                    <a:pt x="2102" y="234"/>
                    <a:pt x="1668" y="534"/>
                    <a:pt x="1235" y="835"/>
                  </a:cubicBezTo>
                  <a:cubicBezTo>
                    <a:pt x="868" y="1068"/>
                    <a:pt x="401" y="1302"/>
                    <a:pt x="34" y="1602"/>
                  </a:cubicBezTo>
                  <a:cubicBezTo>
                    <a:pt x="0" y="1669"/>
                    <a:pt x="34" y="1702"/>
                    <a:pt x="67" y="1702"/>
                  </a:cubicBezTo>
                  <a:cubicBezTo>
                    <a:pt x="501" y="1535"/>
                    <a:pt x="901" y="1235"/>
                    <a:pt x="1268" y="1001"/>
                  </a:cubicBezTo>
                  <a:cubicBezTo>
                    <a:pt x="1735" y="701"/>
                    <a:pt x="2202" y="434"/>
                    <a:pt x="2602" y="168"/>
                  </a:cubicBezTo>
                  <a:cubicBezTo>
                    <a:pt x="2636" y="67"/>
                    <a:pt x="2602" y="1"/>
                    <a:pt x="25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8" name="Google Shape;4928;p54"/>
            <p:cNvSpPr/>
            <p:nvPr/>
          </p:nvSpPr>
          <p:spPr>
            <a:xfrm>
              <a:off x="4028402" y="887480"/>
              <a:ext cx="27624" cy="16973"/>
            </a:xfrm>
            <a:custGeom>
              <a:avLst/>
              <a:gdLst/>
              <a:ahLst/>
              <a:cxnLst/>
              <a:rect l="l" t="t" r="r" b="b"/>
              <a:pathLst>
                <a:path w="2770" h="1702" extrusionOk="0">
                  <a:moveTo>
                    <a:pt x="2702" y="1"/>
                  </a:moveTo>
                  <a:cubicBezTo>
                    <a:pt x="2269" y="167"/>
                    <a:pt x="1835" y="501"/>
                    <a:pt x="1435" y="768"/>
                  </a:cubicBezTo>
                  <a:cubicBezTo>
                    <a:pt x="968" y="1035"/>
                    <a:pt x="468" y="1301"/>
                    <a:pt x="34" y="1635"/>
                  </a:cubicBezTo>
                  <a:cubicBezTo>
                    <a:pt x="1" y="1668"/>
                    <a:pt x="34" y="1702"/>
                    <a:pt x="67" y="1702"/>
                  </a:cubicBezTo>
                  <a:cubicBezTo>
                    <a:pt x="534" y="1535"/>
                    <a:pt x="968" y="1201"/>
                    <a:pt x="1335" y="968"/>
                  </a:cubicBezTo>
                  <a:cubicBezTo>
                    <a:pt x="1802" y="668"/>
                    <a:pt x="2302" y="434"/>
                    <a:pt x="2702" y="101"/>
                  </a:cubicBezTo>
                  <a:cubicBezTo>
                    <a:pt x="2769" y="34"/>
                    <a:pt x="2702" y="1"/>
                    <a:pt x="27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9" name="Google Shape;4929;p54"/>
            <p:cNvSpPr/>
            <p:nvPr/>
          </p:nvSpPr>
          <p:spPr>
            <a:xfrm>
              <a:off x="4016425" y="868184"/>
              <a:ext cx="31613" cy="20972"/>
            </a:xfrm>
            <a:custGeom>
              <a:avLst/>
              <a:gdLst/>
              <a:ahLst/>
              <a:cxnLst/>
              <a:rect l="l" t="t" r="r" b="b"/>
              <a:pathLst>
                <a:path w="3170" h="2103" extrusionOk="0">
                  <a:moveTo>
                    <a:pt x="3136" y="68"/>
                  </a:moveTo>
                  <a:cubicBezTo>
                    <a:pt x="2469" y="1"/>
                    <a:pt x="1869" y="468"/>
                    <a:pt x="1368" y="801"/>
                  </a:cubicBezTo>
                  <a:cubicBezTo>
                    <a:pt x="868" y="1135"/>
                    <a:pt x="167" y="1402"/>
                    <a:pt x="1" y="2036"/>
                  </a:cubicBezTo>
                  <a:cubicBezTo>
                    <a:pt x="1" y="2069"/>
                    <a:pt x="67" y="2102"/>
                    <a:pt x="67" y="2069"/>
                  </a:cubicBezTo>
                  <a:cubicBezTo>
                    <a:pt x="368" y="1469"/>
                    <a:pt x="901" y="1235"/>
                    <a:pt x="1402" y="901"/>
                  </a:cubicBezTo>
                  <a:cubicBezTo>
                    <a:pt x="1969" y="535"/>
                    <a:pt x="2436" y="234"/>
                    <a:pt x="3103" y="101"/>
                  </a:cubicBezTo>
                  <a:cubicBezTo>
                    <a:pt x="3170" y="134"/>
                    <a:pt x="3136" y="68"/>
                    <a:pt x="3136" y="6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0" name="Google Shape;4930;p54"/>
            <p:cNvSpPr/>
            <p:nvPr/>
          </p:nvSpPr>
          <p:spPr>
            <a:xfrm>
              <a:off x="4000459" y="852886"/>
              <a:ext cx="39262" cy="32939"/>
            </a:xfrm>
            <a:custGeom>
              <a:avLst/>
              <a:gdLst/>
              <a:ahLst/>
              <a:cxnLst/>
              <a:rect l="l" t="t" r="r" b="b"/>
              <a:pathLst>
                <a:path w="3937" h="3303" extrusionOk="0">
                  <a:moveTo>
                    <a:pt x="3937" y="0"/>
                  </a:moveTo>
                  <a:cubicBezTo>
                    <a:pt x="3670" y="100"/>
                    <a:pt x="3436" y="100"/>
                    <a:pt x="3169" y="134"/>
                  </a:cubicBezTo>
                  <a:cubicBezTo>
                    <a:pt x="2936" y="234"/>
                    <a:pt x="2636" y="334"/>
                    <a:pt x="2436" y="467"/>
                  </a:cubicBezTo>
                  <a:cubicBezTo>
                    <a:pt x="2002" y="668"/>
                    <a:pt x="1602" y="968"/>
                    <a:pt x="1201" y="1268"/>
                  </a:cubicBezTo>
                  <a:cubicBezTo>
                    <a:pt x="601" y="1768"/>
                    <a:pt x="1" y="2369"/>
                    <a:pt x="101" y="3203"/>
                  </a:cubicBezTo>
                  <a:cubicBezTo>
                    <a:pt x="101" y="3303"/>
                    <a:pt x="234" y="3303"/>
                    <a:pt x="234" y="3203"/>
                  </a:cubicBezTo>
                  <a:cubicBezTo>
                    <a:pt x="134" y="2302"/>
                    <a:pt x="834" y="1635"/>
                    <a:pt x="1502" y="1135"/>
                  </a:cubicBezTo>
                  <a:cubicBezTo>
                    <a:pt x="1802" y="934"/>
                    <a:pt x="2135" y="701"/>
                    <a:pt x="2502" y="567"/>
                  </a:cubicBezTo>
                  <a:cubicBezTo>
                    <a:pt x="2936" y="401"/>
                    <a:pt x="3470" y="267"/>
                    <a:pt x="39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1" name="Google Shape;4931;p54"/>
            <p:cNvSpPr/>
            <p:nvPr/>
          </p:nvSpPr>
          <p:spPr>
            <a:xfrm>
              <a:off x="4045036" y="852557"/>
              <a:ext cx="6333" cy="3331"/>
            </a:xfrm>
            <a:custGeom>
              <a:avLst/>
              <a:gdLst/>
              <a:ahLst/>
              <a:cxnLst/>
              <a:rect l="l" t="t" r="r" b="b"/>
              <a:pathLst>
                <a:path w="635" h="334" extrusionOk="0">
                  <a:moveTo>
                    <a:pt x="34" y="100"/>
                  </a:moveTo>
                  <a:cubicBezTo>
                    <a:pt x="134" y="100"/>
                    <a:pt x="201" y="100"/>
                    <a:pt x="301" y="133"/>
                  </a:cubicBezTo>
                  <a:cubicBezTo>
                    <a:pt x="367" y="167"/>
                    <a:pt x="434" y="200"/>
                    <a:pt x="501" y="300"/>
                  </a:cubicBezTo>
                  <a:cubicBezTo>
                    <a:pt x="534" y="334"/>
                    <a:pt x="634" y="300"/>
                    <a:pt x="634" y="267"/>
                  </a:cubicBezTo>
                  <a:cubicBezTo>
                    <a:pt x="601" y="133"/>
                    <a:pt x="501" y="100"/>
                    <a:pt x="367" y="33"/>
                  </a:cubicBezTo>
                  <a:cubicBezTo>
                    <a:pt x="267" y="0"/>
                    <a:pt x="134" y="33"/>
                    <a:pt x="34" y="100"/>
                  </a:cubicBezTo>
                  <a:cubicBezTo>
                    <a:pt x="0" y="33"/>
                    <a:pt x="0" y="100"/>
                    <a:pt x="34" y="10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2" name="Google Shape;4932;p54"/>
            <p:cNvSpPr/>
            <p:nvPr/>
          </p:nvSpPr>
          <p:spPr>
            <a:xfrm>
              <a:off x="3997796" y="858540"/>
              <a:ext cx="14979" cy="14311"/>
            </a:xfrm>
            <a:custGeom>
              <a:avLst/>
              <a:gdLst/>
              <a:ahLst/>
              <a:cxnLst/>
              <a:rect l="l" t="t" r="r" b="b"/>
              <a:pathLst>
                <a:path w="1502" h="1435" extrusionOk="0">
                  <a:moveTo>
                    <a:pt x="1435" y="0"/>
                  </a:moveTo>
                  <a:cubicBezTo>
                    <a:pt x="901" y="334"/>
                    <a:pt x="201" y="768"/>
                    <a:pt x="1" y="1401"/>
                  </a:cubicBezTo>
                  <a:cubicBezTo>
                    <a:pt x="1" y="1435"/>
                    <a:pt x="34" y="1435"/>
                    <a:pt x="34" y="1435"/>
                  </a:cubicBezTo>
                  <a:cubicBezTo>
                    <a:pt x="234" y="1268"/>
                    <a:pt x="401" y="1035"/>
                    <a:pt x="568" y="768"/>
                  </a:cubicBezTo>
                  <a:cubicBezTo>
                    <a:pt x="835" y="501"/>
                    <a:pt x="1168" y="234"/>
                    <a:pt x="1435" y="0"/>
                  </a:cubicBezTo>
                  <a:cubicBezTo>
                    <a:pt x="1502" y="34"/>
                    <a:pt x="1435" y="0"/>
                    <a:pt x="14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3" name="Google Shape;4933;p54"/>
            <p:cNvSpPr/>
            <p:nvPr/>
          </p:nvSpPr>
          <p:spPr>
            <a:xfrm>
              <a:off x="3982159" y="822280"/>
              <a:ext cx="55567" cy="40259"/>
            </a:xfrm>
            <a:custGeom>
              <a:avLst/>
              <a:gdLst/>
              <a:ahLst/>
              <a:cxnLst/>
              <a:rect l="l" t="t" r="r" b="b"/>
              <a:pathLst>
                <a:path w="5572" h="4037" extrusionOk="0">
                  <a:moveTo>
                    <a:pt x="5505" y="568"/>
                  </a:moveTo>
                  <a:cubicBezTo>
                    <a:pt x="4838" y="1"/>
                    <a:pt x="3637" y="834"/>
                    <a:pt x="3003" y="1135"/>
                  </a:cubicBezTo>
                  <a:cubicBezTo>
                    <a:pt x="1836" y="1702"/>
                    <a:pt x="334" y="2469"/>
                    <a:pt x="68" y="3870"/>
                  </a:cubicBezTo>
                  <a:cubicBezTo>
                    <a:pt x="1" y="4003"/>
                    <a:pt x="234" y="4037"/>
                    <a:pt x="268" y="3903"/>
                  </a:cubicBezTo>
                  <a:cubicBezTo>
                    <a:pt x="501" y="2636"/>
                    <a:pt x="1836" y="1969"/>
                    <a:pt x="2903" y="1402"/>
                  </a:cubicBezTo>
                  <a:cubicBezTo>
                    <a:pt x="3637" y="1035"/>
                    <a:pt x="4604" y="301"/>
                    <a:pt x="5471" y="634"/>
                  </a:cubicBezTo>
                  <a:cubicBezTo>
                    <a:pt x="5505" y="634"/>
                    <a:pt x="5572" y="634"/>
                    <a:pt x="5505" y="56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4" name="Google Shape;4934;p54"/>
            <p:cNvSpPr/>
            <p:nvPr/>
          </p:nvSpPr>
          <p:spPr>
            <a:xfrm>
              <a:off x="3976505" y="807312"/>
              <a:ext cx="65210" cy="33607"/>
            </a:xfrm>
            <a:custGeom>
              <a:avLst/>
              <a:gdLst/>
              <a:ahLst/>
              <a:cxnLst/>
              <a:rect l="l" t="t" r="r" b="b"/>
              <a:pathLst>
                <a:path w="6539" h="3370" extrusionOk="0">
                  <a:moveTo>
                    <a:pt x="6539" y="1001"/>
                  </a:moveTo>
                  <a:cubicBezTo>
                    <a:pt x="6505" y="0"/>
                    <a:pt x="4671" y="301"/>
                    <a:pt x="4070" y="467"/>
                  </a:cubicBezTo>
                  <a:cubicBezTo>
                    <a:pt x="3303" y="701"/>
                    <a:pt x="2636" y="1101"/>
                    <a:pt x="1902" y="1568"/>
                  </a:cubicBezTo>
                  <a:cubicBezTo>
                    <a:pt x="1569" y="1835"/>
                    <a:pt x="1235" y="2069"/>
                    <a:pt x="901" y="2369"/>
                  </a:cubicBezTo>
                  <a:cubicBezTo>
                    <a:pt x="635" y="2669"/>
                    <a:pt x="234" y="2936"/>
                    <a:pt x="34" y="3269"/>
                  </a:cubicBezTo>
                  <a:cubicBezTo>
                    <a:pt x="1" y="3336"/>
                    <a:pt x="68" y="3370"/>
                    <a:pt x="134" y="3336"/>
                  </a:cubicBezTo>
                  <a:cubicBezTo>
                    <a:pt x="368" y="3169"/>
                    <a:pt x="535" y="2969"/>
                    <a:pt x="735" y="2736"/>
                  </a:cubicBezTo>
                  <a:cubicBezTo>
                    <a:pt x="1035" y="2469"/>
                    <a:pt x="1335" y="2169"/>
                    <a:pt x="1669" y="1902"/>
                  </a:cubicBezTo>
                  <a:cubicBezTo>
                    <a:pt x="2202" y="1502"/>
                    <a:pt x="2836" y="1135"/>
                    <a:pt x="3403" y="801"/>
                  </a:cubicBezTo>
                  <a:cubicBezTo>
                    <a:pt x="3970" y="501"/>
                    <a:pt x="4537" y="501"/>
                    <a:pt x="5171" y="501"/>
                  </a:cubicBezTo>
                  <a:cubicBezTo>
                    <a:pt x="5571" y="501"/>
                    <a:pt x="6372" y="501"/>
                    <a:pt x="6505" y="1035"/>
                  </a:cubicBezTo>
                  <a:cubicBezTo>
                    <a:pt x="6439" y="1035"/>
                    <a:pt x="6539" y="1035"/>
                    <a:pt x="6539" y="100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5" name="Google Shape;4935;p54"/>
            <p:cNvSpPr/>
            <p:nvPr/>
          </p:nvSpPr>
          <p:spPr>
            <a:xfrm>
              <a:off x="3968527" y="845566"/>
              <a:ext cx="4996" cy="16644"/>
            </a:xfrm>
            <a:custGeom>
              <a:avLst/>
              <a:gdLst/>
              <a:ahLst/>
              <a:cxnLst/>
              <a:rect l="l" t="t" r="r" b="b"/>
              <a:pathLst>
                <a:path w="501" h="1669" extrusionOk="0">
                  <a:moveTo>
                    <a:pt x="334" y="34"/>
                  </a:moveTo>
                  <a:cubicBezTo>
                    <a:pt x="100" y="501"/>
                    <a:pt x="0" y="1135"/>
                    <a:pt x="300" y="1568"/>
                  </a:cubicBezTo>
                  <a:cubicBezTo>
                    <a:pt x="334" y="1668"/>
                    <a:pt x="501" y="1568"/>
                    <a:pt x="434" y="1502"/>
                  </a:cubicBezTo>
                  <a:cubicBezTo>
                    <a:pt x="134" y="1068"/>
                    <a:pt x="200" y="534"/>
                    <a:pt x="367" y="67"/>
                  </a:cubicBezTo>
                  <a:cubicBezTo>
                    <a:pt x="434" y="1"/>
                    <a:pt x="367" y="1"/>
                    <a:pt x="334" y="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6" name="Google Shape;4936;p54"/>
            <p:cNvSpPr/>
            <p:nvPr/>
          </p:nvSpPr>
          <p:spPr>
            <a:xfrm>
              <a:off x="3927939" y="808638"/>
              <a:ext cx="30945" cy="37606"/>
            </a:xfrm>
            <a:custGeom>
              <a:avLst/>
              <a:gdLst/>
              <a:ahLst/>
              <a:cxnLst/>
              <a:rect l="l" t="t" r="r" b="b"/>
              <a:pathLst>
                <a:path w="3103" h="3771" extrusionOk="0">
                  <a:moveTo>
                    <a:pt x="3070" y="1"/>
                  </a:moveTo>
                  <a:cubicBezTo>
                    <a:pt x="2402" y="501"/>
                    <a:pt x="1735" y="1068"/>
                    <a:pt x="1202" y="1735"/>
                  </a:cubicBezTo>
                  <a:cubicBezTo>
                    <a:pt x="901" y="2102"/>
                    <a:pt x="1" y="3270"/>
                    <a:pt x="568" y="3737"/>
                  </a:cubicBezTo>
                  <a:cubicBezTo>
                    <a:pt x="601" y="3770"/>
                    <a:pt x="701" y="3737"/>
                    <a:pt x="668" y="3704"/>
                  </a:cubicBezTo>
                  <a:cubicBezTo>
                    <a:pt x="568" y="3337"/>
                    <a:pt x="568" y="3070"/>
                    <a:pt x="735" y="2736"/>
                  </a:cubicBezTo>
                  <a:cubicBezTo>
                    <a:pt x="935" y="2303"/>
                    <a:pt x="1235" y="1936"/>
                    <a:pt x="1535" y="1602"/>
                  </a:cubicBezTo>
                  <a:cubicBezTo>
                    <a:pt x="2035" y="1068"/>
                    <a:pt x="2536" y="501"/>
                    <a:pt x="3070" y="1"/>
                  </a:cubicBezTo>
                  <a:cubicBezTo>
                    <a:pt x="3103" y="34"/>
                    <a:pt x="3070" y="1"/>
                    <a:pt x="30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7" name="Google Shape;4937;p54"/>
            <p:cNvSpPr/>
            <p:nvPr/>
          </p:nvSpPr>
          <p:spPr>
            <a:xfrm>
              <a:off x="4003451" y="770383"/>
              <a:ext cx="40927" cy="9324"/>
            </a:xfrm>
            <a:custGeom>
              <a:avLst/>
              <a:gdLst/>
              <a:ahLst/>
              <a:cxnLst/>
              <a:rect l="l" t="t" r="r" b="b"/>
              <a:pathLst>
                <a:path w="4104" h="935" extrusionOk="0">
                  <a:moveTo>
                    <a:pt x="34" y="935"/>
                  </a:moveTo>
                  <a:cubicBezTo>
                    <a:pt x="701" y="601"/>
                    <a:pt x="1435" y="401"/>
                    <a:pt x="2169" y="334"/>
                  </a:cubicBezTo>
                  <a:cubicBezTo>
                    <a:pt x="2503" y="268"/>
                    <a:pt x="2803" y="268"/>
                    <a:pt x="3136" y="268"/>
                  </a:cubicBezTo>
                  <a:cubicBezTo>
                    <a:pt x="3470" y="334"/>
                    <a:pt x="3703" y="434"/>
                    <a:pt x="4004" y="568"/>
                  </a:cubicBezTo>
                  <a:cubicBezTo>
                    <a:pt x="4037" y="601"/>
                    <a:pt x="4104" y="534"/>
                    <a:pt x="4104" y="501"/>
                  </a:cubicBezTo>
                  <a:cubicBezTo>
                    <a:pt x="3803" y="1"/>
                    <a:pt x="2836" y="67"/>
                    <a:pt x="2369" y="101"/>
                  </a:cubicBezTo>
                  <a:cubicBezTo>
                    <a:pt x="1535" y="201"/>
                    <a:pt x="768" y="501"/>
                    <a:pt x="34" y="935"/>
                  </a:cubicBezTo>
                  <a:cubicBezTo>
                    <a:pt x="1" y="901"/>
                    <a:pt x="1" y="935"/>
                    <a:pt x="34" y="9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8" name="Google Shape;4938;p54"/>
            <p:cNvSpPr/>
            <p:nvPr/>
          </p:nvSpPr>
          <p:spPr>
            <a:xfrm>
              <a:off x="3852756" y="623020"/>
              <a:ext cx="75861" cy="52565"/>
            </a:xfrm>
            <a:custGeom>
              <a:avLst/>
              <a:gdLst/>
              <a:ahLst/>
              <a:cxnLst/>
              <a:rect l="l" t="t" r="r" b="b"/>
              <a:pathLst>
                <a:path w="7607" h="5271" extrusionOk="0">
                  <a:moveTo>
                    <a:pt x="7573" y="501"/>
                  </a:moveTo>
                  <a:cubicBezTo>
                    <a:pt x="7039" y="134"/>
                    <a:pt x="6272" y="301"/>
                    <a:pt x="5705" y="468"/>
                  </a:cubicBezTo>
                  <a:cubicBezTo>
                    <a:pt x="4971" y="668"/>
                    <a:pt x="4304" y="1035"/>
                    <a:pt x="3637" y="1435"/>
                  </a:cubicBezTo>
                  <a:cubicBezTo>
                    <a:pt x="2770" y="1869"/>
                    <a:pt x="1936" y="2436"/>
                    <a:pt x="1235" y="3103"/>
                  </a:cubicBezTo>
                  <a:cubicBezTo>
                    <a:pt x="635" y="3636"/>
                    <a:pt x="1" y="4337"/>
                    <a:pt x="268" y="5171"/>
                  </a:cubicBezTo>
                  <a:cubicBezTo>
                    <a:pt x="301" y="5271"/>
                    <a:pt x="401" y="5204"/>
                    <a:pt x="401" y="5171"/>
                  </a:cubicBezTo>
                  <a:cubicBezTo>
                    <a:pt x="368" y="4771"/>
                    <a:pt x="401" y="4437"/>
                    <a:pt x="635" y="4037"/>
                  </a:cubicBezTo>
                  <a:cubicBezTo>
                    <a:pt x="902" y="3670"/>
                    <a:pt x="1168" y="3336"/>
                    <a:pt x="1502" y="3036"/>
                  </a:cubicBezTo>
                  <a:cubicBezTo>
                    <a:pt x="2169" y="2469"/>
                    <a:pt x="2970" y="2002"/>
                    <a:pt x="3737" y="1602"/>
                  </a:cubicBezTo>
                  <a:cubicBezTo>
                    <a:pt x="4771" y="1001"/>
                    <a:pt x="6272" y="1"/>
                    <a:pt x="7506" y="601"/>
                  </a:cubicBezTo>
                  <a:cubicBezTo>
                    <a:pt x="7573" y="601"/>
                    <a:pt x="7606" y="501"/>
                    <a:pt x="7573" y="50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9" name="Google Shape;4939;p54"/>
            <p:cNvSpPr/>
            <p:nvPr/>
          </p:nvSpPr>
          <p:spPr>
            <a:xfrm>
              <a:off x="3855758" y="628345"/>
              <a:ext cx="74524" cy="54230"/>
            </a:xfrm>
            <a:custGeom>
              <a:avLst/>
              <a:gdLst/>
              <a:ahLst/>
              <a:cxnLst/>
              <a:rect l="l" t="t" r="r" b="b"/>
              <a:pathLst>
                <a:path w="7473" h="5438" extrusionOk="0">
                  <a:moveTo>
                    <a:pt x="7472" y="434"/>
                  </a:moveTo>
                  <a:cubicBezTo>
                    <a:pt x="7105" y="0"/>
                    <a:pt x="6338" y="267"/>
                    <a:pt x="5938" y="401"/>
                  </a:cubicBezTo>
                  <a:cubicBezTo>
                    <a:pt x="5171" y="601"/>
                    <a:pt x="4503" y="934"/>
                    <a:pt x="3836" y="1301"/>
                  </a:cubicBezTo>
                  <a:cubicBezTo>
                    <a:pt x="3002" y="1768"/>
                    <a:pt x="2268" y="2302"/>
                    <a:pt x="1568" y="2936"/>
                  </a:cubicBezTo>
                  <a:cubicBezTo>
                    <a:pt x="1001" y="3469"/>
                    <a:pt x="0" y="4470"/>
                    <a:pt x="200" y="5337"/>
                  </a:cubicBezTo>
                  <a:cubicBezTo>
                    <a:pt x="267" y="5437"/>
                    <a:pt x="400" y="5404"/>
                    <a:pt x="334" y="5304"/>
                  </a:cubicBezTo>
                  <a:cubicBezTo>
                    <a:pt x="300" y="4337"/>
                    <a:pt x="1168" y="3469"/>
                    <a:pt x="1801" y="2836"/>
                  </a:cubicBezTo>
                  <a:cubicBezTo>
                    <a:pt x="2402" y="2269"/>
                    <a:pt x="3102" y="1768"/>
                    <a:pt x="3803" y="1401"/>
                  </a:cubicBezTo>
                  <a:cubicBezTo>
                    <a:pt x="4370" y="1101"/>
                    <a:pt x="4970" y="801"/>
                    <a:pt x="5604" y="601"/>
                  </a:cubicBezTo>
                  <a:cubicBezTo>
                    <a:pt x="6105" y="434"/>
                    <a:pt x="6938" y="100"/>
                    <a:pt x="7439" y="434"/>
                  </a:cubicBezTo>
                  <a:cubicBezTo>
                    <a:pt x="7472" y="501"/>
                    <a:pt x="7472" y="434"/>
                    <a:pt x="7472" y="4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0" name="Google Shape;4940;p54"/>
            <p:cNvSpPr/>
            <p:nvPr/>
          </p:nvSpPr>
          <p:spPr>
            <a:xfrm>
              <a:off x="3923950" y="762734"/>
              <a:ext cx="115442" cy="72859"/>
            </a:xfrm>
            <a:custGeom>
              <a:avLst/>
              <a:gdLst/>
              <a:ahLst/>
              <a:cxnLst/>
              <a:rect l="l" t="t" r="r" b="b"/>
              <a:pathLst>
                <a:path w="11576" h="7306" extrusionOk="0">
                  <a:moveTo>
                    <a:pt x="11509" y="501"/>
                  </a:moveTo>
                  <a:cubicBezTo>
                    <a:pt x="11175" y="1"/>
                    <a:pt x="10441" y="34"/>
                    <a:pt x="9941" y="134"/>
                  </a:cubicBezTo>
                  <a:cubicBezTo>
                    <a:pt x="8940" y="301"/>
                    <a:pt x="7973" y="701"/>
                    <a:pt x="7105" y="1135"/>
                  </a:cubicBezTo>
                  <a:cubicBezTo>
                    <a:pt x="5004" y="2135"/>
                    <a:pt x="2936" y="3470"/>
                    <a:pt x="1335" y="5138"/>
                  </a:cubicBezTo>
                  <a:cubicBezTo>
                    <a:pt x="934" y="5571"/>
                    <a:pt x="0" y="6505"/>
                    <a:pt x="367" y="7206"/>
                  </a:cubicBezTo>
                  <a:cubicBezTo>
                    <a:pt x="434" y="7306"/>
                    <a:pt x="601" y="7206"/>
                    <a:pt x="534" y="7139"/>
                  </a:cubicBezTo>
                  <a:cubicBezTo>
                    <a:pt x="301" y="6539"/>
                    <a:pt x="968" y="5838"/>
                    <a:pt x="1301" y="5404"/>
                  </a:cubicBezTo>
                  <a:cubicBezTo>
                    <a:pt x="2035" y="4571"/>
                    <a:pt x="2936" y="3903"/>
                    <a:pt x="3836" y="3270"/>
                  </a:cubicBezTo>
                  <a:cubicBezTo>
                    <a:pt x="4837" y="2536"/>
                    <a:pt x="5938" y="1869"/>
                    <a:pt x="7039" y="1335"/>
                  </a:cubicBezTo>
                  <a:cubicBezTo>
                    <a:pt x="7973" y="868"/>
                    <a:pt x="8973" y="434"/>
                    <a:pt x="10008" y="267"/>
                  </a:cubicBezTo>
                  <a:cubicBezTo>
                    <a:pt x="10508" y="167"/>
                    <a:pt x="11175" y="101"/>
                    <a:pt x="11542" y="501"/>
                  </a:cubicBezTo>
                  <a:cubicBezTo>
                    <a:pt x="11509" y="534"/>
                    <a:pt x="11575" y="501"/>
                    <a:pt x="11509" y="50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1" name="Google Shape;4941;p54"/>
            <p:cNvSpPr/>
            <p:nvPr/>
          </p:nvSpPr>
          <p:spPr>
            <a:xfrm>
              <a:off x="3887022" y="657953"/>
              <a:ext cx="90830" cy="121096"/>
            </a:xfrm>
            <a:custGeom>
              <a:avLst/>
              <a:gdLst/>
              <a:ahLst/>
              <a:cxnLst/>
              <a:rect l="l" t="t" r="r" b="b"/>
              <a:pathLst>
                <a:path w="9108" h="12143" extrusionOk="0">
                  <a:moveTo>
                    <a:pt x="2336" y="7372"/>
                  </a:moveTo>
                  <a:lnTo>
                    <a:pt x="2369" y="7439"/>
                  </a:lnTo>
                  <a:cubicBezTo>
                    <a:pt x="3236" y="8840"/>
                    <a:pt x="4304" y="9940"/>
                    <a:pt x="5305" y="10608"/>
                  </a:cubicBezTo>
                  <a:cubicBezTo>
                    <a:pt x="6205" y="11175"/>
                    <a:pt x="7039" y="11375"/>
                    <a:pt x="7606" y="11075"/>
                  </a:cubicBezTo>
                  <a:cubicBezTo>
                    <a:pt x="7606" y="11075"/>
                    <a:pt x="7640" y="11075"/>
                    <a:pt x="7640" y="11041"/>
                  </a:cubicBezTo>
                  <a:cubicBezTo>
                    <a:pt x="8173" y="10708"/>
                    <a:pt x="8340" y="9840"/>
                    <a:pt x="8207" y="8773"/>
                  </a:cubicBezTo>
                  <a:cubicBezTo>
                    <a:pt x="8040" y="7572"/>
                    <a:pt x="7539" y="6138"/>
                    <a:pt x="6672" y="4703"/>
                  </a:cubicBezTo>
                  <a:lnTo>
                    <a:pt x="6672" y="4703"/>
                  </a:lnTo>
                  <a:cubicBezTo>
                    <a:pt x="5805" y="3302"/>
                    <a:pt x="4771" y="2168"/>
                    <a:pt x="3737" y="1534"/>
                  </a:cubicBezTo>
                  <a:cubicBezTo>
                    <a:pt x="2836" y="934"/>
                    <a:pt x="2002" y="701"/>
                    <a:pt x="1435" y="1101"/>
                  </a:cubicBezTo>
                  <a:cubicBezTo>
                    <a:pt x="868" y="1434"/>
                    <a:pt x="668" y="2302"/>
                    <a:pt x="835" y="3369"/>
                  </a:cubicBezTo>
                  <a:cubicBezTo>
                    <a:pt x="968" y="4537"/>
                    <a:pt x="1468" y="5971"/>
                    <a:pt x="2336" y="7372"/>
                  </a:cubicBezTo>
                  <a:close/>
                  <a:moveTo>
                    <a:pt x="1802" y="7706"/>
                  </a:moveTo>
                  <a:cubicBezTo>
                    <a:pt x="868" y="6204"/>
                    <a:pt x="301" y="4703"/>
                    <a:pt x="168" y="3436"/>
                  </a:cubicBezTo>
                  <a:cubicBezTo>
                    <a:pt x="1" y="2035"/>
                    <a:pt x="301" y="967"/>
                    <a:pt x="1102" y="500"/>
                  </a:cubicBezTo>
                  <a:cubicBezTo>
                    <a:pt x="1869" y="0"/>
                    <a:pt x="2970" y="267"/>
                    <a:pt x="4137" y="1001"/>
                  </a:cubicBezTo>
                  <a:cubicBezTo>
                    <a:pt x="5204" y="1701"/>
                    <a:pt x="6305" y="2869"/>
                    <a:pt x="7273" y="4370"/>
                  </a:cubicBezTo>
                  <a:lnTo>
                    <a:pt x="7306" y="4403"/>
                  </a:lnTo>
                  <a:cubicBezTo>
                    <a:pt x="8207" y="5904"/>
                    <a:pt x="8807" y="7405"/>
                    <a:pt x="8940" y="8706"/>
                  </a:cubicBezTo>
                  <a:cubicBezTo>
                    <a:pt x="9107" y="10107"/>
                    <a:pt x="8807" y="11175"/>
                    <a:pt x="8006" y="11642"/>
                  </a:cubicBezTo>
                  <a:lnTo>
                    <a:pt x="8006" y="11642"/>
                  </a:lnTo>
                  <a:cubicBezTo>
                    <a:pt x="7206" y="12142"/>
                    <a:pt x="6138" y="11875"/>
                    <a:pt x="4971" y="11141"/>
                  </a:cubicBezTo>
                  <a:cubicBezTo>
                    <a:pt x="3837" y="10474"/>
                    <a:pt x="2703" y="9273"/>
                    <a:pt x="1802" y="7706"/>
                  </a:cubicBezTo>
                  <a:lnTo>
                    <a:pt x="1802" y="7706"/>
                  </a:lnTo>
                  <a:cubicBezTo>
                    <a:pt x="1802" y="7772"/>
                    <a:pt x="1802" y="7772"/>
                    <a:pt x="1802" y="77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2" name="Google Shape;4942;p54"/>
            <p:cNvSpPr/>
            <p:nvPr/>
          </p:nvSpPr>
          <p:spPr>
            <a:xfrm>
              <a:off x="3924618" y="793669"/>
              <a:ext cx="20294" cy="22299"/>
            </a:xfrm>
            <a:custGeom>
              <a:avLst/>
              <a:gdLst/>
              <a:ahLst/>
              <a:cxnLst/>
              <a:rect l="l" t="t" r="r" b="b"/>
              <a:pathLst>
                <a:path w="2035" h="2236" extrusionOk="0">
                  <a:moveTo>
                    <a:pt x="67" y="2202"/>
                  </a:moveTo>
                  <a:cubicBezTo>
                    <a:pt x="601" y="1368"/>
                    <a:pt x="1268" y="735"/>
                    <a:pt x="2002" y="68"/>
                  </a:cubicBezTo>
                  <a:cubicBezTo>
                    <a:pt x="2035" y="34"/>
                    <a:pt x="2002" y="1"/>
                    <a:pt x="1935" y="34"/>
                  </a:cubicBezTo>
                  <a:cubicBezTo>
                    <a:pt x="1101" y="501"/>
                    <a:pt x="500" y="1335"/>
                    <a:pt x="33" y="2169"/>
                  </a:cubicBezTo>
                  <a:cubicBezTo>
                    <a:pt x="0" y="2202"/>
                    <a:pt x="33" y="2236"/>
                    <a:pt x="67" y="220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3" name="Google Shape;4943;p54"/>
            <p:cNvSpPr/>
            <p:nvPr/>
          </p:nvSpPr>
          <p:spPr>
            <a:xfrm>
              <a:off x="3920619" y="800660"/>
              <a:ext cx="6333" cy="8656"/>
            </a:xfrm>
            <a:custGeom>
              <a:avLst/>
              <a:gdLst/>
              <a:ahLst/>
              <a:cxnLst/>
              <a:rect l="l" t="t" r="r" b="b"/>
              <a:pathLst>
                <a:path w="635" h="868" extrusionOk="0">
                  <a:moveTo>
                    <a:pt x="101" y="834"/>
                  </a:moveTo>
                  <a:cubicBezTo>
                    <a:pt x="301" y="634"/>
                    <a:pt x="501" y="334"/>
                    <a:pt x="635" y="67"/>
                  </a:cubicBezTo>
                  <a:cubicBezTo>
                    <a:pt x="635" y="34"/>
                    <a:pt x="601" y="0"/>
                    <a:pt x="601" y="34"/>
                  </a:cubicBezTo>
                  <a:cubicBezTo>
                    <a:pt x="334" y="234"/>
                    <a:pt x="268" y="567"/>
                    <a:pt x="101" y="834"/>
                  </a:cubicBezTo>
                  <a:cubicBezTo>
                    <a:pt x="1" y="834"/>
                    <a:pt x="68" y="868"/>
                    <a:pt x="101" y="8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4" name="Google Shape;4944;p54"/>
            <p:cNvSpPr/>
            <p:nvPr/>
          </p:nvSpPr>
          <p:spPr>
            <a:xfrm>
              <a:off x="3904992" y="636323"/>
              <a:ext cx="23296" cy="8666"/>
            </a:xfrm>
            <a:custGeom>
              <a:avLst/>
              <a:gdLst/>
              <a:ahLst/>
              <a:cxnLst/>
              <a:rect l="l" t="t" r="r" b="b"/>
              <a:pathLst>
                <a:path w="2336" h="869" extrusionOk="0">
                  <a:moveTo>
                    <a:pt x="2302" y="134"/>
                  </a:moveTo>
                  <a:cubicBezTo>
                    <a:pt x="1568" y="1"/>
                    <a:pt x="500" y="134"/>
                    <a:pt x="33" y="801"/>
                  </a:cubicBezTo>
                  <a:cubicBezTo>
                    <a:pt x="0" y="835"/>
                    <a:pt x="67" y="868"/>
                    <a:pt x="133" y="868"/>
                  </a:cubicBezTo>
                  <a:cubicBezTo>
                    <a:pt x="467" y="701"/>
                    <a:pt x="734" y="468"/>
                    <a:pt x="1134" y="334"/>
                  </a:cubicBezTo>
                  <a:cubicBezTo>
                    <a:pt x="1501" y="201"/>
                    <a:pt x="1901" y="168"/>
                    <a:pt x="2302" y="201"/>
                  </a:cubicBezTo>
                  <a:cubicBezTo>
                    <a:pt x="2335" y="201"/>
                    <a:pt x="2335" y="168"/>
                    <a:pt x="2302" y="1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5" name="Google Shape;4945;p54"/>
            <p:cNvSpPr/>
            <p:nvPr/>
          </p:nvSpPr>
          <p:spPr>
            <a:xfrm>
              <a:off x="3918296" y="642317"/>
              <a:ext cx="13313" cy="3331"/>
            </a:xfrm>
            <a:custGeom>
              <a:avLst/>
              <a:gdLst/>
              <a:ahLst/>
              <a:cxnLst/>
              <a:rect l="l" t="t" r="r" b="b"/>
              <a:pathLst>
                <a:path w="1335" h="334" extrusionOk="0">
                  <a:moveTo>
                    <a:pt x="1301" y="34"/>
                  </a:moveTo>
                  <a:cubicBezTo>
                    <a:pt x="901" y="0"/>
                    <a:pt x="367" y="34"/>
                    <a:pt x="34" y="234"/>
                  </a:cubicBezTo>
                  <a:cubicBezTo>
                    <a:pt x="0" y="267"/>
                    <a:pt x="34" y="334"/>
                    <a:pt x="67" y="334"/>
                  </a:cubicBezTo>
                  <a:cubicBezTo>
                    <a:pt x="234" y="334"/>
                    <a:pt x="467" y="234"/>
                    <a:pt x="601" y="200"/>
                  </a:cubicBezTo>
                  <a:cubicBezTo>
                    <a:pt x="834" y="134"/>
                    <a:pt x="1068" y="100"/>
                    <a:pt x="1268" y="67"/>
                  </a:cubicBezTo>
                  <a:cubicBezTo>
                    <a:pt x="1335" y="67"/>
                    <a:pt x="1335" y="34"/>
                    <a:pt x="1301" y="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6" name="Google Shape;4946;p54"/>
            <p:cNvSpPr/>
            <p:nvPr/>
          </p:nvSpPr>
          <p:spPr>
            <a:xfrm>
              <a:off x="3935588" y="756083"/>
              <a:ext cx="21640" cy="10322"/>
            </a:xfrm>
            <a:custGeom>
              <a:avLst/>
              <a:gdLst/>
              <a:ahLst/>
              <a:cxnLst/>
              <a:rect l="l" t="t" r="r" b="b"/>
              <a:pathLst>
                <a:path w="2170" h="1035" extrusionOk="0">
                  <a:moveTo>
                    <a:pt x="2136" y="968"/>
                  </a:moveTo>
                  <a:cubicBezTo>
                    <a:pt x="1302" y="868"/>
                    <a:pt x="768" y="401"/>
                    <a:pt x="101" y="34"/>
                  </a:cubicBezTo>
                  <a:cubicBezTo>
                    <a:pt x="68" y="0"/>
                    <a:pt x="1" y="100"/>
                    <a:pt x="68" y="100"/>
                  </a:cubicBezTo>
                  <a:cubicBezTo>
                    <a:pt x="568" y="668"/>
                    <a:pt x="1402" y="1001"/>
                    <a:pt x="2136" y="1001"/>
                  </a:cubicBezTo>
                  <a:cubicBezTo>
                    <a:pt x="2169" y="1034"/>
                    <a:pt x="2169" y="1001"/>
                    <a:pt x="2136" y="96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7" name="Google Shape;4947;p54"/>
            <p:cNvSpPr/>
            <p:nvPr/>
          </p:nvSpPr>
          <p:spPr>
            <a:xfrm>
              <a:off x="3908313" y="668923"/>
              <a:ext cx="11319" cy="5664"/>
            </a:xfrm>
            <a:custGeom>
              <a:avLst/>
              <a:gdLst/>
              <a:ahLst/>
              <a:cxnLst/>
              <a:rect l="l" t="t" r="r" b="b"/>
              <a:pathLst>
                <a:path w="1135" h="568" extrusionOk="0">
                  <a:moveTo>
                    <a:pt x="1068" y="501"/>
                  </a:moveTo>
                  <a:cubicBezTo>
                    <a:pt x="801" y="268"/>
                    <a:pt x="368" y="1"/>
                    <a:pt x="34" y="101"/>
                  </a:cubicBezTo>
                  <a:cubicBezTo>
                    <a:pt x="1" y="101"/>
                    <a:pt x="1" y="168"/>
                    <a:pt x="34" y="201"/>
                  </a:cubicBezTo>
                  <a:cubicBezTo>
                    <a:pt x="201" y="234"/>
                    <a:pt x="368" y="234"/>
                    <a:pt x="534" y="268"/>
                  </a:cubicBezTo>
                  <a:cubicBezTo>
                    <a:pt x="734" y="301"/>
                    <a:pt x="901" y="434"/>
                    <a:pt x="1068" y="535"/>
                  </a:cubicBezTo>
                  <a:cubicBezTo>
                    <a:pt x="1068" y="568"/>
                    <a:pt x="1135" y="535"/>
                    <a:pt x="1068" y="50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8" name="Google Shape;4948;p54"/>
            <p:cNvSpPr/>
            <p:nvPr/>
          </p:nvSpPr>
          <p:spPr>
            <a:xfrm>
              <a:off x="3893344" y="665602"/>
              <a:ext cx="76858" cy="106456"/>
            </a:xfrm>
            <a:custGeom>
              <a:avLst/>
              <a:gdLst/>
              <a:ahLst/>
              <a:cxnLst/>
              <a:rect l="l" t="t" r="r" b="b"/>
              <a:pathLst>
                <a:path w="7707" h="10675" extrusionOk="0">
                  <a:moveTo>
                    <a:pt x="6005" y="4003"/>
                  </a:moveTo>
                  <a:cubicBezTo>
                    <a:pt x="5138" y="2569"/>
                    <a:pt x="4070" y="1435"/>
                    <a:pt x="3069" y="834"/>
                  </a:cubicBezTo>
                  <a:cubicBezTo>
                    <a:pt x="2169" y="200"/>
                    <a:pt x="1335" y="0"/>
                    <a:pt x="734" y="367"/>
                  </a:cubicBezTo>
                  <a:cubicBezTo>
                    <a:pt x="201" y="701"/>
                    <a:pt x="1" y="1568"/>
                    <a:pt x="167" y="2669"/>
                  </a:cubicBezTo>
                  <a:cubicBezTo>
                    <a:pt x="334" y="3836"/>
                    <a:pt x="834" y="5271"/>
                    <a:pt x="1702" y="6672"/>
                  </a:cubicBezTo>
                  <a:lnTo>
                    <a:pt x="1735" y="6705"/>
                  </a:lnTo>
                  <a:cubicBezTo>
                    <a:pt x="2602" y="8106"/>
                    <a:pt x="3670" y="9207"/>
                    <a:pt x="4671" y="9874"/>
                  </a:cubicBezTo>
                  <a:cubicBezTo>
                    <a:pt x="5571" y="10441"/>
                    <a:pt x="6405" y="10675"/>
                    <a:pt x="6972" y="10374"/>
                  </a:cubicBezTo>
                  <a:cubicBezTo>
                    <a:pt x="6972" y="10374"/>
                    <a:pt x="7006" y="10374"/>
                    <a:pt x="7006" y="10308"/>
                  </a:cubicBezTo>
                  <a:cubicBezTo>
                    <a:pt x="7539" y="9974"/>
                    <a:pt x="7706" y="9107"/>
                    <a:pt x="7573" y="8039"/>
                  </a:cubicBezTo>
                  <a:cubicBezTo>
                    <a:pt x="7406" y="6838"/>
                    <a:pt x="6905" y="5404"/>
                    <a:pt x="6005" y="4003"/>
                  </a:cubicBezTo>
                  <a:close/>
                  <a:moveTo>
                    <a:pt x="2569" y="834"/>
                  </a:moveTo>
                  <a:cubicBezTo>
                    <a:pt x="2636" y="868"/>
                    <a:pt x="2569" y="901"/>
                    <a:pt x="2536" y="868"/>
                  </a:cubicBezTo>
                  <a:cubicBezTo>
                    <a:pt x="2369" y="767"/>
                    <a:pt x="2202" y="667"/>
                    <a:pt x="2002" y="601"/>
                  </a:cubicBezTo>
                  <a:cubicBezTo>
                    <a:pt x="1835" y="567"/>
                    <a:pt x="1668" y="567"/>
                    <a:pt x="1502" y="534"/>
                  </a:cubicBezTo>
                  <a:cubicBezTo>
                    <a:pt x="1468" y="534"/>
                    <a:pt x="1468" y="501"/>
                    <a:pt x="1502" y="434"/>
                  </a:cubicBezTo>
                  <a:cubicBezTo>
                    <a:pt x="1869" y="334"/>
                    <a:pt x="2336" y="601"/>
                    <a:pt x="2569" y="834"/>
                  </a:cubicBezTo>
                  <a:close/>
                  <a:moveTo>
                    <a:pt x="4337" y="9107"/>
                  </a:moveTo>
                  <a:cubicBezTo>
                    <a:pt x="5004" y="9507"/>
                    <a:pt x="5538" y="10007"/>
                    <a:pt x="6372" y="10041"/>
                  </a:cubicBezTo>
                  <a:cubicBezTo>
                    <a:pt x="6405" y="10041"/>
                    <a:pt x="6405" y="10074"/>
                    <a:pt x="6372" y="10074"/>
                  </a:cubicBezTo>
                  <a:cubicBezTo>
                    <a:pt x="5638" y="10074"/>
                    <a:pt x="4804" y="9741"/>
                    <a:pt x="4304" y="9173"/>
                  </a:cubicBezTo>
                  <a:cubicBezTo>
                    <a:pt x="4237" y="9173"/>
                    <a:pt x="4304" y="9107"/>
                    <a:pt x="4337" y="910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9" name="Google Shape;4949;p54"/>
            <p:cNvSpPr/>
            <p:nvPr/>
          </p:nvSpPr>
          <p:spPr>
            <a:xfrm>
              <a:off x="3984822" y="827935"/>
              <a:ext cx="60892" cy="55228"/>
            </a:xfrm>
            <a:custGeom>
              <a:avLst/>
              <a:gdLst/>
              <a:ahLst/>
              <a:cxnLst/>
              <a:rect l="l" t="t" r="r" b="b"/>
              <a:pathLst>
                <a:path w="6106" h="5538" extrusionOk="0">
                  <a:moveTo>
                    <a:pt x="6038" y="2369"/>
                  </a:moveTo>
                  <a:lnTo>
                    <a:pt x="5038" y="334"/>
                  </a:lnTo>
                  <a:lnTo>
                    <a:pt x="4871" y="67"/>
                  </a:lnTo>
                  <a:lnTo>
                    <a:pt x="4838" y="1"/>
                  </a:lnTo>
                  <a:cubicBezTo>
                    <a:pt x="4671" y="1"/>
                    <a:pt x="4504" y="1"/>
                    <a:pt x="4337" y="67"/>
                  </a:cubicBezTo>
                  <a:cubicBezTo>
                    <a:pt x="4070" y="101"/>
                    <a:pt x="3870" y="234"/>
                    <a:pt x="3637" y="301"/>
                  </a:cubicBezTo>
                  <a:cubicBezTo>
                    <a:pt x="3503" y="401"/>
                    <a:pt x="3336" y="468"/>
                    <a:pt x="3203" y="501"/>
                  </a:cubicBezTo>
                  <a:cubicBezTo>
                    <a:pt x="3003" y="634"/>
                    <a:pt x="2803" y="768"/>
                    <a:pt x="2569" y="835"/>
                  </a:cubicBezTo>
                  <a:cubicBezTo>
                    <a:pt x="1835" y="1235"/>
                    <a:pt x="968" y="1668"/>
                    <a:pt x="401" y="2402"/>
                  </a:cubicBezTo>
                  <a:cubicBezTo>
                    <a:pt x="368" y="2436"/>
                    <a:pt x="334" y="2469"/>
                    <a:pt x="301" y="2569"/>
                  </a:cubicBezTo>
                  <a:cubicBezTo>
                    <a:pt x="234" y="2636"/>
                    <a:pt x="168" y="2736"/>
                    <a:pt x="134" y="2836"/>
                  </a:cubicBezTo>
                  <a:cubicBezTo>
                    <a:pt x="67" y="2936"/>
                    <a:pt x="34" y="2969"/>
                    <a:pt x="34" y="3069"/>
                  </a:cubicBezTo>
                  <a:cubicBezTo>
                    <a:pt x="34" y="3103"/>
                    <a:pt x="1" y="3103"/>
                    <a:pt x="1" y="3136"/>
                  </a:cubicBezTo>
                  <a:lnTo>
                    <a:pt x="168" y="3336"/>
                  </a:lnTo>
                  <a:lnTo>
                    <a:pt x="1569" y="5171"/>
                  </a:lnTo>
                  <a:cubicBezTo>
                    <a:pt x="1735" y="4637"/>
                    <a:pt x="2202" y="4170"/>
                    <a:pt x="2669" y="3803"/>
                  </a:cubicBezTo>
                  <a:lnTo>
                    <a:pt x="3170" y="3436"/>
                  </a:lnTo>
                  <a:cubicBezTo>
                    <a:pt x="3303" y="3336"/>
                    <a:pt x="3437" y="3270"/>
                    <a:pt x="3570" y="3170"/>
                  </a:cubicBezTo>
                  <a:cubicBezTo>
                    <a:pt x="3670" y="3136"/>
                    <a:pt x="3737" y="3103"/>
                    <a:pt x="3870" y="3036"/>
                  </a:cubicBezTo>
                  <a:cubicBezTo>
                    <a:pt x="4004" y="3003"/>
                    <a:pt x="4070" y="2936"/>
                    <a:pt x="4204" y="2869"/>
                  </a:cubicBezTo>
                  <a:cubicBezTo>
                    <a:pt x="4337" y="2803"/>
                    <a:pt x="4504" y="2769"/>
                    <a:pt x="4604" y="2736"/>
                  </a:cubicBezTo>
                  <a:cubicBezTo>
                    <a:pt x="4871" y="2636"/>
                    <a:pt x="5171" y="2669"/>
                    <a:pt x="5371" y="2602"/>
                  </a:cubicBezTo>
                  <a:lnTo>
                    <a:pt x="5371" y="2602"/>
                  </a:lnTo>
                  <a:cubicBezTo>
                    <a:pt x="5138" y="2736"/>
                    <a:pt x="4904" y="2803"/>
                    <a:pt x="4671" y="2869"/>
                  </a:cubicBezTo>
                  <a:cubicBezTo>
                    <a:pt x="4404" y="2969"/>
                    <a:pt x="4170" y="3036"/>
                    <a:pt x="3904" y="3170"/>
                  </a:cubicBezTo>
                  <a:cubicBezTo>
                    <a:pt x="3770" y="3203"/>
                    <a:pt x="3670" y="3303"/>
                    <a:pt x="3570" y="3336"/>
                  </a:cubicBezTo>
                  <a:cubicBezTo>
                    <a:pt x="3437" y="3436"/>
                    <a:pt x="3303" y="3503"/>
                    <a:pt x="3170" y="3603"/>
                  </a:cubicBezTo>
                  <a:cubicBezTo>
                    <a:pt x="3070" y="3637"/>
                    <a:pt x="3036" y="3670"/>
                    <a:pt x="2936" y="3770"/>
                  </a:cubicBezTo>
                  <a:cubicBezTo>
                    <a:pt x="2369" y="4170"/>
                    <a:pt x="1835" y="4671"/>
                    <a:pt x="1669" y="5371"/>
                  </a:cubicBezTo>
                  <a:lnTo>
                    <a:pt x="1735" y="5471"/>
                  </a:lnTo>
                  <a:lnTo>
                    <a:pt x="1835" y="5538"/>
                  </a:lnTo>
                  <a:lnTo>
                    <a:pt x="1869" y="5538"/>
                  </a:lnTo>
                  <a:cubicBezTo>
                    <a:pt x="2002" y="5104"/>
                    <a:pt x="2536" y="4604"/>
                    <a:pt x="3170" y="4137"/>
                  </a:cubicBezTo>
                  <a:cubicBezTo>
                    <a:pt x="3270" y="4037"/>
                    <a:pt x="3437" y="3937"/>
                    <a:pt x="3570" y="3837"/>
                  </a:cubicBezTo>
                  <a:lnTo>
                    <a:pt x="3603" y="3803"/>
                  </a:lnTo>
                  <a:cubicBezTo>
                    <a:pt x="4437" y="3270"/>
                    <a:pt x="5438" y="2869"/>
                    <a:pt x="6072" y="2936"/>
                  </a:cubicBezTo>
                  <a:lnTo>
                    <a:pt x="6072" y="2936"/>
                  </a:lnTo>
                  <a:lnTo>
                    <a:pt x="6105" y="2869"/>
                  </a:lnTo>
                  <a:lnTo>
                    <a:pt x="6105" y="2869"/>
                  </a:lnTo>
                  <a:cubicBezTo>
                    <a:pt x="6105" y="2836"/>
                    <a:pt x="6105" y="2803"/>
                    <a:pt x="6072" y="2769"/>
                  </a:cubicBezTo>
                  <a:lnTo>
                    <a:pt x="6038" y="2636"/>
                  </a:lnTo>
                  <a:lnTo>
                    <a:pt x="6005" y="2636"/>
                  </a:lnTo>
                  <a:lnTo>
                    <a:pt x="6005" y="2602"/>
                  </a:lnTo>
                  <a:lnTo>
                    <a:pt x="6038" y="2602"/>
                  </a:lnTo>
                  <a:close/>
                  <a:moveTo>
                    <a:pt x="2736" y="3069"/>
                  </a:moveTo>
                  <a:cubicBezTo>
                    <a:pt x="2736" y="3069"/>
                    <a:pt x="2803" y="3103"/>
                    <a:pt x="2736" y="3069"/>
                  </a:cubicBezTo>
                  <a:cubicBezTo>
                    <a:pt x="2469" y="3303"/>
                    <a:pt x="2169" y="3570"/>
                    <a:pt x="1902" y="3837"/>
                  </a:cubicBezTo>
                  <a:cubicBezTo>
                    <a:pt x="1735" y="4037"/>
                    <a:pt x="1569" y="4304"/>
                    <a:pt x="1368" y="4504"/>
                  </a:cubicBezTo>
                  <a:cubicBezTo>
                    <a:pt x="1335" y="4504"/>
                    <a:pt x="1335" y="4504"/>
                    <a:pt x="1335" y="4470"/>
                  </a:cubicBezTo>
                  <a:cubicBezTo>
                    <a:pt x="1502" y="3837"/>
                    <a:pt x="2202" y="3403"/>
                    <a:pt x="2736" y="306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0" name="Google Shape;4950;p54"/>
            <p:cNvSpPr/>
            <p:nvPr/>
          </p:nvSpPr>
          <p:spPr>
            <a:xfrm>
              <a:off x="4018419" y="870517"/>
              <a:ext cx="33607" cy="31613"/>
            </a:xfrm>
            <a:custGeom>
              <a:avLst/>
              <a:gdLst/>
              <a:ahLst/>
              <a:cxnLst/>
              <a:rect l="l" t="t" r="r" b="b"/>
              <a:pathLst>
                <a:path w="3370" h="3170" extrusionOk="0">
                  <a:moveTo>
                    <a:pt x="2536" y="0"/>
                  </a:moveTo>
                  <a:cubicBezTo>
                    <a:pt x="2036" y="167"/>
                    <a:pt x="1635" y="401"/>
                    <a:pt x="1168" y="701"/>
                  </a:cubicBezTo>
                  <a:cubicBezTo>
                    <a:pt x="868" y="901"/>
                    <a:pt x="535" y="1068"/>
                    <a:pt x="301" y="1335"/>
                  </a:cubicBezTo>
                  <a:cubicBezTo>
                    <a:pt x="168" y="1401"/>
                    <a:pt x="101" y="1535"/>
                    <a:pt x="1" y="1601"/>
                  </a:cubicBezTo>
                  <a:cubicBezTo>
                    <a:pt x="1" y="1601"/>
                    <a:pt x="34" y="1668"/>
                    <a:pt x="34" y="1702"/>
                  </a:cubicBezTo>
                  <a:cubicBezTo>
                    <a:pt x="134" y="1768"/>
                    <a:pt x="201" y="1902"/>
                    <a:pt x="301" y="2002"/>
                  </a:cubicBezTo>
                  <a:cubicBezTo>
                    <a:pt x="568" y="2369"/>
                    <a:pt x="968" y="2836"/>
                    <a:pt x="1268" y="3169"/>
                  </a:cubicBezTo>
                  <a:cubicBezTo>
                    <a:pt x="1635" y="2902"/>
                    <a:pt x="2036" y="2702"/>
                    <a:pt x="2436" y="2435"/>
                  </a:cubicBezTo>
                  <a:cubicBezTo>
                    <a:pt x="2769" y="2235"/>
                    <a:pt x="3036" y="2035"/>
                    <a:pt x="3370" y="1835"/>
                  </a:cubicBezTo>
                  <a:cubicBezTo>
                    <a:pt x="3136" y="1268"/>
                    <a:pt x="2836" y="567"/>
                    <a:pt x="2603" y="67"/>
                  </a:cubicBezTo>
                  <a:cubicBezTo>
                    <a:pt x="2603" y="67"/>
                    <a:pt x="2603" y="34"/>
                    <a:pt x="25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1" name="Google Shape;4951;p54"/>
            <p:cNvSpPr/>
            <p:nvPr/>
          </p:nvSpPr>
          <p:spPr>
            <a:xfrm>
              <a:off x="3981830" y="822609"/>
              <a:ext cx="50571" cy="34275"/>
            </a:xfrm>
            <a:custGeom>
              <a:avLst/>
              <a:gdLst/>
              <a:ahLst/>
              <a:cxnLst/>
              <a:rect l="l" t="t" r="r" b="b"/>
              <a:pathLst>
                <a:path w="5071" h="3437" extrusionOk="0">
                  <a:moveTo>
                    <a:pt x="1969" y="1102"/>
                  </a:moveTo>
                  <a:cubicBezTo>
                    <a:pt x="1802" y="1168"/>
                    <a:pt x="1635" y="1302"/>
                    <a:pt x="1502" y="1435"/>
                  </a:cubicBezTo>
                  <a:cubicBezTo>
                    <a:pt x="1135" y="1702"/>
                    <a:pt x="801" y="2002"/>
                    <a:pt x="534" y="2269"/>
                  </a:cubicBezTo>
                  <a:cubicBezTo>
                    <a:pt x="167" y="2669"/>
                    <a:pt x="1" y="3003"/>
                    <a:pt x="34" y="3270"/>
                  </a:cubicBezTo>
                  <a:lnTo>
                    <a:pt x="67" y="3303"/>
                  </a:lnTo>
                  <a:lnTo>
                    <a:pt x="201" y="3437"/>
                  </a:lnTo>
                  <a:lnTo>
                    <a:pt x="334" y="3170"/>
                  </a:lnTo>
                  <a:cubicBezTo>
                    <a:pt x="568" y="2669"/>
                    <a:pt x="1035" y="2303"/>
                    <a:pt x="1502" y="1969"/>
                  </a:cubicBezTo>
                  <a:cubicBezTo>
                    <a:pt x="1668" y="1836"/>
                    <a:pt x="1802" y="1769"/>
                    <a:pt x="1969" y="1669"/>
                  </a:cubicBezTo>
                  <a:cubicBezTo>
                    <a:pt x="2336" y="1469"/>
                    <a:pt x="2702" y="1268"/>
                    <a:pt x="3036" y="1102"/>
                  </a:cubicBezTo>
                  <a:cubicBezTo>
                    <a:pt x="3503" y="835"/>
                    <a:pt x="4304" y="334"/>
                    <a:pt x="4904" y="334"/>
                  </a:cubicBezTo>
                  <a:lnTo>
                    <a:pt x="5071" y="334"/>
                  </a:lnTo>
                  <a:lnTo>
                    <a:pt x="5037" y="268"/>
                  </a:lnTo>
                  <a:lnTo>
                    <a:pt x="5004" y="168"/>
                  </a:lnTo>
                  <a:cubicBezTo>
                    <a:pt x="4837" y="1"/>
                    <a:pt x="4370" y="1"/>
                    <a:pt x="3870" y="168"/>
                  </a:cubicBezTo>
                  <a:cubicBezTo>
                    <a:pt x="3336" y="334"/>
                    <a:pt x="2669" y="635"/>
                    <a:pt x="2102" y="1002"/>
                  </a:cubicBezTo>
                  <a:cubicBezTo>
                    <a:pt x="2035" y="1002"/>
                    <a:pt x="2002" y="1035"/>
                    <a:pt x="1969" y="110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2" name="Google Shape;4952;p54"/>
            <p:cNvSpPr/>
            <p:nvPr/>
          </p:nvSpPr>
          <p:spPr>
            <a:xfrm>
              <a:off x="4015099" y="865860"/>
              <a:ext cx="27953" cy="18968"/>
            </a:xfrm>
            <a:custGeom>
              <a:avLst/>
              <a:gdLst/>
              <a:ahLst/>
              <a:cxnLst/>
              <a:rect l="l" t="t" r="r" b="b"/>
              <a:pathLst>
                <a:path w="2803" h="1902" extrusionOk="0">
                  <a:moveTo>
                    <a:pt x="2469" y="234"/>
                  </a:moveTo>
                  <a:cubicBezTo>
                    <a:pt x="2135" y="367"/>
                    <a:pt x="1768" y="634"/>
                    <a:pt x="1335" y="834"/>
                  </a:cubicBezTo>
                  <a:cubicBezTo>
                    <a:pt x="968" y="1068"/>
                    <a:pt x="601" y="1335"/>
                    <a:pt x="300" y="1535"/>
                  </a:cubicBezTo>
                  <a:cubicBezTo>
                    <a:pt x="167" y="1668"/>
                    <a:pt x="0" y="1635"/>
                    <a:pt x="0" y="1668"/>
                  </a:cubicBezTo>
                  <a:cubicBezTo>
                    <a:pt x="34" y="1702"/>
                    <a:pt x="100" y="1802"/>
                    <a:pt x="167" y="1835"/>
                  </a:cubicBezTo>
                  <a:cubicBezTo>
                    <a:pt x="167" y="1868"/>
                    <a:pt x="200" y="1868"/>
                    <a:pt x="200" y="1902"/>
                  </a:cubicBezTo>
                  <a:lnTo>
                    <a:pt x="467" y="1668"/>
                  </a:lnTo>
                  <a:cubicBezTo>
                    <a:pt x="667" y="1501"/>
                    <a:pt x="934" y="1335"/>
                    <a:pt x="1168" y="1201"/>
                  </a:cubicBezTo>
                  <a:cubicBezTo>
                    <a:pt x="1268" y="1168"/>
                    <a:pt x="1368" y="1068"/>
                    <a:pt x="1468" y="1034"/>
                  </a:cubicBezTo>
                  <a:cubicBezTo>
                    <a:pt x="1501" y="1001"/>
                    <a:pt x="1535" y="1001"/>
                    <a:pt x="1601" y="968"/>
                  </a:cubicBezTo>
                  <a:cubicBezTo>
                    <a:pt x="1868" y="734"/>
                    <a:pt x="2168" y="534"/>
                    <a:pt x="2469" y="401"/>
                  </a:cubicBezTo>
                  <a:cubicBezTo>
                    <a:pt x="2602" y="367"/>
                    <a:pt x="2669" y="334"/>
                    <a:pt x="2802" y="301"/>
                  </a:cubicBezTo>
                  <a:cubicBezTo>
                    <a:pt x="2802" y="234"/>
                    <a:pt x="2769" y="234"/>
                    <a:pt x="2769" y="200"/>
                  </a:cubicBezTo>
                  <a:cubicBezTo>
                    <a:pt x="2702" y="134"/>
                    <a:pt x="2669" y="34"/>
                    <a:pt x="2669" y="0"/>
                  </a:cubicBezTo>
                  <a:cubicBezTo>
                    <a:pt x="2669" y="34"/>
                    <a:pt x="2635" y="200"/>
                    <a:pt x="2469" y="2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3" name="Google Shape;4953;p54"/>
            <p:cNvSpPr/>
            <p:nvPr/>
          </p:nvSpPr>
          <p:spPr>
            <a:xfrm>
              <a:off x="4032062" y="890472"/>
              <a:ext cx="21301" cy="14650"/>
            </a:xfrm>
            <a:custGeom>
              <a:avLst/>
              <a:gdLst/>
              <a:ahLst/>
              <a:cxnLst/>
              <a:rect l="l" t="t" r="r" b="b"/>
              <a:pathLst>
                <a:path w="2136" h="1469" extrusionOk="0">
                  <a:moveTo>
                    <a:pt x="2102" y="1"/>
                  </a:moveTo>
                  <a:cubicBezTo>
                    <a:pt x="1768" y="234"/>
                    <a:pt x="1335" y="468"/>
                    <a:pt x="1001" y="668"/>
                  </a:cubicBezTo>
                  <a:cubicBezTo>
                    <a:pt x="668" y="868"/>
                    <a:pt x="334" y="1135"/>
                    <a:pt x="0" y="1302"/>
                  </a:cubicBezTo>
                  <a:cubicBezTo>
                    <a:pt x="34" y="1335"/>
                    <a:pt x="101" y="1402"/>
                    <a:pt x="134" y="1468"/>
                  </a:cubicBezTo>
                  <a:cubicBezTo>
                    <a:pt x="434" y="1235"/>
                    <a:pt x="801" y="1035"/>
                    <a:pt x="1101" y="868"/>
                  </a:cubicBezTo>
                  <a:cubicBezTo>
                    <a:pt x="1435" y="668"/>
                    <a:pt x="1802" y="401"/>
                    <a:pt x="2135" y="201"/>
                  </a:cubicBezTo>
                  <a:cubicBezTo>
                    <a:pt x="2135" y="134"/>
                    <a:pt x="2135" y="34"/>
                    <a:pt x="21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4" name="Google Shape;4954;p54"/>
            <p:cNvSpPr/>
            <p:nvPr/>
          </p:nvSpPr>
          <p:spPr>
            <a:xfrm>
              <a:off x="4034385" y="893803"/>
              <a:ext cx="20304" cy="13642"/>
            </a:xfrm>
            <a:custGeom>
              <a:avLst/>
              <a:gdLst/>
              <a:ahLst/>
              <a:cxnLst/>
              <a:rect l="l" t="t" r="r" b="b"/>
              <a:pathLst>
                <a:path w="2036" h="1368" extrusionOk="0">
                  <a:moveTo>
                    <a:pt x="1902" y="34"/>
                  </a:moveTo>
                  <a:cubicBezTo>
                    <a:pt x="1602" y="234"/>
                    <a:pt x="1269" y="401"/>
                    <a:pt x="935" y="634"/>
                  </a:cubicBezTo>
                  <a:cubicBezTo>
                    <a:pt x="635" y="768"/>
                    <a:pt x="368" y="1034"/>
                    <a:pt x="34" y="1201"/>
                  </a:cubicBezTo>
                  <a:cubicBezTo>
                    <a:pt x="34" y="1201"/>
                    <a:pt x="1" y="1201"/>
                    <a:pt x="1" y="1235"/>
                  </a:cubicBezTo>
                  <a:lnTo>
                    <a:pt x="34" y="1301"/>
                  </a:lnTo>
                  <a:cubicBezTo>
                    <a:pt x="68" y="1335"/>
                    <a:pt x="68" y="1368"/>
                    <a:pt x="101" y="1368"/>
                  </a:cubicBezTo>
                  <a:cubicBezTo>
                    <a:pt x="268" y="1301"/>
                    <a:pt x="635" y="1034"/>
                    <a:pt x="1068" y="734"/>
                  </a:cubicBezTo>
                  <a:cubicBezTo>
                    <a:pt x="1469" y="501"/>
                    <a:pt x="1902" y="234"/>
                    <a:pt x="2036" y="167"/>
                  </a:cubicBezTo>
                  <a:cubicBezTo>
                    <a:pt x="2036" y="134"/>
                    <a:pt x="2002" y="34"/>
                    <a:pt x="19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55" name="Google Shape;4955;p54"/>
          <p:cNvGrpSpPr/>
          <p:nvPr/>
        </p:nvGrpSpPr>
        <p:grpSpPr>
          <a:xfrm>
            <a:off x="5386790" y="1309971"/>
            <a:ext cx="1131729" cy="893960"/>
            <a:chOff x="5386790" y="1309971"/>
            <a:chExt cx="1131729" cy="893960"/>
          </a:xfrm>
        </p:grpSpPr>
        <p:grpSp>
          <p:nvGrpSpPr>
            <p:cNvPr id="4956" name="Google Shape;4956;p54"/>
            <p:cNvGrpSpPr/>
            <p:nvPr/>
          </p:nvGrpSpPr>
          <p:grpSpPr>
            <a:xfrm>
              <a:off x="6321770" y="1941826"/>
              <a:ext cx="196749" cy="262106"/>
              <a:chOff x="5455275" y="4153502"/>
              <a:chExt cx="88157" cy="117436"/>
            </a:xfrm>
          </p:grpSpPr>
          <p:sp>
            <p:nvSpPr>
              <p:cNvPr id="4957" name="Google Shape;4957;p54"/>
              <p:cNvSpPr/>
              <p:nvPr/>
            </p:nvSpPr>
            <p:spPr>
              <a:xfrm>
                <a:off x="5459264" y="4153831"/>
                <a:ext cx="82842" cy="113776"/>
              </a:xfrm>
              <a:custGeom>
                <a:avLst/>
                <a:gdLst/>
                <a:ahLst/>
                <a:cxnLst/>
                <a:rect l="l" t="t" r="r" b="b"/>
                <a:pathLst>
                  <a:path w="8307" h="11409" extrusionOk="0">
                    <a:moveTo>
                      <a:pt x="7039" y="9340"/>
                    </a:moveTo>
                    <a:lnTo>
                      <a:pt x="7039" y="9340"/>
                    </a:lnTo>
                    <a:lnTo>
                      <a:pt x="6572" y="11409"/>
                    </a:lnTo>
                    <a:lnTo>
                      <a:pt x="1" y="9807"/>
                    </a:lnTo>
                    <a:cubicBezTo>
                      <a:pt x="601" y="7973"/>
                      <a:pt x="2135" y="6972"/>
                      <a:pt x="3670" y="6038"/>
                    </a:cubicBezTo>
                    <a:cubicBezTo>
                      <a:pt x="4704" y="5404"/>
                      <a:pt x="5338" y="4971"/>
                      <a:pt x="5605" y="4704"/>
                    </a:cubicBezTo>
                    <a:cubicBezTo>
                      <a:pt x="6438" y="3837"/>
                      <a:pt x="6672" y="2335"/>
                      <a:pt x="5171" y="2035"/>
                    </a:cubicBezTo>
                    <a:cubicBezTo>
                      <a:pt x="4170" y="1835"/>
                      <a:pt x="3837" y="3303"/>
                      <a:pt x="3603" y="4170"/>
                    </a:cubicBezTo>
                    <a:lnTo>
                      <a:pt x="1201" y="2736"/>
                    </a:lnTo>
                    <a:cubicBezTo>
                      <a:pt x="1535" y="1702"/>
                      <a:pt x="2402" y="1035"/>
                      <a:pt x="3136" y="701"/>
                    </a:cubicBezTo>
                    <a:cubicBezTo>
                      <a:pt x="4537" y="0"/>
                      <a:pt x="6772" y="401"/>
                      <a:pt x="7673" y="1702"/>
                    </a:cubicBezTo>
                    <a:cubicBezTo>
                      <a:pt x="8140" y="2335"/>
                      <a:pt x="8306" y="3069"/>
                      <a:pt x="8140" y="3870"/>
                    </a:cubicBezTo>
                    <a:cubicBezTo>
                      <a:pt x="7806" y="5538"/>
                      <a:pt x="6472" y="6472"/>
                      <a:pt x="5104" y="7306"/>
                    </a:cubicBezTo>
                    <a:cubicBezTo>
                      <a:pt x="4504" y="7673"/>
                      <a:pt x="3670" y="8073"/>
                      <a:pt x="3203" y="864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58" name="Google Shape;4958;p54"/>
              <p:cNvSpPr/>
              <p:nvPr/>
            </p:nvSpPr>
            <p:spPr>
              <a:xfrm>
                <a:off x="5455275" y="4153502"/>
                <a:ext cx="88157" cy="117436"/>
              </a:xfrm>
              <a:custGeom>
                <a:avLst/>
                <a:gdLst/>
                <a:ahLst/>
                <a:cxnLst/>
                <a:rect l="l" t="t" r="r" b="b"/>
                <a:pathLst>
                  <a:path w="8840" h="11776" extrusionOk="0">
                    <a:moveTo>
                      <a:pt x="7706" y="9407"/>
                    </a:moveTo>
                    <a:lnTo>
                      <a:pt x="7172" y="11775"/>
                    </a:lnTo>
                    <a:lnTo>
                      <a:pt x="0" y="10007"/>
                    </a:lnTo>
                    <a:lnTo>
                      <a:pt x="67" y="9707"/>
                    </a:lnTo>
                    <a:cubicBezTo>
                      <a:pt x="367" y="8740"/>
                      <a:pt x="934" y="8006"/>
                      <a:pt x="1601" y="7372"/>
                    </a:cubicBezTo>
                    <a:cubicBezTo>
                      <a:pt x="2269" y="6738"/>
                      <a:pt x="3069" y="6238"/>
                      <a:pt x="3870" y="5771"/>
                    </a:cubicBezTo>
                    <a:cubicBezTo>
                      <a:pt x="4370" y="5437"/>
                      <a:pt x="4770" y="5204"/>
                      <a:pt x="5104" y="5004"/>
                    </a:cubicBezTo>
                    <a:cubicBezTo>
                      <a:pt x="5404" y="4770"/>
                      <a:pt x="5604" y="4603"/>
                      <a:pt x="5738" y="4503"/>
                    </a:cubicBezTo>
                    <a:cubicBezTo>
                      <a:pt x="6038" y="4203"/>
                      <a:pt x="6238" y="3836"/>
                      <a:pt x="6271" y="3436"/>
                    </a:cubicBezTo>
                    <a:cubicBezTo>
                      <a:pt x="6338" y="3269"/>
                      <a:pt x="6338" y="3069"/>
                      <a:pt x="6271" y="2936"/>
                    </a:cubicBezTo>
                    <a:cubicBezTo>
                      <a:pt x="6238" y="2769"/>
                      <a:pt x="6205" y="2669"/>
                      <a:pt x="6071" y="2569"/>
                    </a:cubicBezTo>
                    <a:cubicBezTo>
                      <a:pt x="5938" y="2435"/>
                      <a:pt x="5738" y="2335"/>
                      <a:pt x="5437" y="2268"/>
                    </a:cubicBezTo>
                    <a:cubicBezTo>
                      <a:pt x="4737" y="2168"/>
                      <a:pt x="4403" y="3369"/>
                      <a:pt x="4203" y="4170"/>
                    </a:cubicBezTo>
                    <a:lnTo>
                      <a:pt x="4070" y="4570"/>
                    </a:lnTo>
                    <a:lnTo>
                      <a:pt x="1201" y="2869"/>
                    </a:lnTo>
                    <a:lnTo>
                      <a:pt x="1268" y="2669"/>
                    </a:lnTo>
                    <a:cubicBezTo>
                      <a:pt x="1435" y="2168"/>
                      <a:pt x="1701" y="1735"/>
                      <a:pt x="2035" y="1401"/>
                    </a:cubicBezTo>
                    <a:cubicBezTo>
                      <a:pt x="2435" y="1001"/>
                      <a:pt x="2902" y="667"/>
                      <a:pt x="3336" y="434"/>
                    </a:cubicBezTo>
                    <a:cubicBezTo>
                      <a:pt x="4103" y="67"/>
                      <a:pt x="5071" y="0"/>
                      <a:pt x="6038" y="200"/>
                    </a:cubicBezTo>
                    <a:cubicBezTo>
                      <a:pt x="6905" y="400"/>
                      <a:pt x="7739" y="867"/>
                      <a:pt x="8239" y="1535"/>
                    </a:cubicBezTo>
                    <a:lnTo>
                      <a:pt x="8239" y="1535"/>
                    </a:lnTo>
                    <a:cubicBezTo>
                      <a:pt x="8506" y="1868"/>
                      <a:pt x="8673" y="2235"/>
                      <a:pt x="8740" y="2669"/>
                    </a:cubicBezTo>
                    <a:cubicBezTo>
                      <a:pt x="8840" y="3069"/>
                      <a:pt x="8840" y="3436"/>
                      <a:pt x="8740" y="3903"/>
                    </a:cubicBezTo>
                    <a:cubicBezTo>
                      <a:pt x="8573" y="4770"/>
                      <a:pt x="8106" y="5504"/>
                      <a:pt x="7539" y="6071"/>
                    </a:cubicBezTo>
                    <a:cubicBezTo>
                      <a:pt x="6939" y="6605"/>
                      <a:pt x="6271" y="7072"/>
                      <a:pt x="5571" y="7505"/>
                    </a:cubicBezTo>
                    <a:lnTo>
                      <a:pt x="5571" y="7505"/>
                    </a:lnTo>
                    <a:cubicBezTo>
                      <a:pt x="5371" y="7606"/>
                      <a:pt x="5371" y="7606"/>
                      <a:pt x="5337" y="7672"/>
                    </a:cubicBezTo>
                    <a:cubicBezTo>
                      <a:pt x="4937" y="7906"/>
                      <a:pt x="4503" y="8173"/>
                      <a:pt x="4103" y="8439"/>
                    </a:cubicBezTo>
                    <a:lnTo>
                      <a:pt x="7706" y="9173"/>
                    </a:lnTo>
                    <a:close/>
                    <a:moveTo>
                      <a:pt x="6772" y="11108"/>
                    </a:moveTo>
                    <a:lnTo>
                      <a:pt x="7105" y="9574"/>
                    </a:lnTo>
                    <a:lnTo>
                      <a:pt x="3102" y="8773"/>
                    </a:lnTo>
                    <a:lnTo>
                      <a:pt x="3403" y="8439"/>
                    </a:lnTo>
                    <a:cubicBezTo>
                      <a:pt x="3803" y="7939"/>
                      <a:pt x="4537" y="7539"/>
                      <a:pt x="5071" y="7205"/>
                    </a:cubicBezTo>
                    <a:lnTo>
                      <a:pt x="5304" y="7038"/>
                    </a:lnTo>
                    <a:lnTo>
                      <a:pt x="5304" y="7038"/>
                    </a:lnTo>
                    <a:cubicBezTo>
                      <a:pt x="6005" y="6605"/>
                      <a:pt x="6672" y="6205"/>
                      <a:pt x="7139" y="5704"/>
                    </a:cubicBezTo>
                    <a:cubicBezTo>
                      <a:pt x="7672" y="5204"/>
                      <a:pt x="8073" y="4603"/>
                      <a:pt x="8206" y="3836"/>
                    </a:cubicBezTo>
                    <a:cubicBezTo>
                      <a:pt x="8273" y="3436"/>
                      <a:pt x="8273" y="3102"/>
                      <a:pt x="8206" y="2769"/>
                    </a:cubicBezTo>
                    <a:cubicBezTo>
                      <a:pt x="8106" y="2435"/>
                      <a:pt x="7973" y="2168"/>
                      <a:pt x="7772" y="1868"/>
                    </a:cubicBezTo>
                    <a:lnTo>
                      <a:pt x="7772" y="1868"/>
                    </a:lnTo>
                    <a:cubicBezTo>
                      <a:pt x="7372" y="1268"/>
                      <a:pt x="6638" y="901"/>
                      <a:pt x="5904" y="734"/>
                    </a:cubicBezTo>
                    <a:cubicBezTo>
                      <a:pt x="5104" y="567"/>
                      <a:pt x="4237" y="601"/>
                      <a:pt x="3569" y="934"/>
                    </a:cubicBezTo>
                    <a:cubicBezTo>
                      <a:pt x="3203" y="1101"/>
                      <a:pt x="2769" y="1401"/>
                      <a:pt x="2402" y="1768"/>
                    </a:cubicBezTo>
                    <a:cubicBezTo>
                      <a:pt x="2202" y="2035"/>
                      <a:pt x="1968" y="2302"/>
                      <a:pt x="1868" y="2602"/>
                    </a:cubicBezTo>
                    <a:lnTo>
                      <a:pt x="3736" y="3736"/>
                    </a:lnTo>
                    <a:cubicBezTo>
                      <a:pt x="4003" y="2769"/>
                      <a:pt x="4437" y="1568"/>
                      <a:pt x="5538" y="1768"/>
                    </a:cubicBezTo>
                    <a:cubicBezTo>
                      <a:pt x="5904" y="1868"/>
                      <a:pt x="6205" y="2035"/>
                      <a:pt x="6405" y="2235"/>
                    </a:cubicBezTo>
                    <a:cubicBezTo>
                      <a:pt x="6605" y="2402"/>
                      <a:pt x="6705" y="2635"/>
                      <a:pt x="6772" y="2902"/>
                    </a:cubicBezTo>
                    <a:cubicBezTo>
                      <a:pt x="6838" y="3169"/>
                      <a:pt x="6838" y="3403"/>
                      <a:pt x="6772" y="3636"/>
                    </a:cubicBezTo>
                    <a:cubicBezTo>
                      <a:pt x="6705" y="4103"/>
                      <a:pt x="6438" y="4603"/>
                      <a:pt x="6071" y="4937"/>
                    </a:cubicBezTo>
                    <a:lnTo>
                      <a:pt x="6071" y="4937"/>
                    </a:lnTo>
                    <a:cubicBezTo>
                      <a:pt x="5938" y="5070"/>
                      <a:pt x="5704" y="5271"/>
                      <a:pt x="5371" y="5471"/>
                    </a:cubicBezTo>
                    <a:cubicBezTo>
                      <a:pt x="5037" y="5704"/>
                      <a:pt x="4604" y="5971"/>
                      <a:pt x="4103" y="6305"/>
                    </a:cubicBezTo>
                    <a:cubicBezTo>
                      <a:pt x="3369" y="6772"/>
                      <a:pt x="2602" y="7272"/>
                      <a:pt x="1935" y="7872"/>
                    </a:cubicBezTo>
                    <a:cubicBezTo>
                      <a:pt x="1401" y="8373"/>
                      <a:pt x="934" y="8940"/>
                      <a:pt x="634" y="970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59" name="Google Shape;4959;p54"/>
              <p:cNvSpPr/>
              <p:nvPr/>
            </p:nvSpPr>
            <p:spPr>
              <a:xfrm>
                <a:off x="5527456" y="4170126"/>
                <a:ext cx="7998" cy="33946"/>
              </a:xfrm>
              <a:custGeom>
                <a:avLst/>
                <a:gdLst/>
                <a:ahLst/>
                <a:cxnLst/>
                <a:rect l="l" t="t" r="r" b="b"/>
                <a:pathLst>
                  <a:path w="802" h="3404" extrusionOk="0">
                    <a:moveTo>
                      <a:pt x="34" y="34"/>
                    </a:moveTo>
                    <a:cubicBezTo>
                      <a:pt x="568" y="435"/>
                      <a:pt x="635" y="1202"/>
                      <a:pt x="534" y="1836"/>
                    </a:cubicBezTo>
                    <a:cubicBezTo>
                      <a:pt x="468" y="2369"/>
                      <a:pt x="168" y="2836"/>
                      <a:pt x="101" y="3337"/>
                    </a:cubicBezTo>
                    <a:cubicBezTo>
                      <a:pt x="101" y="3370"/>
                      <a:pt x="134" y="3403"/>
                      <a:pt x="168" y="3370"/>
                    </a:cubicBezTo>
                    <a:cubicBezTo>
                      <a:pt x="601" y="2936"/>
                      <a:pt x="768" y="2069"/>
                      <a:pt x="801" y="1535"/>
                    </a:cubicBezTo>
                    <a:cubicBezTo>
                      <a:pt x="801" y="902"/>
                      <a:pt x="635" y="335"/>
                      <a:pt x="34" y="34"/>
                    </a:cubicBezTo>
                    <a:cubicBezTo>
                      <a:pt x="34" y="1"/>
                      <a:pt x="1" y="34"/>
                      <a:pt x="34" y="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60" name="Google Shape;4960;p54"/>
              <p:cNvSpPr/>
              <p:nvPr/>
            </p:nvSpPr>
            <p:spPr>
              <a:xfrm>
                <a:off x="5520805" y="4206725"/>
                <a:ext cx="4667" cy="4328"/>
              </a:xfrm>
              <a:custGeom>
                <a:avLst/>
                <a:gdLst/>
                <a:ahLst/>
                <a:cxnLst/>
                <a:rect l="l" t="t" r="r" b="b"/>
                <a:pathLst>
                  <a:path w="468" h="434" extrusionOk="0">
                    <a:moveTo>
                      <a:pt x="334" y="34"/>
                    </a:moveTo>
                    <a:cubicBezTo>
                      <a:pt x="301" y="100"/>
                      <a:pt x="201" y="167"/>
                      <a:pt x="167" y="200"/>
                    </a:cubicBezTo>
                    <a:cubicBezTo>
                      <a:pt x="134" y="267"/>
                      <a:pt x="34" y="334"/>
                      <a:pt x="1" y="401"/>
                    </a:cubicBezTo>
                    <a:cubicBezTo>
                      <a:pt x="1" y="434"/>
                      <a:pt x="1" y="434"/>
                      <a:pt x="34" y="434"/>
                    </a:cubicBezTo>
                    <a:cubicBezTo>
                      <a:pt x="201" y="434"/>
                      <a:pt x="334" y="200"/>
                      <a:pt x="434" y="67"/>
                    </a:cubicBezTo>
                    <a:cubicBezTo>
                      <a:pt x="468" y="67"/>
                      <a:pt x="368" y="0"/>
                      <a:pt x="334" y="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961" name="Google Shape;4961;p54"/>
            <p:cNvGrpSpPr/>
            <p:nvPr/>
          </p:nvGrpSpPr>
          <p:grpSpPr>
            <a:xfrm rot="-1706412">
              <a:off x="5434399" y="1333645"/>
              <a:ext cx="160385" cy="240577"/>
              <a:chOff x="5457270" y="3987500"/>
              <a:chExt cx="71862" cy="107793"/>
            </a:xfrm>
          </p:grpSpPr>
          <p:sp>
            <p:nvSpPr>
              <p:cNvPr id="4962" name="Google Shape;4962;p54"/>
              <p:cNvSpPr/>
              <p:nvPr/>
            </p:nvSpPr>
            <p:spPr>
              <a:xfrm>
                <a:off x="5460930" y="3989833"/>
                <a:ext cx="65878" cy="101131"/>
              </a:xfrm>
              <a:custGeom>
                <a:avLst/>
                <a:gdLst/>
                <a:ahLst/>
                <a:cxnLst/>
                <a:rect l="l" t="t" r="r" b="b"/>
                <a:pathLst>
                  <a:path w="6606" h="10141" extrusionOk="0">
                    <a:moveTo>
                      <a:pt x="2802" y="10141"/>
                    </a:moveTo>
                    <a:lnTo>
                      <a:pt x="0" y="9007"/>
                    </a:lnTo>
                    <a:lnTo>
                      <a:pt x="3636" y="2502"/>
                    </a:lnTo>
                    <a:cubicBezTo>
                      <a:pt x="2702" y="2836"/>
                      <a:pt x="2435" y="3103"/>
                      <a:pt x="1435" y="2969"/>
                    </a:cubicBezTo>
                    <a:lnTo>
                      <a:pt x="868" y="1001"/>
                    </a:lnTo>
                    <a:cubicBezTo>
                      <a:pt x="2102" y="1134"/>
                      <a:pt x="4303" y="901"/>
                      <a:pt x="5137" y="0"/>
                    </a:cubicBezTo>
                    <a:lnTo>
                      <a:pt x="6605" y="63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63" name="Google Shape;4963;p54"/>
              <p:cNvSpPr/>
              <p:nvPr/>
            </p:nvSpPr>
            <p:spPr>
              <a:xfrm>
                <a:off x="5457270" y="3987500"/>
                <a:ext cx="71862" cy="107793"/>
              </a:xfrm>
              <a:custGeom>
                <a:avLst/>
                <a:gdLst/>
                <a:ahLst/>
                <a:cxnLst/>
                <a:rect l="l" t="t" r="r" b="b"/>
                <a:pathLst>
                  <a:path w="7206" h="10809" extrusionOk="0">
                    <a:moveTo>
                      <a:pt x="3069" y="10642"/>
                    </a:moveTo>
                    <a:lnTo>
                      <a:pt x="0" y="9374"/>
                    </a:lnTo>
                    <a:lnTo>
                      <a:pt x="3369" y="3303"/>
                    </a:lnTo>
                    <a:cubicBezTo>
                      <a:pt x="2869" y="3503"/>
                      <a:pt x="2502" y="3570"/>
                      <a:pt x="1702" y="3503"/>
                    </a:cubicBezTo>
                    <a:lnTo>
                      <a:pt x="1535" y="3503"/>
                    </a:lnTo>
                    <a:lnTo>
                      <a:pt x="834" y="1002"/>
                    </a:lnTo>
                    <a:lnTo>
                      <a:pt x="1201" y="1035"/>
                    </a:lnTo>
                    <a:cubicBezTo>
                      <a:pt x="1868" y="1135"/>
                      <a:pt x="2836" y="1068"/>
                      <a:pt x="3670" y="868"/>
                    </a:cubicBezTo>
                    <a:cubicBezTo>
                      <a:pt x="4337" y="701"/>
                      <a:pt x="4871" y="501"/>
                      <a:pt x="5204" y="134"/>
                    </a:cubicBezTo>
                    <a:lnTo>
                      <a:pt x="5338" y="1"/>
                    </a:lnTo>
                    <a:lnTo>
                      <a:pt x="7206" y="835"/>
                    </a:lnTo>
                    <a:cubicBezTo>
                      <a:pt x="5871" y="4170"/>
                      <a:pt x="4570" y="7473"/>
                      <a:pt x="3236" y="10809"/>
                    </a:cubicBezTo>
                    <a:close/>
                    <a:moveTo>
                      <a:pt x="734" y="9141"/>
                    </a:moveTo>
                    <a:lnTo>
                      <a:pt x="3003" y="10041"/>
                    </a:lnTo>
                    <a:lnTo>
                      <a:pt x="6538" y="1068"/>
                    </a:lnTo>
                    <a:lnTo>
                      <a:pt x="5504" y="635"/>
                    </a:lnTo>
                    <a:cubicBezTo>
                      <a:pt x="5071" y="1002"/>
                      <a:pt x="4437" y="1235"/>
                      <a:pt x="3836" y="1368"/>
                    </a:cubicBezTo>
                    <a:cubicBezTo>
                      <a:pt x="3069" y="1535"/>
                      <a:pt x="2235" y="1635"/>
                      <a:pt x="1568" y="1569"/>
                    </a:cubicBezTo>
                    <a:lnTo>
                      <a:pt x="1935" y="2970"/>
                    </a:lnTo>
                    <a:cubicBezTo>
                      <a:pt x="2569" y="3003"/>
                      <a:pt x="2869" y="2870"/>
                      <a:pt x="3369" y="2669"/>
                    </a:cubicBezTo>
                    <a:cubicBezTo>
                      <a:pt x="3536" y="2603"/>
                      <a:pt x="3703" y="2536"/>
                      <a:pt x="3870" y="2436"/>
                    </a:cubicBezTo>
                    <a:lnTo>
                      <a:pt x="4203" y="2836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64" name="Google Shape;4964;p54"/>
              <p:cNvSpPr/>
              <p:nvPr/>
            </p:nvSpPr>
            <p:spPr>
              <a:xfrm>
                <a:off x="5502176" y="4000474"/>
                <a:ext cx="15318" cy="38264"/>
              </a:xfrm>
              <a:custGeom>
                <a:avLst/>
                <a:gdLst/>
                <a:ahLst/>
                <a:cxnLst/>
                <a:rect l="l" t="t" r="r" b="b"/>
                <a:pathLst>
                  <a:path w="1536" h="3837" extrusionOk="0">
                    <a:moveTo>
                      <a:pt x="1435" y="34"/>
                    </a:moveTo>
                    <a:cubicBezTo>
                      <a:pt x="1135" y="601"/>
                      <a:pt x="1001" y="1268"/>
                      <a:pt x="734" y="1902"/>
                    </a:cubicBezTo>
                    <a:cubicBezTo>
                      <a:pt x="501" y="2536"/>
                      <a:pt x="201" y="3103"/>
                      <a:pt x="1" y="3737"/>
                    </a:cubicBezTo>
                    <a:cubicBezTo>
                      <a:pt x="1" y="3770"/>
                      <a:pt x="34" y="3837"/>
                      <a:pt x="67" y="3770"/>
                    </a:cubicBezTo>
                    <a:cubicBezTo>
                      <a:pt x="401" y="3270"/>
                      <a:pt x="601" y="2703"/>
                      <a:pt x="868" y="2169"/>
                    </a:cubicBezTo>
                    <a:cubicBezTo>
                      <a:pt x="1168" y="1502"/>
                      <a:pt x="1302" y="768"/>
                      <a:pt x="1535" y="67"/>
                    </a:cubicBezTo>
                    <a:cubicBezTo>
                      <a:pt x="1535" y="34"/>
                      <a:pt x="1502" y="1"/>
                      <a:pt x="1435" y="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65" name="Google Shape;4965;p54"/>
              <p:cNvSpPr/>
              <p:nvPr/>
            </p:nvSpPr>
            <p:spPr>
              <a:xfrm>
                <a:off x="5498855" y="4044383"/>
                <a:ext cx="2004" cy="3341"/>
              </a:xfrm>
              <a:custGeom>
                <a:avLst/>
                <a:gdLst/>
                <a:ahLst/>
                <a:cxnLst/>
                <a:rect l="l" t="t" r="r" b="b"/>
                <a:pathLst>
                  <a:path w="201" h="335" extrusionOk="0">
                    <a:moveTo>
                      <a:pt x="67" y="34"/>
                    </a:moveTo>
                    <a:cubicBezTo>
                      <a:pt x="33" y="134"/>
                      <a:pt x="0" y="201"/>
                      <a:pt x="0" y="301"/>
                    </a:cubicBezTo>
                    <a:cubicBezTo>
                      <a:pt x="0" y="334"/>
                      <a:pt x="33" y="334"/>
                      <a:pt x="33" y="334"/>
                    </a:cubicBezTo>
                    <a:lnTo>
                      <a:pt x="167" y="101"/>
                    </a:lnTo>
                    <a:cubicBezTo>
                      <a:pt x="200" y="34"/>
                      <a:pt x="100" y="1"/>
                      <a:pt x="67" y="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966" name="Google Shape;4966;p54"/>
          <p:cNvGrpSpPr/>
          <p:nvPr/>
        </p:nvGrpSpPr>
        <p:grpSpPr>
          <a:xfrm rot="2126173">
            <a:off x="2929297" y="3512485"/>
            <a:ext cx="163343" cy="247992"/>
            <a:chOff x="5572702" y="3981516"/>
            <a:chExt cx="73188" cy="111114"/>
          </a:xfrm>
        </p:grpSpPr>
        <p:sp>
          <p:nvSpPr>
            <p:cNvPr id="4967" name="Google Shape;4967;p54"/>
            <p:cNvSpPr/>
            <p:nvPr/>
          </p:nvSpPr>
          <p:spPr>
            <a:xfrm>
              <a:off x="5575693" y="3984179"/>
              <a:ext cx="67205" cy="105788"/>
            </a:xfrm>
            <a:custGeom>
              <a:avLst/>
              <a:gdLst/>
              <a:ahLst/>
              <a:cxnLst/>
              <a:rect l="l" t="t" r="r" b="b"/>
              <a:pathLst>
                <a:path w="6739" h="10608" extrusionOk="0">
                  <a:moveTo>
                    <a:pt x="1" y="7706"/>
                  </a:moveTo>
                  <a:lnTo>
                    <a:pt x="1" y="7706"/>
                  </a:lnTo>
                  <a:lnTo>
                    <a:pt x="2302" y="7005"/>
                  </a:lnTo>
                  <a:cubicBezTo>
                    <a:pt x="2269" y="7672"/>
                    <a:pt x="2469" y="8973"/>
                    <a:pt x="3336" y="8973"/>
                  </a:cubicBezTo>
                  <a:cubicBezTo>
                    <a:pt x="3770" y="8973"/>
                    <a:pt x="4070" y="8807"/>
                    <a:pt x="4337" y="8506"/>
                  </a:cubicBezTo>
                  <a:cubicBezTo>
                    <a:pt x="5371" y="7339"/>
                    <a:pt x="4137" y="5171"/>
                    <a:pt x="1969" y="5738"/>
                  </a:cubicBezTo>
                  <a:lnTo>
                    <a:pt x="2702" y="4203"/>
                  </a:lnTo>
                  <a:cubicBezTo>
                    <a:pt x="3570" y="4237"/>
                    <a:pt x="4337" y="3836"/>
                    <a:pt x="4337" y="2869"/>
                  </a:cubicBezTo>
                  <a:cubicBezTo>
                    <a:pt x="4337" y="2202"/>
                    <a:pt x="3903" y="1735"/>
                    <a:pt x="3203" y="1735"/>
                  </a:cubicBezTo>
                  <a:cubicBezTo>
                    <a:pt x="2069" y="1735"/>
                    <a:pt x="2035" y="2902"/>
                    <a:pt x="1902" y="3836"/>
                  </a:cubicBezTo>
                  <a:lnTo>
                    <a:pt x="134" y="2836"/>
                  </a:lnTo>
                  <a:cubicBezTo>
                    <a:pt x="134" y="1168"/>
                    <a:pt x="1335" y="0"/>
                    <a:pt x="3169" y="0"/>
                  </a:cubicBezTo>
                  <a:cubicBezTo>
                    <a:pt x="4704" y="0"/>
                    <a:pt x="6305" y="1168"/>
                    <a:pt x="6305" y="2769"/>
                  </a:cubicBezTo>
                  <a:cubicBezTo>
                    <a:pt x="6305" y="3703"/>
                    <a:pt x="5805" y="4403"/>
                    <a:pt x="4837" y="4970"/>
                  </a:cubicBezTo>
                  <a:cubicBezTo>
                    <a:pt x="6038" y="5204"/>
                    <a:pt x="6739" y="6171"/>
                    <a:pt x="6739" y="7372"/>
                  </a:cubicBezTo>
                  <a:cubicBezTo>
                    <a:pt x="6739" y="9307"/>
                    <a:pt x="5171" y="10608"/>
                    <a:pt x="3336" y="10608"/>
                  </a:cubicBezTo>
                  <a:cubicBezTo>
                    <a:pt x="1568" y="10574"/>
                    <a:pt x="201" y="9507"/>
                    <a:pt x="1" y="770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8" name="Google Shape;4968;p54"/>
            <p:cNvSpPr/>
            <p:nvPr/>
          </p:nvSpPr>
          <p:spPr>
            <a:xfrm>
              <a:off x="5572702" y="3981516"/>
              <a:ext cx="73188" cy="111114"/>
            </a:xfrm>
            <a:custGeom>
              <a:avLst/>
              <a:gdLst/>
              <a:ahLst/>
              <a:cxnLst/>
              <a:rect l="l" t="t" r="r" b="b"/>
              <a:pathLst>
                <a:path w="7339" h="11142" extrusionOk="0">
                  <a:moveTo>
                    <a:pt x="200" y="7673"/>
                  </a:moveTo>
                  <a:lnTo>
                    <a:pt x="2869" y="6839"/>
                  </a:lnTo>
                  <a:lnTo>
                    <a:pt x="2836" y="7272"/>
                  </a:lnTo>
                  <a:lnTo>
                    <a:pt x="2836" y="7439"/>
                  </a:lnTo>
                  <a:cubicBezTo>
                    <a:pt x="2836" y="7739"/>
                    <a:pt x="2869" y="8140"/>
                    <a:pt x="3036" y="8440"/>
                  </a:cubicBezTo>
                  <a:cubicBezTo>
                    <a:pt x="3169" y="8673"/>
                    <a:pt x="3336" y="8907"/>
                    <a:pt x="3603" y="8940"/>
                  </a:cubicBezTo>
                  <a:lnTo>
                    <a:pt x="3636" y="8940"/>
                  </a:lnTo>
                  <a:cubicBezTo>
                    <a:pt x="3803" y="8940"/>
                    <a:pt x="3936" y="8907"/>
                    <a:pt x="4103" y="8840"/>
                  </a:cubicBezTo>
                  <a:cubicBezTo>
                    <a:pt x="4203" y="8807"/>
                    <a:pt x="4337" y="8673"/>
                    <a:pt x="4470" y="8573"/>
                  </a:cubicBezTo>
                  <a:cubicBezTo>
                    <a:pt x="4670" y="8306"/>
                    <a:pt x="4770" y="8006"/>
                    <a:pt x="4770" y="7739"/>
                  </a:cubicBezTo>
                  <a:cubicBezTo>
                    <a:pt x="4770" y="7439"/>
                    <a:pt x="4670" y="7172"/>
                    <a:pt x="4504" y="6939"/>
                  </a:cubicBezTo>
                  <a:cubicBezTo>
                    <a:pt x="4337" y="6672"/>
                    <a:pt x="4137" y="6472"/>
                    <a:pt x="3836" y="6338"/>
                  </a:cubicBezTo>
                  <a:cubicBezTo>
                    <a:pt x="3469" y="6171"/>
                    <a:pt x="2969" y="6105"/>
                    <a:pt x="2369" y="6272"/>
                  </a:cubicBezTo>
                  <a:lnTo>
                    <a:pt x="1802" y="6438"/>
                  </a:lnTo>
                  <a:lnTo>
                    <a:pt x="2869" y="4170"/>
                  </a:lnTo>
                  <a:lnTo>
                    <a:pt x="3036" y="4170"/>
                  </a:lnTo>
                  <a:lnTo>
                    <a:pt x="3136" y="4170"/>
                  </a:lnTo>
                  <a:cubicBezTo>
                    <a:pt x="3503" y="4170"/>
                    <a:pt x="3803" y="4103"/>
                    <a:pt x="4070" y="3937"/>
                  </a:cubicBezTo>
                  <a:cubicBezTo>
                    <a:pt x="4270" y="3770"/>
                    <a:pt x="4370" y="3503"/>
                    <a:pt x="4437" y="3169"/>
                  </a:cubicBezTo>
                  <a:lnTo>
                    <a:pt x="4437" y="3136"/>
                  </a:lnTo>
                  <a:cubicBezTo>
                    <a:pt x="4437" y="2902"/>
                    <a:pt x="4337" y="2636"/>
                    <a:pt x="4237" y="2502"/>
                  </a:cubicBezTo>
                  <a:cubicBezTo>
                    <a:pt x="4103" y="2402"/>
                    <a:pt x="3836" y="2302"/>
                    <a:pt x="3603" y="2302"/>
                  </a:cubicBezTo>
                  <a:cubicBezTo>
                    <a:pt x="2769" y="2302"/>
                    <a:pt x="2669" y="3169"/>
                    <a:pt x="2602" y="3937"/>
                  </a:cubicBezTo>
                  <a:lnTo>
                    <a:pt x="2569" y="4137"/>
                  </a:lnTo>
                  <a:lnTo>
                    <a:pt x="2502" y="4570"/>
                  </a:lnTo>
                  <a:lnTo>
                    <a:pt x="200" y="3269"/>
                  </a:lnTo>
                  <a:lnTo>
                    <a:pt x="200" y="3103"/>
                  </a:lnTo>
                  <a:cubicBezTo>
                    <a:pt x="200" y="2169"/>
                    <a:pt x="534" y="1435"/>
                    <a:pt x="1134" y="901"/>
                  </a:cubicBezTo>
                  <a:cubicBezTo>
                    <a:pt x="1735" y="334"/>
                    <a:pt x="2569" y="0"/>
                    <a:pt x="3503" y="0"/>
                  </a:cubicBezTo>
                  <a:lnTo>
                    <a:pt x="3503" y="0"/>
                  </a:lnTo>
                  <a:lnTo>
                    <a:pt x="3503" y="0"/>
                  </a:lnTo>
                  <a:cubicBezTo>
                    <a:pt x="4403" y="0"/>
                    <a:pt x="5271" y="334"/>
                    <a:pt x="5905" y="934"/>
                  </a:cubicBezTo>
                  <a:cubicBezTo>
                    <a:pt x="6472" y="1468"/>
                    <a:pt x="6905" y="2235"/>
                    <a:pt x="6905" y="3069"/>
                  </a:cubicBezTo>
                  <a:cubicBezTo>
                    <a:pt x="6905" y="3570"/>
                    <a:pt x="6772" y="4003"/>
                    <a:pt x="6472" y="4437"/>
                  </a:cubicBezTo>
                  <a:cubicBezTo>
                    <a:pt x="6305" y="4670"/>
                    <a:pt x="6071" y="4937"/>
                    <a:pt x="5771" y="5137"/>
                  </a:cubicBezTo>
                  <a:cubicBezTo>
                    <a:pt x="6171" y="5304"/>
                    <a:pt x="6505" y="5571"/>
                    <a:pt x="6772" y="5905"/>
                  </a:cubicBezTo>
                  <a:cubicBezTo>
                    <a:pt x="7139" y="6338"/>
                    <a:pt x="7339" y="6972"/>
                    <a:pt x="7339" y="7639"/>
                  </a:cubicBezTo>
                  <a:cubicBezTo>
                    <a:pt x="7339" y="8640"/>
                    <a:pt x="6939" y="9507"/>
                    <a:pt x="6305" y="10141"/>
                  </a:cubicBezTo>
                  <a:cubicBezTo>
                    <a:pt x="5638" y="10775"/>
                    <a:pt x="4670" y="11142"/>
                    <a:pt x="3670" y="11142"/>
                  </a:cubicBezTo>
                  <a:cubicBezTo>
                    <a:pt x="2736" y="11142"/>
                    <a:pt x="1835" y="10841"/>
                    <a:pt x="1235" y="10274"/>
                  </a:cubicBezTo>
                  <a:cubicBezTo>
                    <a:pt x="601" y="9741"/>
                    <a:pt x="167" y="8940"/>
                    <a:pt x="67" y="7973"/>
                  </a:cubicBezTo>
                  <a:lnTo>
                    <a:pt x="0" y="7773"/>
                  </a:lnTo>
                  <a:close/>
                  <a:moveTo>
                    <a:pt x="2335" y="7606"/>
                  </a:moveTo>
                  <a:lnTo>
                    <a:pt x="634" y="8140"/>
                  </a:lnTo>
                  <a:cubicBezTo>
                    <a:pt x="768" y="8840"/>
                    <a:pt x="1101" y="9440"/>
                    <a:pt x="1568" y="9841"/>
                  </a:cubicBezTo>
                  <a:cubicBezTo>
                    <a:pt x="2102" y="10308"/>
                    <a:pt x="2836" y="10575"/>
                    <a:pt x="3670" y="10575"/>
                  </a:cubicBezTo>
                  <a:cubicBezTo>
                    <a:pt x="4570" y="10575"/>
                    <a:pt x="5337" y="10241"/>
                    <a:pt x="5938" y="9674"/>
                  </a:cubicBezTo>
                  <a:cubicBezTo>
                    <a:pt x="6472" y="9174"/>
                    <a:pt x="6805" y="8440"/>
                    <a:pt x="6805" y="7606"/>
                  </a:cubicBezTo>
                  <a:cubicBezTo>
                    <a:pt x="6805" y="7072"/>
                    <a:pt x="6638" y="6572"/>
                    <a:pt x="6338" y="6171"/>
                  </a:cubicBezTo>
                  <a:cubicBezTo>
                    <a:pt x="6038" y="5805"/>
                    <a:pt x="5638" y="5571"/>
                    <a:pt x="5104" y="5438"/>
                  </a:cubicBezTo>
                  <a:lnTo>
                    <a:pt x="5004" y="4937"/>
                  </a:lnTo>
                  <a:cubicBezTo>
                    <a:pt x="5471" y="4670"/>
                    <a:pt x="5804" y="4404"/>
                    <a:pt x="6005" y="4103"/>
                  </a:cubicBezTo>
                  <a:cubicBezTo>
                    <a:pt x="6205" y="3770"/>
                    <a:pt x="6338" y="3436"/>
                    <a:pt x="6338" y="3069"/>
                  </a:cubicBezTo>
                  <a:cubicBezTo>
                    <a:pt x="6338" y="2335"/>
                    <a:pt x="6005" y="1768"/>
                    <a:pt x="5504" y="1301"/>
                  </a:cubicBezTo>
                  <a:cubicBezTo>
                    <a:pt x="4971" y="801"/>
                    <a:pt x="4203" y="501"/>
                    <a:pt x="3469" y="501"/>
                  </a:cubicBezTo>
                  <a:lnTo>
                    <a:pt x="3469" y="501"/>
                  </a:lnTo>
                  <a:lnTo>
                    <a:pt x="3469" y="501"/>
                  </a:lnTo>
                  <a:cubicBezTo>
                    <a:pt x="2636" y="501"/>
                    <a:pt x="1935" y="768"/>
                    <a:pt x="1435" y="1235"/>
                  </a:cubicBezTo>
                  <a:cubicBezTo>
                    <a:pt x="968" y="1635"/>
                    <a:pt x="701" y="2235"/>
                    <a:pt x="667" y="2936"/>
                  </a:cubicBezTo>
                  <a:lnTo>
                    <a:pt x="1968" y="3636"/>
                  </a:lnTo>
                  <a:cubicBezTo>
                    <a:pt x="2102" y="2736"/>
                    <a:pt x="2269" y="1735"/>
                    <a:pt x="3469" y="1735"/>
                  </a:cubicBezTo>
                  <a:cubicBezTo>
                    <a:pt x="3903" y="1735"/>
                    <a:pt x="4237" y="1835"/>
                    <a:pt x="4470" y="2102"/>
                  </a:cubicBezTo>
                  <a:cubicBezTo>
                    <a:pt x="4737" y="2335"/>
                    <a:pt x="4837" y="2669"/>
                    <a:pt x="4837" y="3103"/>
                  </a:cubicBezTo>
                  <a:lnTo>
                    <a:pt x="4837" y="3136"/>
                  </a:lnTo>
                  <a:cubicBezTo>
                    <a:pt x="4837" y="3670"/>
                    <a:pt x="4604" y="4070"/>
                    <a:pt x="4270" y="4303"/>
                  </a:cubicBezTo>
                  <a:cubicBezTo>
                    <a:pt x="3970" y="4504"/>
                    <a:pt x="3536" y="4637"/>
                    <a:pt x="3136" y="4637"/>
                  </a:cubicBezTo>
                  <a:lnTo>
                    <a:pt x="2669" y="5571"/>
                  </a:lnTo>
                  <a:cubicBezTo>
                    <a:pt x="3169" y="5504"/>
                    <a:pt x="3603" y="5604"/>
                    <a:pt x="3970" y="5771"/>
                  </a:cubicBezTo>
                  <a:cubicBezTo>
                    <a:pt x="4337" y="5938"/>
                    <a:pt x="4670" y="6238"/>
                    <a:pt x="4904" y="6572"/>
                  </a:cubicBezTo>
                  <a:cubicBezTo>
                    <a:pt x="5104" y="6905"/>
                    <a:pt x="5204" y="7272"/>
                    <a:pt x="5204" y="7639"/>
                  </a:cubicBezTo>
                  <a:cubicBezTo>
                    <a:pt x="5204" y="8073"/>
                    <a:pt x="5104" y="8473"/>
                    <a:pt x="4804" y="8840"/>
                  </a:cubicBezTo>
                  <a:cubicBezTo>
                    <a:pt x="4637" y="9007"/>
                    <a:pt x="4470" y="9174"/>
                    <a:pt x="4270" y="9274"/>
                  </a:cubicBezTo>
                  <a:cubicBezTo>
                    <a:pt x="4070" y="9340"/>
                    <a:pt x="3836" y="9407"/>
                    <a:pt x="3603" y="9407"/>
                  </a:cubicBezTo>
                  <a:lnTo>
                    <a:pt x="3503" y="9407"/>
                  </a:lnTo>
                  <a:cubicBezTo>
                    <a:pt x="3002" y="9340"/>
                    <a:pt x="2702" y="9007"/>
                    <a:pt x="2502" y="8573"/>
                  </a:cubicBezTo>
                  <a:cubicBezTo>
                    <a:pt x="2435" y="8340"/>
                    <a:pt x="2335" y="7939"/>
                    <a:pt x="2335" y="76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9" name="Google Shape;4969;p54"/>
            <p:cNvSpPr/>
            <p:nvPr/>
          </p:nvSpPr>
          <p:spPr>
            <a:xfrm>
              <a:off x="5622265" y="3994490"/>
              <a:ext cx="11987" cy="21630"/>
            </a:xfrm>
            <a:custGeom>
              <a:avLst/>
              <a:gdLst/>
              <a:ahLst/>
              <a:cxnLst/>
              <a:rect l="l" t="t" r="r" b="b"/>
              <a:pathLst>
                <a:path w="1202" h="2169" extrusionOk="0">
                  <a:moveTo>
                    <a:pt x="1" y="34"/>
                  </a:moveTo>
                  <a:cubicBezTo>
                    <a:pt x="301" y="334"/>
                    <a:pt x="601" y="667"/>
                    <a:pt x="768" y="1101"/>
                  </a:cubicBezTo>
                  <a:cubicBezTo>
                    <a:pt x="834" y="1301"/>
                    <a:pt x="868" y="1501"/>
                    <a:pt x="868" y="1702"/>
                  </a:cubicBezTo>
                  <a:cubicBezTo>
                    <a:pt x="868" y="1868"/>
                    <a:pt x="834" y="2002"/>
                    <a:pt x="868" y="2135"/>
                  </a:cubicBezTo>
                  <a:cubicBezTo>
                    <a:pt x="868" y="2169"/>
                    <a:pt x="968" y="2169"/>
                    <a:pt x="968" y="2169"/>
                  </a:cubicBezTo>
                  <a:cubicBezTo>
                    <a:pt x="1201" y="1935"/>
                    <a:pt x="1068" y="1435"/>
                    <a:pt x="968" y="1134"/>
                  </a:cubicBezTo>
                  <a:cubicBezTo>
                    <a:pt x="801" y="667"/>
                    <a:pt x="468" y="267"/>
                    <a:pt x="1" y="34"/>
                  </a:cubicBezTo>
                  <a:cubicBezTo>
                    <a:pt x="34" y="0"/>
                    <a:pt x="1" y="34"/>
                    <a:pt x="1" y="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0" name="Google Shape;4970;p54"/>
            <p:cNvSpPr/>
            <p:nvPr/>
          </p:nvSpPr>
          <p:spPr>
            <a:xfrm>
              <a:off x="5627919" y="4018773"/>
              <a:ext cx="2344" cy="2673"/>
            </a:xfrm>
            <a:custGeom>
              <a:avLst/>
              <a:gdLst/>
              <a:ahLst/>
              <a:cxnLst/>
              <a:rect l="l" t="t" r="r" b="b"/>
              <a:pathLst>
                <a:path w="235" h="268" extrusionOk="0">
                  <a:moveTo>
                    <a:pt x="101" y="34"/>
                  </a:moveTo>
                  <a:cubicBezTo>
                    <a:pt x="67" y="67"/>
                    <a:pt x="67" y="100"/>
                    <a:pt x="1" y="201"/>
                  </a:cubicBezTo>
                  <a:cubicBezTo>
                    <a:pt x="1" y="234"/>
                    <a:pt x="67" y="267"/>
                    <a:pt x="101" y="234"/>
                  </a:cubicBezTo>
                  <a:cubicBezTo>
                    <a:pt x="134" y="201"/>
                    <a:pt x="201" y="134"/>
                    <a:pt x="201" y="100"/>
                  </a:cubicBezTo>
                  <a:cubicBezTo>
                    <a:pt x="234" y="34"/>
                    <a:pt x="134" y="0"/>
                    <a:pt x="101" y="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1" name="Google Shape;4971;p54"/>
            <p:cNvSpPr/>
            <p:nvPr/>
          </p:nvSpPr>
          <p:spPr>
            <a:xfrm>
              <a:off x="5629256" y="4041391"/>
              <a:ext cx="8985" cy="17970"/>
            </a:xfrm>
            <a:custGeom>
              <a:avLst/>
              <a:gdLst/>
              <a:ahLst/>
              <a:cxnLst/>
              <a:rect l="l" t="t" r="r" b="b"/>
              <a:pathLst>
                <a:path w="901" h="1802" extrusionOk="0">
                  <a:moveTo>
                    <a:pt x="0" y="67"/>
                  </a:moveTo>
                  <a:cubicBezTo>
                    <a:pt x="267" y="268"/>
                    <a:pt x="434" y="601"/>
                    <a:pt x="500" y="901"/>
                  </a:cubicBezTo>
                  <a:cubicBezTo>
                    <a:pt x="600" y="1168"/>
                    <a:pt x="500" y="1468"/>
                    <a:pt x="600" y="1769"/>
                  </a:cubicBezTo>
                  <a:cubicBezTo>
                    <a:pt x="600" y="1802"/>
                    <a:pt x="667" y="1802"/>
                    <a:pt x="734" y="1769"/>
                  </a:cubicBezTo>
                  <a:cubicBezTo>
                    <a:pt x="901" y="1468"/>
                    <a:pt x="801" y="1068"/>
                    <a:pt x="734" y="768"/>
                  </a:cubicBezTo>
                  <a:cubicBezTo>
                    <a:pt x="600" y="434"/>
                    <a:pt x="300" y="234"/>
                    <a:pt x="0" y="67"/>
                  </a:cubicBezTo>
                  <a:cubicBezTo>
                    <a:pt x="0" y="1"/>
                    <a:pt x="0" y="67"/>
                    <a:pt x="0" y="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2" name="Google Shape;4972;p54"/>
            <p:cNvSpPr/>
            <p:nvPr/>
          </p:nvSpPr>
          <p:spPr>
            <a:xfrm>
              <a:off x="5634910" y="4063679"/>
              <a:ext cx="668" cy="1675"/>
            </a:xfrm>
            <a:custGeom>
              <a:avLst/>
              <a:gdLst/>
              <a:ahLst/>
              <a:cxnLst/>
              <a:rect l="l" t="t" r="r" b="b"/>
              <a:pathLst>
                <a:path w="67" h="168" extrusionOk="0">
                  <a:moveTo>
                    <a:pt x="0" y="34"/>
                  </a:moveTo>
                  <a:lnTo>
                    <a:pt x="0" y="101"/>
                  </a:lnTo>
                  <a:cubicBezTo>
                    <a:pt x="0" y="101"/>
                    <a:pt x="0" y="167"/>
                    <a:pt x="33" y="167"/>
                  </a:cubicBezTo>
                  <a:cubicBezTo>
                    <a:pt x="67" y="101"/>
                    <a:pt x="67" y="67"/>
                    <a:pt x="67" y="34"/>
                  </a:cubicBezTo>
                  <a:cubicBezTo>
                    <a:pt x="33" y="1"/>
                    <a:pt x="0" y="1"/>
                    <a:pt x="0" y="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73" name="Google Shape;4973;p54"/>
          <p:cNvGrpSpPr/>
          <p:nvPr/>
        </p:nvGrpSpPr>
        <p:grpSpPr>
          <a:xfrm>
            <a:off x="6186290" y="3199112"/>
            <a:ext cx="467723" cy="670491"/>
            <a:chOff x="7319782" y="3794905"/>
            <a:chExt cx="202591" cy="290419"/>
          </a:xfrm>
        </p:grpSpPr>
        <p:sp>
          <p:nvSpPr>
            <p:cNvPr id="4974" name="Google Shape;4974;p54"/>
            <p:cNvSpPr/>
            <p:nvPr/>
          </p:nvSpPr>
          <p:spPr>
            <a:xfrm>
              <a:off x="7319782" y="3803561"/>
              <a:ext cx="197276" cy="281763"/>
            </a:xfrm>
            <a:custGeom>
              <a:avLst/>
              <a:gdLst/>
              <a:ahLst/>
              <a:cxnLst/>
              <a:rect l="l" t="t" r="r" b="b"/>
              <a:pathLst>
                <a:path w="19782" h="28254" extrusionOk="0">
                  <a:moveTo>
                    <a:pt x="9541" y="22316"/>
                  </a:moveTo>
                  <a:cubicBezTo>
                    <a:pt x="9541" y="22450"/>
                    <a:pt x="9541" y="22550"/>
                    <a:pt x="9507" y="22650"/>
                  </a:cubicBezTo>
                  <a:cubicBezTo>
                    <a:pt x="9441" y="22883"/>
                    <a:pt x="9274" y="22983"/>
                    <a:pt x="9040" y="23117"/>
                  </a:cubicBezTo>
                  <a:cubicBezTo>
                    <a:pt x="9140" y="23317"/>
                    <a:pt x="9140" y="23550"/>
                    <a:pt x="9040" y="23750"/>
                  </a:cubicBezTo>
                  <a:cubicBezTo>
                    <a:pt x="8974" y="23951"/>
                    <a:pt x="8807" y="24084"/>
                    <a:pt x="8607" y="24217"/>
                  </a:cubicBezTo>
                  <a:cubicBezTo>
                    <a:pt x="8673" y="24418"/>
                    <a:pt x="8673" y="24618"/>
                    <a:pt x="8607" y="24818"/>
                  </a:cubicBezTo>
                  <a:cubicBezTo>
                    <a:pt x="8507" y="25051"/>
                    <a:pt x="8340" y="25151"/>
                    <a:pt x="8140" y="25285"/>
                  </a:cubicBezTo>
                  <a:cubicBezTo>
                    <a:pt x="8206" y="25485"/>
                    <a:pt x="8206" y="25719"/>
                    <a:pt x="8140" y="25919"/>
                  </a:cubicBezTo>
                  <a:cubicBezTo>
                    <a:pt x="7973" y="26386"/>
                    <a:pt x="7406" y="26486"/>
                    <a:pt x="6939" y="26486"/>
                  </a:cubicBezTo>
                  <a:cubicBezTo>
                    <a:pt x="6639" y="26886"/>
                    <a:pt x="6272" y="27286"/>
                    <a:pt x="5871" y="27486"/>
                  </a:cubicBezTo>
                  <a:cubicBezTo>
                    <a:pt x="5438" y="27787"/>
                    <a:pt x="4937" y="27987"/>
                    <a:pt x="4370" y="27787"/>
                  </a:cubicBezTo>
                  <a:cubicBezTo>
                    <a:pt x="4037" y="27653"/>
                    <a:pt x="3870" y="27753"/>
                    <a:pt x="3603" y="27920"/>
                  </a:cubicBezTo>
                  <a:cubicBezTo>
                    <a:pt x="3203" y="28154"/>
                    <a:pt x="2936" y="28254"/>
                    <a:pt x="2502" y="28087"/>
                  </a:cubicBezTo>
                  <a:cubicBezTo>
                    <a:pt x="2035" y="27920"/>
                    <a:pt x="1935" y="27620"/>
                    <a:pt x="1835" y="27186"/>
                  </a:cubicBezTo>
                  <a:cubicBezTo>
                    <a:pt x="1802" y="26986"/>
                    <a:pt x="1735" y="26819"/>
                    <a:pt x="1535" y="26753"/>
                  </a:cubicBezTo>
                  <a:cubicBezTo>
                    <a:pt x="601" y="26252"/>
                    <a:pt x="468" y="24785"/>
                    <a:pt x="601" y="23817"/>
                  </a:cubicBezTo>
                  <a:cubicBezTo>
                    <a:pt x="267" y="23450"/>
                    <a:pt x="1" y="22983"/>
                    <a:pt x="167" y="22583"/>
                  </a:cubicBezTo>
                  <a:cubicBezTo>
                    <a:pt x="267" y="22349"/>
                    <a:pt x="434" y="22249"/>
                    <a:pt x="634" y="22116"/>
                  </a:cubicBezTo>
                  <a:cubicBezTo>
                    <a:pt x="534" y="21916"/>
                    <a:pt x="534" y="21682"/>
                    <a:pt x="634" y="21482"/>
                  </a:cubicBezTo>
                  <a:cubicBezTo>
                    <a:pt x="701" y="21282"/>
                    <a:pt x="868" y="21149"/>
                    <a:pt x="1101" y="21015"/>
                  </a:cubicBezTo>
                  <a:cubicBezTo>
                    <a:pt x="1001" y="20815"/>
                    <a:pt x="1001" y="20615"/>
                    <a:pt x="1101" y="20415"/>
                  </a:cubicBezTo>
                  <a:cubicBezTo>
                    <a:pt x="1168" y="20181"/>
                    <a:pt x="1335" y="20081"/>
                    <a:pt x="1535" y="19948"/>
                  </a:cubicBezTo>
                  <a:cubicBezTo>
                    <a:pt x="1468" y="19748"/>
                    <a:pt x="1468" y="19514"/>
                    <a:pt x="1535" y="19314"/>
                  </a:cubicBezTo>
                  <a:cubicBezTo>
                    <a:pt x="1635" y="19147"/>
                    <a:pt x="1702" y="19080"/>
                    <a:pt x="1835" y="18980"/>
                  </a:cubicBezTo>
                  <a:cubicBezTo>
                    <a:pt x="1702" y="18780"/>
                    <a:pt x="1602" y="18580"/>
                    <a:pt x="1535" y="18347"/>
                  </a:cubicBezTo>
                  <a:cubicBezTo>
                    <a:pt x="1535" y="18280"/>
                    <a:pt x="1535" y="18180"/>
                    <a:pt x="1602" y="18113"/>
                  </a:cubicBezTo>
                  <a:cubicBezTo>
                    <a:pt x="2035" y="17346"/>
                    <a:pt x="2135" y="16412"/>
                    <a:pt x="2169" y="15578"/>
                  </a:cubicBezTo>
                  <a:cubicBezTo>
                    <a:pt x="2202" y="14477"/>
                    <a:pt x="2102" y="13410"/>
                    <a:pt x="1969" y="12342"/>
                  </a:cubicBezTo>
                  <a:cubicBezTo>
                    <a:pt x="1802" y="10574"/>
                    <a:pt x="1535" y="8473"/>
                    <a:pt x="2035" y="6738"/>
                  </a:cubicBezTo>
                  <a:cubicBezTo>
                    <a:pt x="2135" y="6338"/>
                    <a:pt x="2302" y="5971"/>
                    <a:pt x="2436" y="5638"/>
                  </a:cubicBezTo>
                  <a:cubicBezTo>
                    <a:pt x="3203" y="3770"/>
                    <a:pt x="4637" y="2168"/>
                    <a:pt x="6472" y="1234"/>
                  </a:cubicBezTo>
                  <a:cubicBezTo>
                    <a:pt x="8440" y="167"/>
                    <a:pt x="10641" y="0"/>
                    <a:pt x="12776" y="601"/>
                  </a:cubicBezTo>
                  <a:cubicBezTo>
                    <a:pt x="13177" y="734"/>
                    <a:pt x="13610" y="834"/>
                    <a:pt x="13977" y="1001"/>
                  </a:cubicBezTo>
                  <a:lnTo>
                    <a:pt x="14044" y="1068"/>
                  </a:lnTo>
                  <a:cubicBezTo>
                    <a:pt x="14478" y="1234"/>
                    <a:pt x="14844" y="1401"/>
                    <a:pt x="15211" y="1635"/>
                  </a:cubicBezTo>
                  <a:cubicBezTo>
                    <a:pt x="17146" y="2735"/>
                    <a:pt x="18547" y="4437"/>
                    <a:pt x="19181" y="6572"/>
                  </a:cubicBezTo>
                  <a:cubicBezTo>
                    <a:pt x="19781" y="8506"/>
                    <a:pt x="19681" y="10641"/>
                    <a:pt x="18881" y="12509"/>
                  </a:cubicBezTo>
                  <a:cubicBezTo>
                    <a:pt x="18781" y="12909"/>
                    <a:pt x="18614" y="13243"/>
                    <a:pt x="18380" y="13577"/>
                  </a:cubicBezTo>
                  <a:cubicBezTo>
                    <a:pt x="17480" y="15144"/>
                    <a:pt x="15845" y="16445"/>
                    <a:pt x="14478" y="17579"/>
                  </a:cubicBezTo>
                  <a:cubicBezTo>
                    <a:pt x="13644" y="18247"/>
                    <a:pt x="12810" y="18947"/>
                    <a:pt x="12042" y="19681"/>
                  </a:cubicBezTo>
                  <a:cubicBezTo>
                    <a:pt x="11475" y="20315"/>
                    <a:pt x="10875" y="21082"/>
                    <a:pt x="10641" y="21916"/>
                  </a:cubicBezTo>
                  <a:cubicBezTo>
                    <a:pt x="10608" y="21983"/>
                    <a:pt x="10541" y="22083"/>
                    <a:pt x="10475" y="22149"/>
                  </a:cubicBezTo>
                  <a:cubicBezTo>
                    <a:pt x="10275" y="22316"/>
                    <a:pt x="10008" y="22416"/>
                    <a:pt x="9774" y="22416"/>
                  </a:cubicBezTo>
                  <a:cubicBezTo>
                    <a:pt x="9674" y="22316"/>
                    <a:pt x="9607" y="22316"/>
                    <a:pt x="9541" y="2231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5" name="Google Shape;4975;p54"/>
            <p:cNvSpPr/>
            <p:nvPr/>
          </p:nvSpPr>
          <p:spPr>
            <a:xfrm>
              <a:off x="7334422" y="3794905"/>
              <a:ext cx="187952" cy="235531"/>
            </a:xfrm>
            <a:custGeom>
              <a:avLst/>
              <a:gdLst/>
              <a:ahLst/>
              <a:cxnLst/>
              <a:rect l="l" t="t" r="r" b="b"/>
              <a:pathLst>
                <a:path w="18847" h="23618" extrusionOk="0">
                  <a:moveTo>
                    <a:pt x="12342" y="2269"/>
                  </a:moveTo>
                  <a:lnTo>
                    <a:pt x="12342" y="2269"/>
                  </a:lnTo>
                  <a:cubicBezTo>
                    <a:pt x="7072" y="1"/>
                    <a:pt x="2168" y="3237"/>
                    <a:pt x="968" y="7673"/>
                  </a:cubicBezTo>
                  <a:cubicBezTo>
                    <a:pt x="0" y="11176"/>
                    <a:pt x="2068" y="16413"/>
                    <a:pt x="467" y="19181"/>
                  </a:cubicBezTo>
                  <a:cubicBezTo>
                    <a:pt x="634" y="20749"/>
                    <a:pt x="7506" y="23618"/>
                    <a:pt x="8706" y="22650"/>
                  </a:cubicBezTo>
                  <a:cubicBezTo>
                    <a:pt x="9540" y="19582"/>
                    <a:pt x="14711" y="17347"/>
                    <a:pt x="16512" y="14178"/>
                  </a:cubicBezTo>
                  <a:cubicBezTo>
                    <a:pt x="18847" y="10108"/>
                    <a:pt x="17646" y="4437"/>
                    <a:pt x="12342" y="226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6" name="Google Shape;4976;p54"/>
            <p:cNvSpPr/>
            <p:nvPr/>
          </p:nvSpPr>
          <p:spPr>
            <a:xfrm>
              <a:off x="7336416" y="3803890"/>
              <a:ext cx="178976" cy="221559"/>
            </a:xfrm>
            <a:custGeom>
              <a:avLst/>
              <a:gdLst/>
              <a:ahLst/>
              <a:cxnLst/>
              <a:rect l="l" t="t" r="r" b="b"/>
              <a:pathLst>
                <a:path w="17947" h="22217" extrusionOk="0">
                  <a:moveTo>
                    <a:pt x="12042" y="1568"/>
                  </a:moveTo>
                  <a:lnTo>
                    <a:pt x="12042" y="1568"/>
                  </a:lnTo>
                  <a:cubicBezTo>
                    <a:pt x="11642" y="1402"/>
                    <a:pt x="11275" y="1268"/>
                    <a:pt x="10875" y="1168"/>
                  </a:cubicBezTo>
                  <a:cubicBezTo>
                    <a:pt x="8773" y="568"/>
                    <a:pt x="6772" y="868"/>
                    <a:pt x="5104" y="1735"/>
                  </a:cubicBezTo>
                  <a:cubicBezTo>
                    <a:pt x="3436" y="2602"/>
                    <a:pt x="2102" y="4070"/>
                    <a:pt x="1368" y="5771"/>
                  </a:cubicBezTo>
                  <a:cubicBezTo>
                    <a:pt x="1268" y="6105"/>
                    <a:pt x="1135" y="6438"/>
                    <a:pt x="1034" y="6772"/>
                  </a:cubicBezTo>
                  <a:cubicBezTo>
                    <a:pt x="634" y="8340"/>
                    <a:pt x="801" y="10241"/>
                    <a:pt x="1001" y="12176"/>
                  </a:cubicBezTo>
                  <a:cubicBezTo>
                    <a:pt x="1201" y="14444"/>
                    <a:pt x="1468" y="16679"/>
                    <a:pt x="601" y="18247"/>
                  </a:cubicBezTo>
                  <a:cubicBezTo>
                    <a:pt x="634" y="18347"/>
                    <a:pt x="668" y="18414"/>
                    <a:pt x="768" y="18547"/>
                  </a:cubicBezTo>
                  <a:cubicBezTo>
                    <a:pt x="1301" y="19214"/>
                    <a:pt x="2669" y="20015"/>
                    <a:pt x="4170" y="20615"/>
                  </a:cubicBezTo>
                  <a:cubicBezTo>
                    <a:pt x="5671" y="21249"/>
                    <a:pt x="7206" y="21683"/>
                    <a:pt x="8039" y="21549"/>
                  </a:cubicBezTo>
                  <a:cubicBezTo>
                    <a:pt x="8173" y="21549"/>
                    <a:pt x="8306" y="21516"/>
                    <a:pt x="8373" y="21449"/>
                  </a:cubicBezTo>
                  <a:cubicBezTo>
                    <a:pt x="8873" y="19748"/>
                    <a:pt x="10641" y="18347"/>
                    <a:pt x="12443" y="16879"/>
                  </a:cubicBezTo>
                  <a:cubicBezTo>
                    <a:pt x="13877" y="15678"/>
                    <a:pt x="15378" y="14444"/>
                    <a:pt x="16179" y="13043"/>
                  </a:cubicBezTo>
                  <a:cubicBezTo>
                    <a:pt x="16345" y="12710"/>
                    <a:pt x="16512" y="12409"/>
                    <a:pt x="16646" y="12076"/>
                  </a:cubicBezTo>
                  <a:cubicBezTo>
                    <a:pt x="17346" y="10341"/>
                    <a:pt x="17446" y="8373"/>
                    <a:pt x="16879" y="6572"/>
                  </a:cubicBezTo>
                  <a:cubicBezTo>
                    <a:pt x="16345" y="4771"/>
                    <a:pt x="15145" y="3169"/>
                    <a:pt x="13210" y="2069"/>
                  </a:cubicBezTo>
                  <a:cubicBezTo>
                    <a:pt x="12876" y="1869"/>
                    <a:pt x="12509" y="1702"/>
                    <a:pt x="12142" y="1535"/>
                  </a:cubicBezTo>
                  <a:close/>
                  <a:moveTo>
                    <a:pt x="12176" y="1068"/>
                  </a:moveTo>
                  <a:lnTo>
                    <a:pt x="12276" y="1101"/>
                  </a:lnTo>
                  <a:cubicBezTo>
                    <a:pt x="12676" y="1268"/>
                    <a:pt x="13043" y="1435"/>
                    <a:pt x="13443" y="1668"/>
                  </a:cubicBezTo>
                  <a:cubicBezTo>
                    <a:pt x="15478" y="2836"/>
                    <a:pt x="16779" y="4570"/>
                    <a:pt x="17346" y="6438"/>
                  </a:cubicBezTo>
                  <a:cubicBezTo>
                    <a:pt x="17947" y="8373"/>
                    <a:pt x="17846" y="10441"/>
                    <a:pt x="17046" y="12276"/>
                  </a:cubicBezTo>
                  <a:cubicBezTo>
                    <a:pt x="16946" y="12610"/>
                    <a:pt x="16746" y="13010"/>
                    <a:pt x="16546" y="13277"/>
                  </a:cubicBezTo>
                  <a:cubicBezTo>
                    <a:pt x="15712" y="14778"/>
                    <a:pt x="14177" y="16045"/>
                    <a:pt x="12676" y="17246"/>
                  </a:cubicBezTo>
                  <a:cubicBezTo>
                    <a:pt x="10908" y="18681"/>
                    <a:pt x="9207" y="20048"/>
                    <a:pt x="8807" y="21683"/>
                  </a:cubicBezTo>
                  <a:cubicBezTo>
                    <a:pt x="8807" y="21716"/>
                    <a:pt x="8773" y="21783"/>
                    <a:pt x="8707" y="21849"/>
                  </a:cubicBezTo>
                  <a:cubicBezTo>
                    <a:pt x="8540" y="21950"/>
                    <a:pt x="8340" y="22050"/>
                    <a:pt x="8039" y="22083"/>
                  </a:cubicBezTo>
                  <a:cubicBezTo>
                    <a:pt x="7105" y="22216"/>
                    <a:pt x="5471" y="21749"/>
                    <a:pt x="3937" y="21116"/>
                  </a:cubicBezTo>
                  <a:cubicBezTo>
                    <a:pt x="2369" y="20448"/>
                    <a:pt x="868" y="19615"/>
                    <a:pt x="301" y="18881"/>
                  </a:cubicBezTo>
                  <a:cubicBezTo>
                    <a:pt x="134" y="18681"/>
                    <a:pt x="34" y="18447"/>
                    <a:pt x="0" y="18247"/>
                  </a:cubicBezTo>
                  <a:cubicBezTo>
                    <a:pt x="0" y="18214"/>
                    <a:pt x="0" y="18113"/>
                    <a:pt x="34" y="18080"/>
                  </a:cubicBezTo>
                  <a:cubicBezTo>
                    <a:pt x="868" y="16679"/>
                    <a:pt x="668" y="14444"/>
                    <a:pt x="467" y="12209"/>
                  </a:cubicBezTo>
                  <a:cubicBezTo>
                    <a:pt x="234" y="10275"/>
                    <a:pt x="67" y="8273"/>
                    <a:pt x="534" y="6672"/>
                  </a:cubicBezTo>
                  <a:cubicBezTo>
                    <a:pt x="634" y="6272"/>
                    <a:pt x="734" y="5938"/>
                    <a:pt x="901" y="5571"/>
                  </a:cubicBezTo>
                  <a:cubicBezTo>
                    <a:pt x="1702" y="3737"/>
                    <a:pt x="3103" y="2202"/>
                    <a:pt x="4871" y="1235"/>
                  </a:cubicBezTo>
                  <a:cubicBezTo>
                    <a:pt x="6672" y="334"/>
                    <a:pt x="8807" y="1"/>
                    <a:pt x="11042" y="601"/>
                  </a:cubicBezTo>
                  <a:cubicBezTo>
                    <a:pt x="11375" y="768"/>
                    <a:pt x="11809" y="901"/>
                    <a:pt x="12176" y="106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7" name="Google Shape;4977;p54"/>
            <p:cNvSpPr/>
            <p:nvPr/>
          </p:nvSpPr>
          <p:spPr>
            <a:xfrm>
              <a:off x="7326773" y="4040079"/>
              <a:ext cx="60543" cy="41924"/>
            </a:xfrm>
            <a:custGeom>
              <a:avLst/>
              <a:gdLst/>
              <a:ahLst/>
              <a:cxnLst/>
              <a:rect l="l" t="t" r="r" b="b"/>
              <a:pathLst>
                <a:path w="6071" h="4204" extrusionOk="0">
                  <a:moveTo>
                    <a:pt x="300" y="0"/>
                  </a:moveTo>
                  <a:cubicBezTo>
                    <a:pt x="300" y="0"/>
                    <a:pt x="0" y="2068"/>
                    <a:pt x="1067" y="2602"/>
                  </a:cubicBezTo>
                  <a:cubicBezTo>
                    <a:pt x="1835" y="3036"/>
                    <a:pt x="1334" y="3703"/>
                    <a:pt x="1968" y="3936"/>
                  </a:cubicBezTo>
                  <a:cubicBezTo>
                    <a:pt x="2635" y="4203"/>
                    <a:pt x="2802" y="3269"/>
                    <a:pt x="3836" y="3669"/>
                  </a:cubicBezTo>
                  <a:cubicBezTo>
                    <a:pt x="4970" y="4036"/>
                    <a:pt x="6071" y="2268"/>
                    <a:pt x="6071" y="2268"/>
                  </a:cubicBezTo>
                  <a:cubicBezTo>
                    <a:pt x="6071" y="2268"/>
                    <a:pt x="2902" y="200"/>
                    <a:pt x="3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8" name="Google Shape;4978;p54"/>
            <p:cNvSpPr/>
            <p:nvPr/>
          </p:nvSpPr>
          <p:spPr>
            <a:xfrm>
              <a:off x="7324439" y="4037077"/>
              <a:ext cx="66207" cy="46252"/>
            </a:xfrm>
            <a:custGeom>
              <a:avLst/>
              <a:gdLst/>
              <a:ahLst/>
              <a:cxnLst/>
              <a:rect l="l" t="t" r="r" b="b"/>
              <a:pathLst>
                <a:path w="6639" h="4638" extrusionOk="0">
                  <a:moveTo>
                    <a:pt x="801" y="568"/>
                  </a:moveTo>
                  <a:cubicBezTo>
                    <a:pt x="734" y="1135"/>
                    <a:pt x="734" y="2336"/>
                    <a:pt x="1402" y="2703"/>
                  </a:cubicBezTo>
                  <a:cubicBezTo>
                    <a:pt x="1902" y="2970"/>
                    <a:pt x="2002" y="3337"/>
                    <a:pt x="2069" y="3637"/>
                  </a:cubicBezTo>
                  <a:cubicBezTo>
                    <a:pt x="2135" y="3804"/>
                    <a:pt x="2169" y="3970"/>
                    <a:pt x="2336" y="4004"/>
                  </a:cubicBezTo>
                  <a:cubicBezTo>
                    <a:pt x="2502" y="4070"/>
                    <a:pt x="2669" y="4004"/>
                    <a:pt x="2836" y="3870"/>
                  </a:cubicBezTo>
                  <a:cubicBezTo>
                    <a:pt x="3169" y="3670"/>
                    <a:pt x="3503" y="3470"/>
                    <a:pt x="4204" y="3670"/>
                  </a:cubicBezTo>
                  <a:cubicBezTo>
                    <a:pt x="4904" y="3904"/>
                    <a:pt x="5671" y="3036"/>
                    <a:pt x="5971" y="2636"/>
                  </a:cubicBezTo>
                  <a:cubicBezTo>
                    <a:pt x="5171" y="2169"/>
                    <a:pt x="2836" y="835"/>
                    <a:pt x="801" y="568"/>
                  </a:cubicBezTo>
                  <a:close/>
                  <a:moveTo>
                    <a:pt x="1168" y="3136"/>
                  </a:moveTo>
                  <a:cubicBezTo>
                    <a:pt x="1" y="2536"/>
                    <a:pt x="234" y="468"/>
                    <a:pt x="301" y="234"/>
                  </a:cubicBezTo>
                  <a:lnTo>
                    <a:pt x="301" y="234"/>
                  </a:lnTo>
                  <a:cubicBezTo>
                    <a:pt x="301" y="134"/>
                    <a:pt x="401" y="1"/>
                    <a:pt x="568" y="1"/>
                  </a:cubicBezTo>
                  <a:cubicBezTo>
                    <a:pt x="3203" y="234"/>
                    <a:pt x="6405" y="2303"/>
                    <a:pt x="6472" y="2303"/>
                  </a:cubicBezTo>
                  <a:cubicBezTo>
                    <a:pt x="6572" y="2369"/>
                    <a:pt x="6639" y="2536"/>
                    <a:pt x="6539" y="2669"/>
                  </a:cubicBezTo>
                  <a:cubicBezTo>
                    <a:pt x="6539" y="2669"/>
                    <a:pt x="5338" y="4638"/>
                    <a:pt x="4003" y="4171"/>
                  </a:cubicBezTo>
                  <a:cubicBezTo>
                    <a:pt x="3536" y="4004"/>
                    <a:pt x="3303" y="4171"/>
                    <a:pt x="3069" y="4304"/>
                  </a:cubicBezTo>
                  <a:cubicBezTo>
                    <a:pt x="2803" y="4471"/>
                    <a:pt x="2536" y="4604"/>
                    <a:pt x="2135" y="4471"/>
                  </a:cubicBezTo>
                  <a:cubicBezTo>
                    <a:pt x="1702" y="4304"/>
                    <a:pt x="1635" y="4004"/>
                    <a:pt x="1535" y="3704"/>
                  </a:cubicBezTo>
                  <a:cubicBezTo>
                    <a:pt x="1502" y="3503"/>
                    <a:pt x="1468" y="3303"/>
                    <a:pt x="1168" y="313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9" name="Google Shape;4979;p54"/>
            <p:cNvSpPr/>
            <p:nvPr/>
          </p:nvSpPr>
          <p:spPr>
            <a:xfrm>
              <a:off x="7322774" y="4023774"/>
              <a:ext cx="76858" cy="41595"/>
            </a:xfrm>
            <a:custGeom>
              <a:avLst/>
              <a:gdLst/>
              <a:ahLst/>
              <a:cxnLst/>
              <a:rect l="l" t="t" r="r" b="b"/>
              <a:pathLst>
                <a:path w="7707" h="4171" extrusionOk="0">
                  <a:moveTo>
                    <a:pt x="3403" y="3170"/>
                  </a:moveTo>
                  <a:cubicBezTo>
                    <a:pt x="1402" y="2336"/>
                    <a:pt x="1" y="1201"/>
                    <a:pt x="234" y="568"/>
                  </a:cubicBezTo>
                  <a:cubicBezTo>
                    <a:pt x="501" y="1"/>
                    <a:pt x="2302" y="201"/>
                    <a:pt x="4304" y="1001"/>
                  </a:cubicBezTo>
                  <a:cubicBezTo>
                    <a:pt x="6305" y="1835"/>
                    <a:pt x="7706" y="2969"/>
                    <a:pt x="7473" y="3536"/>
                  </a:cubicBezTo>
                  <a:cubicBezTo>
                    <a:pt x="7206" y="4170"/>
                    <a:pt x="5405" y="4003"/>
                    <a:pt x="3403" y="31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0" name="Google Shape;4980;p54"/>
            <p:cNvSpPr/>
            <p:nvPr/>
          </p:nvSpPr>
          <p:spPr>
            <a:xfrm>
              <a:off x="7321108" y="4022777"/>
              <a:ext cx="80179" cy="43590"/>
            </a:xfrm>
            <a:custGeom>
              <a:avLst/>
              <a:gdLst/>
              <a:ahLst/>
              <a:cxnLst/>
              <a:rect l="l" t="t" r="r" b="b"/>
              <a:pathLst>
                <a:path w="8040" h="4371" extrusionOk="0">
                  <a:moveTo>
                    <a:pt x="3503" y="3503"/>
                  </a:moveTo>
                  <a:cubicBezTo>
                    <a:pt x="2503" y="3103"/>
                    <a:pt x="1635" y="2602"/>
                    <a:pt x="1002" y="2102"/>
                  </a:cubicBezTo>
                  <a:cubicBezTo>
                    <a:pt x="335" y="1568"/>
                    <a:pt x="1" y="1001"/>
                    <a:pt x="168" y="601"/>
                  </a:cubicBezTo>
                  <a:cubicBezTo>
                    <a:pt x="335" y="167"/>
                    <a:pt x="968" y="1"/>
                    <a:pt x="1802" y="134"/>
                  </a:cubicBezTo>
                  <a:cubicBezTo>
                    <a:pt x="2536" y="234"/>
                    <a:pt x="3537" y="468"/>
                    <a:pt x="4538" y="901"/>
                  </a:cubicBezTo>
                  <a:cubicBezTo>
                    <a:pt x="5538" y="1301"/>
                    <a:pt x="6406" y="1802"/>
                    <a:pt x="7039" y="2302"/>
                  </a:cubicBezTo>
                  <a:cubicBezTo>
                    <a:pt x="7706" y="2836"/>
                    <a:pt x="8040" y="3403"/>
                    <a:pt x="7873" y="3803"/>
                  </a:cubicBezTo>
                  <a:cubicBezTo>
                    <a:pt x="7706" y="4237"/>
                    <a:pt x="7073" y="4370"/>
                    <a:pt x="6239" y="4270"/>
                  </a:cubicBezTo>
                  <a:cubicBezTo>
                    <a:pt x="5472" y="4170"/>
                    <a:pt x="4504" y="3937"/>
                    <a:pt x="3503" y="3503"/>
                  </a:cubicBezTo>
                  <a:close/>
                  <a:moveTo>
                    <a:pt x="1335" y="1668"/>
                  </a:moveTo>
                  <a:cubicBezTo>
                    <a:pt x="1869" y="2135"/>
                    <a:pt x="2703" y="2602"/>
                    <a:pt x="3704" y="3003"/>
                  </a:cubicBezTo>
                  <a:cubicBezTo>
                    <a:pt x="4671" y="3436"/>
                    <a:pt x="5638" y="3670"/>
                    <a:pt x="6339" y="3770"/>
                  </a:cubicBezTo>
                  <a:cubicBezTo>
                    <a:pt x="6973" y="3837"/>
                    <a:pt x="7373" y="3770"/>
                    <a:pt x="7406" y="3603"/>
                  </a:cubicBezTo>
                  <a:cubicBezTo>
                    <a:pt x="7506" y="3436"/>
                    <a:pt x="7239" y="3103"/>
                    <a:pt x="6739" y="2736"/>
                  </a:cubicBezTo>
                  <a:cubicBezTo>
                    <a:pt x="6205" y="2269"/>
                    <a:pt x="5371" y="1802"/>
                    <a:pt x="4371" y="1402"/>
                  </a:cubicBezTo>
                  <a:cubicBezTo>
                    <a:pt x="3403" y="968"/>
                    <a:pt x="2436" y="734"/>
                    <a:pt x="1736" y="634"/>
                  </a:cubicBezTo>
                  <a:cubicBezTo>
                    <a:pt x="1135" y="568"/>
                    <a:pt x="701" y="634"/>
                    <a:pt x="668" y="801"/>
                  </a:cubicBezTo>
                  <a:cubicBezTo>
                    <a:pt x="568" y="968"/>
                    <a:pt x="835" y="1301"/>
                    <a:pt x="1335" y="166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1" name="Google Shape;4981;p54"/>
            <p:cNvSpPr/>
            <p:nvPr/>
          </p:nvSpPr>
          <p:spPr>
            <a:xfrm>
              <a:off x="7327102" y="4013462"/>
              <a:ext cx="77187" cy="41595"/>
            </a:xfrm>
            <a:custGeom>
              <a:avLst/>
              <a:gdLst/>
              <a:ahLst/>
              <a:cxnLst/>
              <a:rect l="l" t="t" r="r" b="b"/>
              <a:pathLst>
                <a:path w="7740" h="4171" extrusionOk="0">
                  <a:moveTo>
                    <a:pt x="3436" y="3103"/>
                  </a:moveTo>
                  <a:cubicBezTo>
                    <a:pt x="1435" y="2269"/>
                    <a:pt x="0" y="1135"/>
                    <a:pt x="267" y="568"/>
                  </a:cubicBezTo>
                  <a:cubicBezTo>
                    <a:pt x="534" y="1"/>
                    <a:pt x="2302" y="201"/>
                    <a:pt x="4303" y="1001"/>
                  </a:cubicBezTo>
                  <a:cubicBezTo>
                    <a:pt x="6305" y="1835"/>
                    <a:pt x="7739" y="2936"/>
                    <a:pt x="7472" y="3570"/>
                  </a:cubicBezTo>
                  <a:cubicBezTo>
                    <a:pt x="7239" y="4170"/>
                    <a:pt x="5404" y="3937"/>
                    <a:pt x="3436" y="310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2" name="Google Shape;4982;p54"/>
            <p:cNvSpPr/>
            <p:nvPr/>
          </p:nvSpPr>
          <p:spPr>
            <a:xfrm>
              <a:off x="7325107" y="4012136"/>
              <a:ext cx="80508" cy="43580"/>
            </a:xfrm>
            <a:custGeom>
              <a:avLst/>
              <a:gdLst/>
              <a:ahLst/>
              <a:cxnLst/>
              <a:rect l="l" t="t" r="r" b="b"/>
              <a:pathLst>
                <a:path w="8073" h="4370" extrusionOk="0">
                  <a:moveTo>
                    <a:pt x="3503" y="3503"/>
                  </a:moveTo>
                  <a:cubicBezTo>
                    <a:pt x="2502" y="3069"/>
                    <a:pt x="1635" y="2569"/>
                    <a:pt x="1001" y="2068"/>
                  </a:cubicBezTo>
                  <a:cubicBezTo>
                    <a:pt x="334" y="1535"/>
                    <a:pt x="0" y="1001"/>
                    <a:pt x="167" y="567"/>
                  </a:cubicBezTo>
                  <a:cubicBezTo>
                    <a:pt x="334" y="167"/>
                    <a:pt x="968" y="0"/>
                    <a:pt x="1802" y="134"/>
                  </a:cubicBezTo>
                  <a:cubicBezTo>
                    <a:pt x="2569" y="200"/>
                    <a:pt x="3569" y="434"/>
                    <a:pt x="4570" y="867"/>
                  </a:cubicBezTo>
                  <a:cubicBezTo>
                    <a:pt x="5571" y="1268"/>
                    <a:pt x="6438" y="1801"/>
                    <a:pt x="7072" y="2268"/>
                  </a:cubicBezTo>
                  <a:cubicBezTo>
                    <a:pt x="7739" y="2835"/>
                    <a:pt x="8073" y="3369"/>
                    <a:pt x="7906" y="3769"/>
                  </a:cubicBezTo>
                  <a:cubicBezTo>
                    <a:pt x="7739" y="4203"/>
                    <a:pt x="7105" y="4370"/>
                    <a:pt x="6271" y="4236"/>
                  </a:cubicBezTo>
                  <a:cubicBezTo>
                    <a:pt x="5504" y="4203"/>
                    <a:pt x="4570" y="3903"/>
                    <a:pt x="3503" y="3503"/>
                  </a:cubicBezTo>
                  <a:close/>
                  <a:moveTo>
                    <a:pt x="1401" y="1701"/>
                  </a:moveTo>
                  <a:cubicBezTo>
                    <a:pt x="1935" y="2168"/>
                    <a:pt x="2769" y="2635"/>
                    <a:pt x="3736" y="3036"/>
                  </a:cubicBezTo>
                  <a:cubicBezTo>
                    <a:pt x="4670" y="3469"/>
                    <a:pt x="5638" y="3703"/>
                    <a:pt x="6338" y="3803"/>
                  </a:cubicBezTo>
                  <a:cubicBezTo>
                    <a:pt x="6972" y="3870"/>
                    <a:pt x="7406" y="3803"/>
                    <a:pt x="7439" y="3636"/>
                  </a:cubicBezTo>
                  <a:cubicBezTo>
                    <a:pt x="7506" y="3469"/>
                    <a:pt x="7272" y="3136"/>
                    <a:pt x="6772" y="2735"/>
                  </a:cubicBezTo>
                  <a:cubicBezTo>
                    <a:pt x="6238" y="2302"/>
                    <a:pt x="5404" y="1835"/>
                    <a:pt x="4370" y="1401"/>
                  </a:cubicBezTo>
                  <a:cubicBezTo>
                    <a:pt x="3436" y="1001"/>
                    <a:pt x="2469" y="734"/>
                    <a:pt x="1768" y="667"/>
                  </a:cubicBezTo>
                  <a:cubicBezTo>
                    <a:pt x="1134" y="567"/>
                    <a:pt x="734" y="667"/>
                    <a:pt x="667" y="834"/>
                  </a:cubicBezTo>
                  <a:cubicBezTo>
                    <a:pt x="634" y="967"/>
                    <a:pt x="901" y="1301"/>
                    <a:pt x="1401" y="170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3" name="Google Shape;4983;p54"/>
            <p:cNvSpPr/>
            <p:nvPr/>
          </p:nvSpPr>
          <p:spPr>
            <a:xfrm>
              <a:off x="7331430" y="4002483"/>
              <a:ext cx="76848" cy="41595"/>
            </a:xfrm>
            <a:custGeom>
              <a:avLst/>
              <a:gdLst/>
              <a:ahLst/>
              <a:cxnLst/>
              <a:rect l="l" t="t" r="r" b="b"/>
              <a:pathLst>
                <a:path w="7706" h="4171" extrusionOk="0">
                  <a:moveTo>
                    <a:pt x="3436" y="3170"/>
                  </a:moveTo>
                  <a:cubicBezTo>
                    <a:pt x="1434" y="2336"/>
                    <a:pt x="0" y="1202"/>
                    <a:pt x="267" y="568"/>
                  </a:cubicBezTo>
                  <a:cubicBezTo>
                    <a:pt x="500" y="1"/>
                    <a:pt x="2302" y="201"/>
                    <a:pt x="4303" y="1001"/>
                  </a:cubicBezTo>
                  <a:cubicBezTo>
                    <a:pt x="6305" y="1835"/>
                    <a:pt x="7706" y="2970"/>
                    <a:pt x="7472" y="3603"/>
                  </a:cubicBezTo>
                  <a:cubicBezTo>
                    <a:pt x="7205" y="4170"/>
                    <a:pt x="5437" y="4004"/>
                    <a:pt x="3436" y="31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4" name="Google Shape;4984;p54"/>
            <p:cNvSpPr/>
            <p:nvPr/>
          </p:nvSpPr>
          <p:spPr>
            <a:xfrm>
              <a:off x="7329765" y="4001825"/>
              <a:ext cx="80179" cy="43580"/>
            </a:xfrm>
            <a:custGeom>
              <a:avLst/>
              <a:gdLst/>
              <a:ahLst/>
              <a:cxnLst/>
              <a:rect l="l" t="t" r="r" b="b"/>
              <a:pathLst>
                <a:path w="8040" h="4370" extrusionOk="0">
                  <a:moveTo>
                    <a:pt x="3503" y="3503"/>
                  </a:moveTo>
                  <a:cubicBezTo>
                    <a:pt x="2502" y="3069"/>
                    <a:pt x="1635" y="2569"/>
                    <a:pt x="1001" y="2068"/>
                  </a:cubicBezTo>
                  <a:cubicBezTo>
                    <a:pt x="334" y="1534"/>
                    <a:pt x="0" y="1001"/>
                    <a:pt x="167" y="567"/>
                  </a:cubicBezTo>
                  <a:cubicBezTo>
                    <a:pt x="334" y="167"/>
                    <a:pt x="968" y="0"/>
                    <a:pt x="1802" y="100"/>
                  </a:cubicBezTo>
                  <a:cubicBezTo>
                    <a:pt x="2535" y="200"/>
                    <a:pt x="3536" y="434"/>
                    <a:pt x="4537" y="867"/>
                  </a:cubicBezTo>
                  <a:cubicBezTo>
                    <a:pt x="5538" y="1268"/>
                    <a:pt x="6438" y="1768"/>
                    <a:pt x="7039" y="2268"/>
                  </a:cubicBezTo>
                  <a:cubicBezTo>
                    <a:pt x="7706" y="2802"/>
                    <a:pt x="8039" y="3369"/>
                    <a:pt x="7873" y="3769"/>
                  </a:cubicBezTo>
                  <a:cubicBezTo>
                    <a:pt x="7706" y="4203"/>
                    <a:pt x="7105" y="4370"/>
                    <a:pt x="6271" y="4236"/>
                  </a:cubicBezTo>
                  <a:cubicBezTo>
                    <a:pt x="5504" y="4170"/>
                    <a:pt x="4503" y="3903"/>
                    <a:pt x="3503" y="3503"/>
                  </a:cubicBezTo>
                  <a:close/>
                  <a:moveTo>
                    <a:pt x="1335" y="1668"/>
                  </a:moveTo>
                  <a:cubicBezTo>
                    <a:pt x="1868" y="2102"/>
                    <a:pt x="2702" y="2569"/>
                    <a:pt x="3703" y="3002"/>
                  </a:cubicBezTo>
                  <a:cubicBezTo>
                    <a:pt x="4670" y="3402"/>
                    <a:pt x="5638" y="3669"/>
                    <a:pt x="6338" y="3736"/>
                  </a:cubicBezTo>
                  <a:cubicBezTo>
                    <a:pt x="6972" y="3836"/>
                    <a:pt x="7372" y="3736"/>
                    <a:pt x="7439" y="3569"/>
                  </a:cubicBezTo>
                  <a:cubicBezTo>
                    <a:pt x="7506" y="3402"/>
                    <a:pt x="7272" y="3069"/>
                    <a:pt x="6772" y="2702"/>
                  </a:cubicBezTo>
                  <a:cubicBezTo>
                    <a:pt x="6205" y="2235"/>
                    <a:pt x="5371" y="1768"/>
                    <a:pt x="4437" y="1368"/>
                  </a:cubicBezTo>
                  <a:cubicBezTo>
                    <a:pt x="3469" y="934"/>
                    <a:pt x="2502" y="701"/>
                    <a:pt x="1802" y="600"/>
                  </a:cubicBezTo>
                  <a:cubicBezTo>
                    <a:pt x="1168" y="534"/>
                    <a:pt x="767" y="600"/>
                    <a:pt x="701" y="767"/>
                  </a:cubicBezTo>
                  <a:cubicBezTo>
                    <a:pt x="601" y="934"/>
                    <a:pt x="868" y="1268"/>
                    <a:pt x="1335" y="166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5" name="Google Shape;4985;p54"/>
            <p:cNvSpPr/>
            <p:nvPr/>
          </p:nvSpPr>
          <p:spPr>
            <a:xfrm>
              <a:off x="7336087" y="3992171"/>
              <a:ext cx="76848" cy="41595"/>
            </a:xfrm>
            <a:custGeom>
              <a:avLst/>
              <a:gdLst/>
              <a:ahLst/>
              <a:cxnLst/>
              <a:rect l="l" t="t" r="r" b="b"/>
              <a:pathLst>
                <a:path w="7706" h="4171" extrusionOk="0">
                  <a:moveTo>
                    <a:pt x="3402" y="3136"/>
                  </a:moveTo>
                  <a:cubicBezTo>
                    <a:pt x="1401" y="2302"/>
                    <a:pt x="0" y="1168"/>
                    <a:pt x="234" y="568"/>
                  </a:cubicBezTo>
                  <a:cubicBezTo>
                    <a:pt x="500" y="1"/>
                    <a:pt x="2302" y="201"/>
                    <a:pt x="4303" y="1001"/>
                  </a:cubicBezTo>
                  <a:cubicBezTo>
                    <a:pt x="6305" y="1835"/>
                    <a:pt x="7706" y="2969"/>
                    <a:pt x="7472" y="3537"/>
                  </a:cubicBezTo>
                  <a:cubicBezTo>
                    <a:pt x="7205" y="4170"/>
                    <a:pt x="5404" y="3970"/>
                    <a:pt x="3402" y="313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6" name="Google Shape;4986;p54"/>
            <p:cNvSpPr/>
            <p:nvPr/>
          </p:nvSpPr>
          <p:spPr>
            <a:xfrm>
              <a:off x="7334083" y="3990845"/>
              <a:ext cx="80179" cy="43590"/>
            </a:xfrm>
            <a:custGeom>
              <a:avLst/>
              <a:gdLst/>
              <a:ahLst/>
              <a:cxnLst/>
              <a:rect l="l" t="t" r="r" b="b"/>
              <a:pathLst>
                <a:path w="8040" h="4371" extrusionOk="0">
                  <a:moveTo>
                    <a:pt x="3503" y="3503"/>
                  </a:moveTo>
                  <a:cubicBezTo>
                    <a:pt x="2503" y="3102"/>
                    <a:pt x="1602" y="2569"/>
                    <a:pt x="1002" y="2102"/>
                  </a:cubicBezTo>
                  <a:cubicBezTo>
                    <a:pt x="334" y="1535"/>
                    <a:pt x="1" y="1001"/>
                    <a:pt x="168" y="601"/>
                  </a:cubicBezTo>
                  <a:cubicBezTo>
                    <a:pt x="334" y="167"/>
                    <a:pt x="935" y="0"/>
                    <a:pt x="1769" y="134"/>
                  </a:cubicBezTo>
                  <a:cubicBezTo>
                    <a:pt x="2536" y="200"/>
                    <a:pt x="3537" y="467"/>
                    <a:pt x="4537" y="868"/>
                  </a:cubicBezTo>
                  <a:cubicBezTo>
                    <a:pt x="5538" y="1301"/>
                    <a:pt x="6405" y="1802"/>
                    <a:pt x="7039" y="2302"/>
                  </a:cubicBezTo>
                  <a:cubicBezTo>
                    <a:pt x="7706" y="2836"/>
                    <a:pt x="8040" y="3369"/>
                    <a:pt x="7873" y="3803"/>
                  </a:cubicBezTo>
                  <a:cubicBezTo>
                    <a:pt x="7706" y="4203"/>
                    <a:pt x="7073" y="4370"/>
                    <a:pt x="6239" y="4237"/>
                  </a:cubicBezTo>
                  <a:cubicBezTo>
                    <a:pt x="5505" y="4203"/>
                    <a:pt x="4537" y="3936"/>
                    <a:pt x="3503" y="3503"/>
                  </a:cubicBezTo>
                  <a:close/>
                  <a:moveTo>
                    <a:pt x="1369" y="1701"/>
                  </a:moveTo>
                  <a:cubicBezTo>
                    <a:pt x="1902" y="2168"/>
                    <a:pt x="2736" y="2635"/>
                    <a:pt x="3737" y="3036"/>
                  </a:cubicBezTo>
                  <a:cubicBezTo>
                    <a:pt x="4704" y="3469"/>
                    <a:pt x="5672" y="3703"/>
                    <a:pt x="6372" y="3803"/>
                  </a:cubicBezTo>
                  <a:cubicBezTo>
                    <a:pt x="7006" y="3870"/>
                    <a:pt x="7406" y="3803"/>
                    <a:pt x="7440" y="3636"/>
                  </a:cubicBezTo>
                  <a:cubicBezTo>
                    <a:pt x="7540" y="3469"/>
                    <a:pt x="7239" y="3136"/>
                    <a:pt x="6772" y="2769"/>
                  </a:cubicBezTo>
                  <a:cubicBezTo>
                    <a:pt x="6239" y="2302"/>
                    <a:pt x="5405" y="1835"/>
                    <a:pt x="4404" y="1435"/>
                  </a:cubicBezTo>
                  <a:cubicBezTo>
                    <a:pt x="3437" y="1001"/>
                    <a:pt x="2503" y="767"/>
                    <a:pt x="1769" y="667"/>
                  </a:cubicBezTo>
                  <a:cubicBezTo>
                    <a:pt x="1168" y="601"/>
                    <a:pt x="735" y="667"/>
                    <a:pt x="701" y="834"/>
                  </a:cubicBezTo>
                  <a:cubicBezTo>
                    <a:pt x="601" y="968"/>
                    <a:pt x="868" y="1301"/>
                    <a:pt x="1369" y="170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7" name="Google Shape;4987;p54"/>
            <p:cNvSpPr/>
            <p:nvPr/>
          </p:nvSpPr>
          <p:spPr>
            <a:xfrm>
              <a:off x="7348722" y="3814202"/>
              <a:ext cx="152370" cy="198273"/>
            </a:xfrm>
            <a:custGeom>
              <a:avLst/>
              <a:gdLst/>
              <a:ahLst/>
              <a:cxnLst/>
              <a:rect l="l" t="t" r="r" b="b"/>
              <a:pathLst>
                <a:path w="15279" h="19882" extrusionOk="0">
                  <a:moveTo>
                    <a:pt x="67" y="17213"/>
                  </a:moveTo>
                  <a:cubicBezTo>
                    <a:pt x="267" y="17480"/>
                    <a:pt x="734" y="17747"/>
                    <a:pt x="901" y="17880"/>
                  </a:cubicBezTo>
                  <a:cubicBezTo>
                    <a:pt x="1568" y="18347"/>
                    <a:pt x="2369" y="18714"/>
                    <a:pt x="3103" y="19014"/>
                  </a:cubicBezTo>
                  <a:cubicBezTo>
                    <a:pt x="3837" y="19348"/>
                    <a:pt x="4671" y="19581"/>
                    <a:pt x="5471" y="19748"/>
                  </a:cubicBezTo>
                  <a:cubicBezTo>
                    <a:pt x="5705" y="19815"/>
                    <a:pt x="6205" y="19881"/>
                    <a:pt x="6539" y="19881"/>
                  </a:cubicBezTo>
                  <a:cubicBezTo>
                    <a:pt x="7306" y="17913"/>
                    <a:pt x="9474" y="16312"/>
                    <a:pt x="11042" y="15045"/>
                  </a:cubicBezTo>
                  <a:cubicBezTo>
                    <a:pt x="12143" y="14144"/>
                    <a:pt x="13544" y="13010"/>
                    <a:pt x="14244" y="11709"/>
                  </a:cubicBezTo>
                  <a:cubicBezTo>
                    <a:pt x="14878" y="10575"/>
                    <a:pt x="15211" y="9341"/>
                    <a:pt x="15245" y="8040"/>
                  </a:cubicBezTo>
                  <a:cubicBezTo>
                    <a:pt x="15278" y="4904"/>
                    <a:pt x="13444" y="2369"/>
                    <a:pt x="10575" y="1201"/>
                  </a:cubicBezTo>
                  <a:lnTo>
                    <a:pt x="10508" y="1201"/>
                  </a:lnTo>
                  <a:lnTo>
                    <a:pt x="10508" y="1201"/>
                  </a:lnTo>
                  <a:lnTo>
                    <a:pt x="10475" y="1201"/>
                  </a:lnTo>
                  <a:cubicBezTo>
                    <a:pt x="7606" y="1"/>
                    <a:pt x="4504" y="501"/>
                    <a:pt x="2302" y="2703"/>
                  </a:cubicBezTo>
                  <a:cubicBezTo>
                    <a:pt x="1402" y="3637"/>
                    <a:pt x="734" y="4737"/>
                    <a:pt x="401" y="6005"/>
                  </a:cubicBezTo>
                  <a:cubicBezTo>
                    <a:pt x="1" y="7406"/>
                    <a:pt x="167" y="9174"/>
                    <a:pt x="301" y="10642"/>
                  </a:cubicBezTo>
                  <a:cubicBezTo>
                    <a:pt x="534" y="12643"/>
                    <a:pt x="935" y="15245"/>
                    <a:pt x="67" y="172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8" name="Google Shape;4988;p54"/>
            <p:cNvSpPr/>
            <p:nvPr/>
          </p:nvSpPr>
          <p:spPr>
            <a:xfrm>
              <a:off x="7361697" y="3933962"/>
              <a:ext cx="67205" cy="83839"/>
            </a:xfrm>
            <a:custGeom>
              <a:avLst/>
              <a:gdLst/>
              <a:ahLst/>
              <a:cxnLst/>
              <a:rect l="l" t="t" r="r" b="b"/>
              <a:pathLst>
                <a:path w="6739" h="8407" extrusionOk="0">
                  <a:moveTo>
                    <a:pt x="2836" y="8339"/>
                  </a:moveTo>
                  <a:cubicBezTo>
                    <a:pt x="3169" y="7205"/>
                    <a:pt x="3570" y="6138"/>
                    <a:pt x="3970" y="5004"/>
                  </a:cubicBezTo>
                  <a:cubicBezTo>
                    <a:pt x="4304" y="4036"/>
                    <a:pt x="4637" y="2836"/>
                    <a:pt x="5471" y="2135"/>
                  </a:cubicBezTo>
                  <a:cubicBezTo>
                    <a:pt x="5771" y="1868"/>
                    <a:pt x="6305" y="1801"/>
                    <a:pt x="6405" y="2302"/>
                  </a:cubicBezTo>
                  <a:cubicBezTo>
                    <a:pt x="6472" y="2836"/>
                    <a:pt x="5671" y="2969"/>
                    <a:pt x="5304" y="3002"/>
                  </a:cubicBezTo>
                  <a:cubicBezTo>
                    <a:pt x="4270" y="3069"/>
                    <a:pt x="3136" y="2702"/>
                    <a:pt x="2235" y="2168"/>
                  </a:cubicBezTo>
                  <a:cubicBezTo>
                    <a:pt x="1902" y="1968"/>
                    <a:pt x="1602" y="1701"/>
                    <a:pt x="1435" y="1334"/>
                  </a:cubicBezTo>
                  <a:cubicBezTo>
                    <a:pt x="1168" y="801"/>
                    <a:pt x="1335" y="334"/>
                    <a:pt x="1969" y="367"/>
                  </a:cubicBezTo>
                  <a:cubicBezTo>
                    <a:pt x="2903" y="400"/>
                    <a:pt x="2502" y="1468"/>
                    <a:pt x="2302" y="1968"/>
                  </a:cubicBezTo>
                  <a:cubicBezTo>
                    <a:pt x="1969" y="2669"/>
                    <a:pt x="1635" y="3369"/>
                    <a:pt x="1301" y="4136"/>
                  </a:cubicBezTo>
                  <a:lnTo>
                    <a:pt x="67" y="7139"/>
                  </a:lnTo>
                  <a:cubicBezTo>
                    <a:pt x="1" y="7239"/>
                    <a:pt x="167" y="7339"/>
                    <a:pt x="267" y="7205"/>
                  </a:cubicBezTo>
                  <a:cubicBezTo>
                    <a:pt x="734" y="6171"/>
                    <a:pt x="1135" y="5137"/>
                    <a:pt x="1602" y="4070"/>
                  </a:cubicBezTo>
                  <a:cubicBezTo>
                    <a:pt x="1935" y="3336"/>
                    <a:pt x="2336" y="2569"/>
                    <a:pt x="2636" y="1835"/>
                  </a:cubicBezTo>
                  <a:cubicBezTo>
                    <a:pt x="2803" y="1401"/>
                    <a:pt x="3003" y="701"/>
                    <a:pt x="2636" y="367"/>
                  </a:cubicBezTo>
                  <a:cubicBezTo>
                    <a:pt x="2235" y="0"/>
                    <a:pt x="1402" y="0"/>
                    <a:pt x="1135" y="534"/>
                  </a:cubicBezTo>
                  <a:cubicBezTo>
                    <a:pt x="834" y="1068"/>
                    <a:pt x="1402" y="1868"/>
                    <a:pt x="1802" y="2202"/>
                  </a:cubicBezTo>
                  <a:cubicBezTo>
                    <a:pt x="2569" y="2735"/>
                    <a:pt x="3570" y="3069"/>
                    <a:pt x="4470" y="3202"/>
                  </a:cubicBezTo>
                  <a:cubicBezTo>
                    <a:pt x="5138" y="3303"/>
                    <a:pt x="6138" y="3336"/>
                    <a:pt x="6505" y="2669"/>
                  </a:cubicBezTo>
                  <a:cubicBezTo>
                    <a:pt x="6739" y="2235"/>
                    <a:pt x="6405" y="1735"/>
                    <a:pt x="5938" y="1801"/>
                  </a:cubicBezTo>
                  <a:cubicBezTo>
                    <a:pt x="4837" y="1835"/>
                    <a:pt x="4337" y="3403"/>
                    <a:pt x="4003" y="4203"/>
                  </a:cubicBezTo>
                  <a:cubicBezTo>
                    <a:pt x="3503" y="5537"/>
                    <a:pt x="3069" y="6972"/>
                    <a:pt x="2669" y="8339"/>
                  </a:cubicBezTo>
                  <a:cubicBezTo>
                    <a:pt x="2736" y="8373"/>
                    <a:pt x="2803" y="8406"/>
                    <a:pt x="2836" y="833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9" name="Google Shape;4989;p54"/>
            <p:cNvSpPr/>
            <p:nvPr/>
          </p:nvSpPr>
          <p:spPr>
            <a:xfrm>
              <a:off x="7480788" y="3846473"/>
              <a:ext cx="17302" cy="79511"/>
            </a:xfrm>
            <a:custGeom>
              <a:avLst/>
              <a:gdLst/>
              <a:ahLst/>
              <a:cxnLst/>
              <a:rect l="l" t="t" r="r" b="b"/>
              <a:pathLst>
                <a:path w="1735" h="7973" extrusionOk="0">
                  <a:moveTo>
                    <a:pt x="34" y="100"/>
                  </a:moveTo>
                  <a:cubicBezTo>
                    <a:pt x="868" y="1234"/>
                    <a:pt x="1368" y="2502"/>
                    <a:pt x="1468" y="3936"/>
                  </a:cubicBezTo>
                  <a:cubicBezTo>
                    <a:pt x="1501" y="4604"/>
                    <a:pt x="1401" y="5271"/>
                    <a:pt x="1301" y="5904"/>
                  </a:cubicBezTo>
                  <a:cubicBezTo>
                    <a:pt x="1168" y="6572"/>
                    <a:pt x="901" y="7172"/>
                    <a:pt x="734" y="7839"/>
                  </a:cubicBezTo>
                  <a:cubicBezTo>
                    <a:pt x="734" y="7939"/>
                    <a:pt x="834" y="7973"/>
                    <a:pt x="868" y="7906"/>
                  </a:cubicBezTo>
                  <a:cubicBezTo>
                    <a:pt x="1535" y="6805"/>
                    <a:pt x="1735" y="5271"/>
                    <a:pt x="1702" y="3970"/>
                  </a:cubicBezTo>
                  <a:cubicBezTo>
                    <a:pt x="1668" y="2502"/>
                    <a:pt x="1068" y="1134"/>
                    <a:pt x="134" y="0"/>
                  </a:cubicBezTo>
                  <a:cubicBezTo>
                    <a:pt x="67" y="0"/>
                    <a:pt x="0" y="67"/>
                    <a:pt x="34" y="10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0" name="Google Shape;4990;p54"/>
            <p:cNvSpPr/>
            <p:nvPr/>
          </p:nvSpPr>
          <p:spPr>
            <a:xfrm>
              <a:off x="7372676" y="4016793"/>
              <a:ext cx="37267" cy="6991"/>
            </a:xfrm>
            <a:custGeom>
              <a:avLst/>
              <a:gdLst/>
              <a:ahLst/>
              <a:cxnLst/>
              <a:rect l="l" t="t" r="r" b="b"/>
              <a:pathLst>
                <a:path w="3737" h="701" extrusionOk="0">
                  <a:moveTo>
                    <a:pt x="0" y="33"/>
                  </a:moveTo>
                  <a:cubicBezTo>
                    <a:pt x="567" y="334"/>
                    <a:pt x="1201" y="567"/>
                    <a:pt x="1868" y="667"/>
                  </a:cubicBezTo>
                  <a:cubicBezTo>
                    <a:pt x="2169" y="701"/>
                    <a:pt x="2402" y="701"/>
                    <a:pt x="2702" y="667"/>
                  </a:cubicBezTo>
                  <a:cubicBezTo>
                    <a:pt x="3036" y="667"/>
                    <a:pt x="3336" y="667"/>
                    <a:pt x="3670" y="601"/>
                  </a:cubicBezTo>
                  <a:cubicBezTo>
                    <a:pt x="3703" y="601"/>
                    <a:pt x="3736" y="534"/>
                    <a:pt x="3670" y="500"/>
                  </a:cubicBezTo>
                  <a:cubicBezTo>
                    <a:pt x="3169" y="334"/>
                    <a:pt x="2535" y="500"/>
                    <a:pt x="2035" y="434"/>
                  </a:cubicBezTo>
                  <a:cubicBezTo>
                    <a:pt x="1335" y="500"/>
                    <a:pt x="667" y="200"/>
                    <a:pt x="0" y="33"/>
                  </a:cubicBezTo>
                  <a:cubicBezTo>
                    <a:pt x="0" y="0"/>
                    <a:pt x="0" y="33"/>
                    <a:pt x="0" y="3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1" name="Google Shape;4991;p54"/>
            <p:cNvSpPr/>
            <p:nvPr/>
          </p:nvSpPr>
          <p:spPr>
            <a:xfrm>
              <a:off x="7351056" y="4005475"/>
              <a:ext cx="8656" cy="5006"/>
            </a:xfrm>
            <a:custGeom>
              <a:avLst/>
              <a:gdLst/>
              <a:ahLst/>
              <a:cxnLst/>
              <a:rect l="l" t="t" r="r" b="b"/>
              <a:pathLst>
                <a:path w="868" h="502" extrusionOk="0">
                  <a:moveTo>
                    <a:pt x="834" y="468"/>
                  </a:moveTo>
                  <a:cubicBezTo>
                    <a:pt x="667" y="368"/>
                    <a:pt x="534" y="301"/>
                    <a:pt x="400" y="201"/>
                  </a:cubicBezTo>
                  <a:cubicBezTo>
                    <a:pt x="334" y="134"/>
                    <a:pt x="200" y="34"/>
                    <a:pt x="67" y="1"/>
                  </a:cubicBezTo>
                  <a:cubicBezTo>
                    <a:pt x="33" y="1"/>
                    <a:pt x="0" y="1"/>
                    <a:pt x="33" y="34"/>
                  </a:cubicBezTo>
                  <a:cubicBezTo>
                    <a:pt x="167" y="301"/>
                    <a:pt x="567" y="401"/>
                    <a:pt x="834" y="468"/>
                  </a:cubicBezTo>
                  <a:cubicBezTo>
                    <a:pt x="834" y="501"/>
                    <a:pt x="867" y="468"/>
                    <a:pt x="834" y="46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2" name="Google Shape;4992;p54"/>
            <p:cNvSpPr/>
            <p:nvPr/>
          </p:nvSpPr>
          <p:spPr>
            <a:xfrm>
              <a:off x="7359034" y="4035751"/>
              <a:ext cx="40927" cy="9992"/>
            </a:xfrm>
            <a:custGeom>
              <a:avLst/>
              <a:gdLst/>
              <a:ahLst/>
              <a:cxnLst/>
              <a:rect l="l" t="t" r="r" b="b"/>
              <a:pathLst>
                <a:path w="4104" h="1002" extrusionOk="0">
                  <a:moveTo>
                    <a:pt x="1" y="34"/>
                  </a:moveTo>
                  <a:cubicBezTo>
                    <a:pt x="701" y="434"/>
                    <a:pt x="1368" y="701"/>
                    <a:pt x="2169" y="768"/>
                  </a:cubicBezTo>
                  <a:cubicBezTo>
                    <a:pt x="2769" y="801"/>
                    <a:pt x="3503" y="1001"/>
                    <a:pt x="4070" y="801"/>
                  </a:cubicBezTo>
                  <a:cubicBezTo>
                    <a:pt x="4104" y="801"/>
                    <a:pt x="4104" y="668"/>
                    <a:pt x="4070" y="668"/>
                  </a:cubicBezTo>
                  <a:cubicBezTo>
                    <a:pt x="3436" y="668"/>
                    <a:pt x="2836" y="634"/>
                    <a:pt x="2202" y="601"/>
                  </a:cubicBezTo>
                  <a:cubicBezTo>
                    <a:pt x="1402" y="534"/>
                    <a:pt x="701" y="301"/>
                    <a:pt x="1" y="34"/>
                  </a:cubicBezTo>
                  <a:cubicBezTo>
                    <a:pt x="1" y="0"/>
                    <a:pt x="1" y="34"/>
                    <a:pt x="1" y="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3" name="Google Shape;4993;p54"/>
            <p:cNvSpPr/>
            <p:nvPr/>
          </p:nvSpPr>
          <p:spPr>
            <a:xfrm>
              <a:off x="7354377" y="4045733"/>
              <a:ext cx="40259" cy="9324"/>
            </a:xfrm>
            <a:custGeom>
              <a:avLst/>
              <a:gdLst/>
              <a:ahLst/>
              <a:cxnLst/>
              <a:rect l="l" t="t" r="r" b="b"/>
              <a:pathLst>
                <a:path w="4037" h="935" extrusionOk="0">
                  <a:moveTo>
                    <a:pt x="1" y="34"/>
                  </a:moveTo>
                  <a:cubicBezTo>
                    <a:pt x="534" y="434"/>
                    <a:pt x="1202" y="601"/>
                    <a:pt x="1869" y="667"/>
                  </a:cubicBezTo>
                  <a:cubicBezTo>
                    <a:pt x="2536" y="767"/>
                    <a:pt x="3336" y="934"/>
                    <a:pt x="4004" y="767"/>
                  </a:cubicBezTo>
                  <a:cubicBezTo>
                    <a:pt x="4037" y="767"/>
                    <a:pt x="4037" y="667"/>
                    <a:pt x="4004" y="667"/>
                  </a:cubicBezTo>
                  <a:cubicBezTo>
                    <a:pt x="3670" y="634"/>
                    <a:pt x="3370" y="667"/>
                    <a:pt x="3036" y="667"/>
                  </a:cubicBezTo>
                  <a:cubicBezTo>
                    <a:pt x="2703" y="667"/>
                    <a:pt x="2369" y="634"/>
                    <a:pt x="2069" y="601"/>
                  </a:cubicBezTo>
                  <a:cubicBezTo>
                    <a:pt x="1335" y="467"/>
                    <a:pt x="568" y="367"/>
                    <a:pt x="1" y="34"/>
                  </a:cubicBezTo>
                  <a:cubicBezTo>
                    <a:pt x="1" y="0"/>
                    <a:pt x="1" y="34"/>
                    <a:pt x="1" y="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4" name="Google Shape;4994;p54"/>
            <p:cNvSpPr/>
            <p:nvPr/>
          </p:nvSpPr>
          <p:spPr>
            <a:xfrm>
              <a:off x="7349390" y="4070675"/>
              <a:ext cx="19965" cy="8327"/>
            </a:xfrm>
            <a:custGeom>
              <a:avLst/>
              <a:gdLst/>
              <a:ahLst/>
              <a:cxnLst/>
              <a:rect l="l" t="t" r="r" b="b"/>
              <a:pathLst>
                <a:path w="2002" h="835" extrusionOk="0">
                  <a:moveTo>
                    <a:pt x="0" y="34"/>
                  </a:moveTo>
                  <a:cubicBezTo>
                    <a:pt x="534" y="435"/>
                    <a:pt x="1301" y="835"/>
                    <a:pt x="1968" y="635"/>
                  </a:cubicBezTo>
                  <a:cubicBezTo>
                    <a:pt x="2002" y="635"/>
                    <a:pt x="2002" y="601"/>
                    <a:pt x="1968" y="601"/>
                  </a:cubicBezTo>
                  <a:cubicBezTo>
                    <a:pt x="1335" y="335"/>
                    <a:pt x="667" y="301"/>
                    <a:pt x="0" y="34"/>
                  </a:cubicBezTo>
                  <a:cubicBezTo>
                    <a:pt x="0" y="1"/>
                    <a:pt x="0" y="34"/>
                    <a:pt x="0" y="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5" name="Google Shape;4995;p54"/>
            <p:cNvSpPr/>
            <p:nvPr/>
          </p:nvSpPr>
          <p:spPr>
            <a:xfrm>
              <a:off x="7370682" y="4065688"/>
              <a:ext cx="7659" cy="4996"/>
            </a:xfrm>
            <a:custGeom>
              <a:avLst/>
              <a:gdLst/>
              <a:ahLst/>
              <a:cxnLst/>
              <a:rect l="l" t="t" r="r" b="b"/>
              <a:pathLst>
                <a:path w="768" h="501" extrusionOk="0">
                  <a:moveTo>
                    <a:pt x="701" y="34"/>
                  </a:moveTo>
                  <a:cubicBezTo>
                    <a:pt x="567" y="101"/>
                    <a:pt x="501" y="167"/>
                    <a:pt x="367" y="267"/>
                  </a:cubicBezTo>
                  <a:cubicBezTo>
                    <a:pt x="234" y="334"/>
                    <a:pt x="100" y="368"/>
                    <a:pt x="34" y="468"/>
                  </a:cubicBezTo>
                  <a:cubicBezTo>
                    <a:pt x="0" y="468"/>
                    <a:pt x="34" y="501"/>
                    <a:pt x="34" y="501"/>
                  </a:cubicBezTo>
                  <a:cubicBezTo>
                    <a:pt x="267" y="468"/>
                    <a:pt x="501" y="267"/>
                    <a:pt x="701" y="134"/>
                  </a:cubicBezTo>
                  <a:cubicBezTo>
                    <a:pt x="767" y="101"/>
                    <a:pt x="734" y="1"/>
                    <a:pt x="701" y="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6" name="Google Shape;4996;p54"/>
            <p:cNvSpPr/>
            <p:nvPr/>
          </p:nvSpPr>
          <p:spPr>
            <a:xfrm>
              <a:off x="7410263" y="3912670"/>
              <a:ext cx="6003" cy="14311"/>
            </a:xfrm>
            <a:custGeom>
              <a:avLst/>
              <a:gdLst/>
              <a:ahLst/>
              <a:cxnLst/>
              <a:rect l="l" t="t" r="r" b="b"/>
              <a:pathLst>
                <a:path w="602" h="1435" extrusionOk="0">
                  <a:moveTo>
                    <a:pt x="134" y="1335"/>
                  </a:moveTo>
                  <a:cubicBezTo>
                    <a:pt x="234" y="934"/>
                    <a:pt x="568" y="534"/>
                    <a:pt x="601" y="100"/>
                  </a:cubicBezTo>
                  <a:cubicBezTo>
                    <a:pt x="601" y="34"/>
                    <a:pt x="534" y="0"/>
                    <a:pt x="534" y="34"/>
                  </a:cubicBezTo>
                  <a:cubicBezTo>
                    <a:pt x="234" y="367"/>
                    <a:pt x="67" y="868"/>
                    <a:pt x="1" y="1301"/>
                  </a:cubicBezTo>
                  <a:cubicBezTo>
                    <a:pt x="34" y="1368"/>
                    <a:pt x="134" y="1435"/>
                    <a:pt x="134" y="13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7" name="Google Shape;4997;p54"/>
            <p:cNvSpPr/>
            <p:nvPr/>
          </p:nvSpPr>
          <p:spPr>
            <a:xfrm>
              <a:off x="7368348" y="3906348"/>
              <a:ext cx="4996" cy="12655"/>
            </a:xfrm>
            <a:custGeom>
              <a:avLst/>
              <a:gdLst/>
              <a:ahLst/>
              <a:cxnLst/>
              <a:rect l="l" t="t" r="r" b="b"/>
              <a:pathLst>
                <a:path w="501" h="1269" extrusionOk="0">
                  <a:moveTo>
                    <a:pt x="468" y="1168"/>
                  </a:moveTo>
                  <a:cubicBezTo>
                    <a:pt x="301" y="1068"/>
                    <a:pt x="301" y="768"/>
                    <a:pt x="268" y="601"/>
                  </a:cubicBezTo>
                  <a:cubicBezTo>
                    <a:pt x="234" y="434"/>
                    <a:pt x="234" y="234"/>
                    <a:pt x="134" y="67"/>
                  </a:cubicBezTo>
                  <a:cubicBezTo>
                    <a:pt x="134" y="1"/>
                    <a:pt x="67" y="1"/>
                    <a:pt x="67" y="67"/>
                  </a:cubicBezTo>
                  <a:cubicBezTo>
                    <a:pt x="1" y="267"/>
                    <a:pt x="67" y="568"/>
                    <a:pt x="101" y="768"/>
                  </a:cubicBezTo>
                  <a:cubicBezTo>
                    <a:pt x="134" y="935"/>
                    <a:pt x="234" y="1268"/>
                    <a:pt x="434" y="1268"/>
                  </a:cubicBezTo>
                  <a:cubicBezTo>
                    <a:pt x="501" y="1268"/>
                    <a:pt x="501" y="1168"/>
                    <a:pt x="468" y="116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8" name="Google Shape;4998;p54"/>
            <p:cNvSpPr/>
            <p:nvPr/>
          </p:nvSpPr>
          <p:spPr>
            <a:xfrm>
              <a:off x="7439203" y="3939616"/>
              <a:ext cx="12984" cy="7330"/>
            </a:xfrm>
            <a:custGeom>
              <a:avLst/>
              <a:gdLst/>
              <a:ahLst/>
              <a:cxnLst/>
              <a:rect l="l" t="t" r="r" b="b"/>
              <a:pathLst>
                <a:path w="1302" h="735" extrusionOk="0">
                  <a:moveTo>
                    <a:pt x="168" y="667"/>
                  </a:moveTo>
                  <a:cubicBezTo>
                    <a:pt x="334" y="567"/>
                    <a:pt x="534" y="467"/>
                    <a:pt x="735" y="401"/>
                  </a:cubicBezTo>
                  <a:cubicBezTo>
                    <a:pt x="901" y="300"/>
                    <a:pt x="1135" y="267"/>
                    <a:pt x="1235" y="134"/>
                  </a:cubicBezTo>
                  <a:cubicBezTo>
                    <a:pt x="1302" y="100"/>
                    <a:pt x="1235" y="0"/>
                    <a:pt x="1202" y="0"/>
                  </a:cubicBezTo>
                  <a:cubicBezTo>
                    <a:pt x="1001" y="67"/>
                    <a:pt x="801" y="134"/>
                    <a:pt x="635" y="234"/>
                  </a:cubicBezTo>
                  <a:cubicBezTo>
                    <a:pt x="401" y="300"/>
                    <a:pt x="234" y="434"/>
                    <a:pt x="67" y="567"/>
                  </a:cubicBezTo>
                  <a:cubicBezTo>
                    <a:pt x="1" y="601"/>
                    <a:pt x="67" y="734"/>
                    <a:pt x="168" y="6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9" name="Google Shape;6719;p66"/>
          <p:cNvSpPr/>
          <p:nvPr/>
        </p:nvSpPr>
        <p:spPr>
          <a:xfrm>
            <a:off x="7594743" y="2930212"/>
            <a:ext cx="71700" cy="71700"/>
          </a:xfrm>
          <a:prstGeom prst="ellipse">
            <a:avLst/>
          </a:prstGeom>
          <a:solidFill>
            <a:srgbClr val="667E9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20" name="Google Shape;6720;p66"/>
          <p:cNvSpPr/>
          <p:nvPr/>
        </p:nvSpPr>
        <p:spPr>
          <a:xfrm>
            <a:off x="287803" y="2890036"/>
            <a:ext cx="1678500" cy="152100"/>
          </a:xfrm>
          <a:prstGeom prst="rect">
            <a:avLst/>
          </a:pr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21" name="Google Shape;6721;p66"/>
          <p:cNvSpPr/>
          <p:nvPr/>
        </p:nvSpPr>
        <p:spPr>
          <a:xfrm>
            <a:off x="1938134" y="2901450"/>
            <a:ext cx="1678500" cy="1521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22" name="Google Shape;6722;p66"/>
          <p:cNvSpPr/>
          <p:nvPr/>
        </p:nvSpPr>
        <p:spPr>
          <a:xfrm>
            <a:off x="3588465" y="2901450"/>
            <a:ext cx="1678500" cy="1521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23" name="Google Shape;6723;p66"/>
          <p:cNvSpPr/>
          <p:nvPr/>
        </p:nvSpPr>
        <p:spPr>
          <a:xfrm>
            <a:off x="5264688" y="2901450"/>
            <a:ext cx="1678500" cy="15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24" name="Google Shape;6724;p66"/>
          <p:cNvSpPr txBox="1"/>
          <p:nvPr/>
        </p:nvSpPr>
        <p:spPr>
          <a:xfrm flipH="1">
            <a:off x="1098925" y="2100550"/>
            <a:ext cx="1910700" cy="46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dk1"/>
                </a:solidFill>
                <a:latin typeface="Varela Round"/>
                <a:ea typeface="Varela Round"/>
                <a:cs typeface="Varela Round"/>
                <a:sym typeface="Varela Round"/>
              </a:rPr>
              <a:t>Título</a:t>
            </a:r>
            <a:endParaRPr sz="2400" b="1" dirty="0">
              <a:solidFill>
                <a:schemeClr val="dk1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6725" name="Google Shape;6725;p66"/>
          <p:cNvSpPr txBox="1"/>
          <p:nvPr/>
        </p:nvSpPr>
        <p:spPr>
          <a:xfrm flipH="1">
            <a:off x="1098925" y="1525350"/>
            <a:ext cx="2278976" cy="5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dirty="0"/>
              <a:t>Nos indica de qué tratará la infografía que leeremos</a:t>
            </a:r>
            <a:endParaRPr sz="1200" dirty="0">
              <a:solidFill>
                <a:schemeClr val="dk1"/>
              </a:solidFill>
              <a:latin typeface="Nunito Sans Medium"/>
              <a:ea typeface="Nunito Sans Medium"/>
              <a:cs typeface="Nunito Sans Medium"/>
              <a:sym typeface="Nunito Sans Medium"/>
            </a:endParaRPr>
          </a:p>
        </p:txBody>
      </p:sp>
      <p:sp>
        <p:nvSpPr>
          <p:cNvPr id="6726" name="Google Shape;6726;p66"/>
          <p:cNvSpPr txBox="1"/>
          <p:nvPr/>
        </p:nvSpPr>
        <p:spPr>
          <a:xfrm flipH="1">
            <a:off x="2781875" y="3393350"/>
            <a:ext cx="1908600" cy="46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dk1"/>
                </a:solidFill>
                <a:latin typeface="Varela Round"/>
                <a:ea typeface="Varela Round"/>
                <a:cs typeface="Varela Round"/>
                <a:sym typeface="Varela Round"/>
              </a:rPr>
              <a:t>Subtítulo</a:t>
            </a:r>
            <a:endParaRPr sz="2400" b="1" dirty="0">
              <a:solidFill>
                <a:schemeClr val="dk1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6727" name="Google Shape;6727;p66"/>
          <p:cNvSpPr txBox="1"/>
          <p:nvPr/>
        </p:nvSpPr>
        <p:spPr>
          <a:xfrm flipH="1">
            <a:off x="2779806" y="3857825"/>
            <a:ext cx="1908600" cy="5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dirty="0"/>
              <a:t>Añade algo más acerca del contenido.</a:t>
            </a:r>
            <a:endParaRPr sz="1200" dirty="0">
              <a:solidFill>
                <a:schemeClr val="dk1"/>
              </a:solidFill>
              <a:latin typeface="Nunito Sans Medium"/>
              <a:ea typeface="Nunito Sans Medium"/>
              <a:cs typeface="Nunito Sans Medium"/>
              <a:sym typeface="Nunito Sans Medium"/>
            </a:endParaRPr>
          </a:p>
        </p:txBody>
      </p:sp>
      <p:sp>
        <p:nvSpPr>
          <p:cNvPr id="6728" name="Google Shape;6728;p66"/>
          <p:cNvSpPr txBox="1"/>
          <p:nvPr/>
        </p:nvSpPr>
        <p:spPr>
          <a:xfrm flipH="1">
            <a:off x="3980948" y="2019518"/>
            <a:ext cx="1908600" cy="46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dk1"/>
                </a:solidFill>
                <a:latin typeface="Varela Round"/>
                <a:ea typeface="Varela Round"/>
                <a:cs typeface="Varela Round"/>
                <a:sym typeface="Varela Round"/>
              </a:rPr>
              <a:t>Texto</a:t>
            </a:r>
            <a:endParaRPr sz="2400" b="1" dirty="0">
              <a:solidFill>
                <a:schemeClr val="dk1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6729" name="Google Shape;6729;p66"/>
          <p:cNvSpPr txBox="1"/>
          <p:nvPr/>
        </p:nvSpPr>
        <p:spPr>
          <a:xfrm flipH="1">
            <a:off x="6136623" y="3393350"/>
            <a:ext cx="1908600" cy="46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dk1"/>
                </a:solidFill>
                <a:latin typeface="Varela Round"/>
                <a:ea typeface="Varela Round"/>
                <a:cs typeface="Varela Round"/>
                <a:sym typeface="Varela Round"/>
              </a:rPr>
              <a:t>Cuerpo</a:t>
            </a:r>
            <a:endParaRPr sz="2400" b="1" dirty="0">
              <a:solidFill>
                <a:schemeClr val="dk1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6730" name="Google Shape;6730;p66"/>
          <p:cNvSpPr txBox="1"/>
          <p:nvPr/>
        </p:nvSpPr>
        <p:spPr>
          <a:xfrm flipH="1">
            <a:off x="5458811" y="3899198"/>
            <a:ext cx="3168740" cy="5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dirty="0"/>
              <a:t>Está constituido por uno o más gráficos o dibujos, texto, etc., que cumplen la función de explicar aquello que es el propósito de la infografía. </a:t>
            </a:r>
            <a:endParaRPr sz="1200" dirty="0">
              <a:solidFill>
                <a:schemeClr val="dk1"/>
              </a:solidFill>
              <a:latin typeface="Nunito Sans Medium"/>
              <a:ea typeface="Nunito Sans Medium"/>
              <a:cs typeface="Nunito Sans Medium"/>
              <a:sym typeface="Nunito Sans Medium"/>
            </a:endParaRPr>
          </a:p>
        </p:txBody>
      </p:sp>
      <p:sp>
        <p:nvSpPr>
          <p:cNvPr id="6731" name="Google Shape;6731;p66"/>
          <p:cNvSpPr txBox="1"/>
          <p:nvPr/>
        </p:nvSpPr>
        <p:spPr>
          <a:xfrm flipH="1">
            <a:off x="3515214" y="835742"/>
            <a:ext cx="3208343" cy="12494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dirty="0"/>
              <a:t>Está localizado en diversas partes de la infografía; está formado por oraciones cortas, cuya extensión es de máximo un párrafo muy breve.</a:t>
            </a:r>
            <a:endParaRPr sz="1200" dirty="0">
              <a:solidFill>
                <a:schemeClr val="dk1"/>
              </a:solidFill>
              <a:latin typeface="Nunito Sans Medium"/>
              <a:ea typeface="Nunito Sans Medium"/>
              <a:cs typeface="Nunito Sans Medium"/>
              <a:sym typeface="Nunito Sans Medium"/>
            </a:endParaRPr>
          </a:p>
        </p:txBody>
      </p:sp>
      <p:cxnSp>
        <p:nvCxnSpPr>
          <p:cNvPr id="6732" name="Google Shape;6732;p66"/>
          <p:cNvCxnSpPr>
            <a:stCxn id="6720" idx="1"/>
            <a:endCxn id="6724" idx="3"/>
          </p:cNvCxnSpPr>
          <p:nvPr/>
        </p:nvCxnSpPr>
        <p:spPr>
          <a:xfrm flipV="1">
            <a:off x="287803" y="2331100"/>
            <a:ext cx="811122" cy="634986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6733" name="Google Shape;6733;p66"/>
          <p:cNvCxnSpPr>
            <a:stCxn id="6721" idx="1"/>
            <a:endCxn id="6726" idx="3"/>
          </p:cNvCxnSpPr>
          <p:nvPr/>
        </p:nvCxnSpPr>
        <p:spPr>
          <a:xfrm>
            <a:off x="1938134" y="2977500"/>
            <a:ext cx="843741" cy="646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6734" name="Google Shape;6734;p66"/>
          <p:cNvCxnSpPr>
            <a:stCxn id="6722" idx="1"/>
            <a:endCxn id="6728" idx="3"/>
          </p:cNvCxnSpPr>
          <p:nvPr/>
        </p:nvCxnSpPr>
        <p:spPr>
          <a:xfrm flipV="1">
            <a:off x="3588465" y="2250068"/>
            <a:ext cx="392483" cy="727432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6735" name="Google Shape;6735;p66"/>
          <p:cNvCxnSpPr>
            <a:cxnSpLocks/>
          </p:cNvCxnSpPr>
          <p:nvPr/>
        </p:nvCxnSpPr>
        <p:spPr>
          <a:xfrm>
            <a:off x="5281709" y="3042136"/>
            <a:ext cx="871935" cy="646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134" name="Google Shape;6723;p66">
            <a:extLst>
              <a:ext uri="{FF2B5EF4-FFF2-40B4-BE49-F238E27FC236}">
                <a16:creationId xmlns:a16="http://schemas.microsoft.com/office/drawing/2014/main" id="{62649956-1705-4012-81A5-57FDE25CA37A}"/>
              </a:ext>
            </a:extLst>
          </p:cNvPr>
          <p:cNvSpPr/>
          <p:nvPr/>
        </p:nvSpPr>
        <p:spPr>
          <a:xfrm>
            <a:off x="6932040" y="2905433"/>
            <a:ext cx="1678500" cy="152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39" name="Google Shape;6734;p66">
            <a:extLst>
              <a:ext uri="{FF2B5EF4-FFF2-40B4-BE49-F238E27FC236}">
                <a16:creationId xmlns:a16="http://schemas.microsoft.com/office/drawing/2014/main" id="{9B7E0F3B-FD4D-46F9-9744-EB1E9244D6BD}"/>
              </a:ext>
            </a:extLst>
          </p:cNvPr>
          <p:cNvCxnSpPr/>
          <p:nvPr/>
        </p:nvCxnSpPr>
        <p:spPr>
          <a:xfrm flipV="1">
            <a:off x="7314674" y="2236443"/>
            <a:ext cx="869633" cy="646398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140" name="Google Shape;6729;p66">
            <a:extLst>
              <a:ext uri="{FF2B5EF4-FFF2-40B4-BE49-F238E27FC236}">
                <a16:creationId xmlns:a16="http://schemas.microsoft.com/office/drawing/2014/main" id="{61170E6D-DA34-4FB5-875F-0F08422DDA50}"/>
              </a:ext>
            </a:extLst>
          </p:cNvPr>
          <p:cNvSpPr txBox="1"/>
          <p:nvPr/>
        </p:nvSpPr>
        <p:spPr>
          <a:xfrm flipH="1">
            <a:off x="6860871" y="1644041"/>
            <a:ext cx="1908600" cy="46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dk1"/>
                </a:solidFill>
                <a:latin typeface="Varela Round"/>
                <a:ea typeface="Varela Round"/>
                <a:cs typeface="Varela Round"/>
                <a:sym typeface="Varela Round"/>
              </a:rPr>
              <a:t>Créditos</a:t>
            </a:r>
            <a:endParaRPr sz="2400" b="1" dirty="0">
              <a:solidFill>
                <a:schemeClr val="dk1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141" name="Google Shape;6730;p66">
            <a:extLst>
              <a:ext uri="{FF2B5EF4-FFF2-40B4-BE49-F238E27FC236}">
                <a16:creationId xmlns:a16="http://schemas.microsoft.com/office/drawing/2014/main" id="{002925CB-40AE-4D3B-A528-D4292B13B2D6}"/>
              </a:ext>
            </a:extLst>
          </p:cNvPr>
          <p:cNvSpPr txBox="1"/>
          <p:nvPr/>
        </p:nvSpPr>
        <p:spPr>
          <a:xfrm flipH="1">
            <a:off x="6723557" y="978597"/>
            <a:ext cx="2244346" cy="5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dirty="0"/>
              <a:t>Los créditos hacen referencia a quién creó este documento.</a:t>
            </a:r>
            <a:endParaRPr sz="1200" dirty="0">
              <a:solidFill>
                <a:schemeClr val="dk1"/>
              </a:solidFill>
              <a:latin typeface="Nunito Sans Medium"/>
              <a:ea typeface="Nunito Sans Medium"/>
              <a:cs typeface="Nunito Sans Medium"/>
              <a:sym typeface="Nunito Sans Medium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06" name="Google Shape;2806;p40"/>
          <p:cNvGrpSpPr/>
          <p:nvPr/>
        </p:nvGrpSpPr>
        <p:grpSpPr>
          <a:xfrm rot="-478088">
            <a:off x="36582" y="2067354"/>
            <a:ext cx="644916" cy="572708"/>
            <a:chOff x="2264795" y="1890458"/>
            <a:chExt cx="198931" cy="176653"/>
          </a:xfrm>
        </p:grpSpPr>
        <p:sp>
          <p:nvSpPr>
            <p:cNvPr id="2807" name="Google Shape;2807;p40"/>
            <p:cNvSpPr/>
            <p:nvPr/>
          </p:nvSpPr>
          <p:spPr>
            <a:xfrm>
              <a:off x="2264795" y="1890458"/>
              <a:ext cx="198931" cy="176653"/>
            </a:xfrm>
            <a:custGeom>
              <a:avLst/>
              <a:gdLst/>
              <a:ahLst/>
              <a:cxnLst/>
              <a:rect l="l" t="t" r="r" b="b"/>
              <a:pathLst>
                <a:path w="19948" h="17714" extrusionOk="0">
                  <a:moveTo>
                    <a:pt x="16646" y="14144"/>
                  </a:moveTo>
                  <a:cubicBezTo>
                    <a:pt x="16646" y="14211"/>
                    <a:pt x="16646" y="14277"/>
                    <a:pt x="16612" y="14344"/>
                  </a:cubicBezTo>
                  <a:cubicBezTo>
                    <a:pt x="16479" y="14511"/>
                    <a:pt x="16379" y="14678"/>
                    <a:pt x="16279" y="14844"/>
                  </a:cubicBezTo>
                  <a:cubicBezTo>
                    <a:pt x="15978" y="15345"/>
                    <a:pt x="15611" y="15812"/>
                    <a:pt x="15144" y="16212"/>
                  </a:cubicBezTo>
                  <a:cubicBezTo>
                    <a:pt x="14677" y="16646"/>
                    <a:pt x="14177" y="17013"/>
                    <a:pt x="13610" y="17279"/>
                  </a:cubicBezTo>
                  <a:cubicBezTo>
                    <a:pt x="12976" y="17613"/>
                    <a:pt x="12309" y="17713"/>
                    <a:pt x="11642" y="17713"/>
                  </a:cubicBezTo>
                  <a:lnTo>
                    <a:pt x="10975" y="17713"/>
                  </a:lnTo>
                  <a:cubicBezTo>
                    <a:pt x="10608" y="17680"/>
                    <a:pt x="10274" y="17646"/>
                    <a:pt x="9874" y="17546"/>
                  </a:cubicBezTo>
                  <a:cubicBezTo>
                    <a:pt x="9474" y="17480"/>
                    <a:pt x="9040" y="17346"/>
                    <a:pt x="8673" y="17213"/>
                  </a:cubicBezTo>
                  <a:cubicBezTo>
                    <a:pt x="7706" y="16879"/>
                    <a:pt x="6705" y="16512"/>
                    <a:pt x="5804" y="16045"/>
                  </a:cubicBezTo>
                  <a:cubicBezTo>
                    <a:pt x="3970" y="15211"/>
                    <a:pt x="2102" y="14211"/>
                    <a:pt x="334" y="13177"/>
                  </a:cubicBezTo>
                  <a:lnTo>
                    <a:pt x="167" y="13043"/>
                  </a:lnTo>
                  <a:cubicBezTo>
                    <a:pt x="34" y="12976"/>
                    <a:pt x="0" y="12810"/>
                    <a:pt x="34" y="12643"/>
                  </a:cubicBezTo>
                  <a:lnTo>
                    <a:pt x="6939" y="201"/>
                  </a:lnTo>
                  <a:cubicBezTo>
                    <a:pt x="7005" y="100"/>
                    <a:pt x="7172" y="0"/>
                    <a:pt x="7339" y="100"/>
                  </a:cubicBezTo>
                  <a:lnTo>
                    <a:pt x="19714" y="6305"/>
                  </a:lnTo>
                  <a:cubicBezTo>
                    <a:pt x="19848" y="6372"/>
                    <a:pt x="19948" y="6505"/>
                    <a:pt x="19881" y="6672"/>
                  </a:cubicBezTo>
                  <a:lnTo>
                    <a:pt x="19814" y="6839"/>
                  </a:lnTo>
                  <a:cubicBezTo>
                    <a:pt x="19614" y="7472"/>
                    <a:pt x="19347" y="8106"/>
                    <a:pt x="19114" y="8673"/>
                  </a:cubicBezTo>
                  <a:cubicBezTo>
                    <a:pt x="18614" y="10008"/>
                    <a:pt x="18013" y="11309"/>
                    <a:pt x="17379" y="12576"/>
                  </a:cubicBezTo>
                  <a:cubicBezTo>
                    <a:pt x="17179" y="13143"/>
                    <a:pt x="16946" y="13644"/>
                    <a:pt x="16646" y="1414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8" name="Google Shape;2808;p40"/>
            <p:cNvSpPr/>
            <p:nvPr/>
          </p:nvSpPr>
          <p:spPr>
            <a:xfrm>
              <a:off x="2271117" y="1897109"/>
              <a:ext cx="186296" cy="167668"/>
            </a:xfrm>
            <a:custGeom>
              <a:avLst/>
              <a:gdLst/>
              <a:ahLst/>
              <a:cxnLst/>
              <a:rect l="l" t="t" r="r" b="b"/>
              <a:pathLst>
                <a:path w="18681" h="16813" extrusionOk="0">
                  <a:moveTo>
                    <a:pt x="0" y="12043"/>
                  </a:moveTo>
                  <a:lnTo>
                    <a:pt x="6672" y="1"/>
                  </a:lnTo>
                  <a:lnTo>
                    <a:pt x="18680" y="6038"/>
                  </a:lnTo>
                  <a:cubicBezTo>
                    <a:pt x="18680" y="6038"/>
                    <a:pt x="17046" y="10775"/>
                    <a:pt x="15178" y="13877"/>
                  </a:cubicBezTo>
                  <a:cubicBezTo>
                    <a:pt x="14544" y="14945"/>
                    <a:pt x="13610" y="15645"/>
                    <a:pt x="12709" y="16145"/>
                  </a:cubicBezTo>
                  <a:cubicBezTo>
                    <a:pt x="11442" y="16813"/>
                    <a:pt x="9840" y="16646"/>
                    <a:pt x="8173" y="16079"/>
                  </a:cubicBezTo>
                  <a:cubicBezTo>
                    <a:pt x="4737" y="14978"/>
                    <a:pt x="0" y="12043"/>
                    <a:pt x="0" y="120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9" name="Google Shape;2809;p40"/>
            <p:cNvSpPr/>
            <p:nvPr/>
          </p:nvSpPr>
          <p:spPr>
            <a:xfrm>
              <a:off x="2267786" y="1894118"/>
              <a:ext cx="191951" cy="169662"/>
            </a:xfrm>
            <a:custGeom>
              <a:avLst/>
              <a:gdLst/>
              <a:ahLst/>
              <a:cxnLst/>
              <a:rect l="l" t="t" r="r" b="b"/>
              <a:pathLst>
                <a:path w="19248" h="17013" extrusionOk="0">
                  <a:moveTo>
                    <a:pt x="134" y="12276"/>
                  </a:moveTo>
                  <a:lnTo>
                    <a:pt x="6872" y="0"/>
                  </a:lnTo>
                  <a:lnTo>
                    <a:pt x="19248" y="6238"/>
                  </a:lnTo>
                  <a:lnTo>
                    <a:pt x="19181" y="6372"/>
                  </a:lnTo>
                  <a:cubicBezTo>
                    <a:pt x="19181" y="6372"/>
                    <a:pt x="17513" y="11142"/>
                    <a:pt x="15678" y="14277"/>
                  </a:cubicBezTo>
                  <a:cubicBezTo>
                    <a:pt x="15378" y="14778"/>
                    <a:pt x="15011" y="15178"/>
                    <a:pt x="14578" y="15545"/>
                  </a:cubicBezTo>
                  <a:cubicBezTo>
                    <a:pt x="14144" y="15978"/>
                    <a:pt x="13644" y="16312"/>
                    <a:pt x="13143" y="16546"/>
                  </a:cubicBezTo>
                  <a:cubicBezTo>
                    <a:pt x="12476" y="16879"/>
                    <a:pt x="11709" y="17013"/>
                    <a:pt x="10908" y="17013"/>
                  </a:cubicBezTo>
                  <a:cubicBezTo>
                    <a:pt x="10141" y="16979"/>
                    <a:pt x="9307" y="16812"/>
                    <a:pt x="8473" y="16546"/>
                  </a:cubicBezTo>
                  <a:cubicBezTo>
                    <a:pt x="5004" y="15445"/>
                    <a:pt x="201" y="12543"/>
                    <a:pt x="167" y="12543"/>
                  </a:cubicBezTo>
                  <a:lnTo>
                    <a:pt x="1" y="12443"/>
                  </a:lnTo>
                  <a:close/>
                  <a:moveTo>
                    <a:pt x="7072" y="601"/>
                  </a:moveTo>
                  <a:lnTo>
                    <a:pt x="634" y="12309"/>
                  </a:lnTo>
                  <a:cubicBezTo>
                    <a:pt x="1535" y="12843"/>
                    <a:pt x="5571" y="15178"/>
                    <a:pt x="8640" y="16179"/>
                  </a:cubicBezTo>
                  <a:cubicBezTo>
                    <a:pt x="9407" y="16445"/>
                    <a:pt x="10208" y="16612"/>
                    <a:pt x="10975" y="16646"/>
                  </a:cubicBezTo>
                  <a:cubicBezTo>
                    <a:pt x="11709" y="16679"/>
                    <a:pt x="12376" y="16579"/>
                    <a:pt x="12976" y="16279"/>
                  </a:cubicBezTo>
                  <a:cubicBezTo>
                    <a:pt x="13410" y="16012"/>
                    <a:pt x="13910" y="15745"/>
                    <a:pt x="14344" y="15311"/>
                  </a:cubicBezTo>
                  <a:cubicBezTo>
                    <a:pt x="14711" y="14978"/>
                    <a:pt x="15045" y="14577"/>
                    <a:pt x="15345" y="14110"/>
                  </a:cubicBezTo>
                  <a:cubicBezTo>
                    <a:pt x="16979" y="11342"/>
                    <a:pt x="18414" y="7406"/>
                    <a:pt x="18747" y="647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0" name="Google Shape;2810;p40"/>
            <p:cNvSpPr/>
            <p:nvPr/>
          </p:nvSpPr>
          <p:spPr>
            <a:xfrm>
              <a:off x="2347626" y="2010218"/>
              <a:ext cx="80179" cy="54560"/>
            </a:xfrm>
            <a:custGeom>
              <a:avLst/>
              <a:gdLst/>
              <a:ahLst/>
              <a:cxnLst/>
              <a:rect l="l" t="t" r="r" b="b"/>
              <a:pathLst>
                <a:path w="8040" h="5471" extrusionOk="0">
                  <a:moveTo>
                    <a:pt x="8039" y="2168"/>
                  </a:moveTo>
                  <a:cubicBezTo>
                    <a:pt x="7639" y="2735"/>
                    <a:pt x="7205" y="3336"/>
                    <a:pt x="6705" y="3803"/>
                  </a:cubicBezTo>
                  <a:cubicBezTo>
                    <a:pt x="6205" y="4303"/>
                    <a:pt x="5704" y="4670"/>
                    <a:pt x="5171" y="4970"/>
                  </a:cubicBezTo>
                  <a:cubicBezTo>
                    <a:pt x="4437" y="5337"/>
                    <a:pt x="3569" y="5471"/>
                    <a:pt x="2702" y="5371"/>
                  </a:cubicBezTo>
                  <a:cubicBezTo>
                    <a:pt x="1835" y="5337"/>
                    <a:pt x="901" y="5070"/>
                    <a:pt x="0" y="4737"/>
                  </a:cubicBezTo>
                  <a:lnTo>
                    <a:pt x="67" y="4336"/>
                  </a:lnTo>
                  <a:cubicBezTo>
                    <a:pt x="100" y="4336"/>
                    <a:pt x="834" y="4303"/>
                    <a:pt x="1568" y="3803"/>
                  </a:cubicBezTo>
                  <a:cubicBezTo>
                    <a:pt x="2335" y="3302"/>
                    <a:pt x="3069" y="2335"/>
                    <a:pt x="3036" y="467"/>
                  </a:cubicBezTo>
                  <a:lnTo>
                    <a:pt x="3036" y="0"/>
                  </a:lnTo>
                  <a:lnTo>
                    <a:pt x="3403" y="234"/>
                  </a:lnTo>
                  <a:cubicBezTo>
                    <a:pt x="4837" y="1334"/>
                    <a:pt x="5804" y="1901"/>
                    <a:pt x="6472" y="2135"/>
                  </a:cubicBezTo>
                  <a:cubicBezTo>
                    <a:pt x="7039" y="2335"/>
                    <a:pt x="7406" y="2202"/>
                    <a:pt x="7672" y="1835"/>
                  </a:cubicBezTo>
                  <a:close/>
                  <a:moveTo>
                    <a:pt x="6405" y="3469"/>
                  </a:moveTo>
                  <a:cubicBezTo>
                    <a:pt x="6638" y="3202"/>
                    <a:pt x="6872" y="2969"/>
                    <a:pt x="7072" y="2702"/>
                  </a:cubicBezTo>
                  <a:cubicBezTo>
                    <a:pt x="6872" y="2702"/>
                    <a:pt x="6638" y="2669"/>
                    <a:pt x="6338" y="2569"/>
                  </a:cubicBezTo>
                  <a:cubicBezTo>
                    <a:pt x="5671" y="2368"/>
                    <a:pt x="4737" y="1835"/>
                    <a:pt x="3503" y="867"/>
                  </a:cubicBezTo>
                  <a:cubicBezTo>
                    <a:pt x="3403" y="2635"/>
                    <a:pt x="2635" y="3636"/>
                    <a:pt x="1835" y="4136"/>
                  </a:cubicBezTo>
                  <a:cubicBezTo>
                    <a:pt x="1501" y="4336"/>
                    <a:pt x="1201" y="4470"/>
                    <a:pt x="901" y="4603"/>
                  </a:cubicBezTo>
                  <a:cubicBezTo>
                    <a:pt x="1535" y="4737"/>
                    <a:pt x="2135" y="4870"/>
                    <a:pt x="2736" y="4937"/>
                  </a:cubicBezTo>
                  <a:cubicBezTo>
                    <a:pt x="3569" y="4970"/>
                    <a:pt x="4337" y="4870"/>
                    <a:pt x="4970" y="4537"/>
                  </a:cubicBezTo>
                  <a:cubicBezTo>
                    <a:pt x="5504" y="4303"/>
                    <a:pt x="5971" y="3936"/>
                    <a:pt x="6405" y="346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1" name="Google Shape;2811;p40"/>
            <p:cNvSpPr/>
            <p:nvPr/>
          </p:nvSpPr>
          <p:spPr>
            <a:xfrm>
              <a:off x="2392532" y="2035159"/>
              <a:ext cx="31284" cy="14979"/>
            </a:xfrm>
            <a:custGeom>
              <a:avLst/>
              <a:gdLst/>
              <a:ahLst/>
              <a:cxnLst/>
              <a:rect l="l" t="t" r="r" b="b"/>
              <a:pathLst>
                <a:path w="3137" h="1502" extrusionOk="0">
                  <a:moveTo>
                    <a:pt x="0" y="34"/>
                  </a:moveTo>
                  <a:cubicBezTo>
                    <a:pt x="801" y="501"/>
                    <a:pt x="2402" y="1502"/>
                    <a:pt x="3069" y="268"/>
                  </a:cubicBezTo>
                  <a:cubicBezTo>
                    <a:pt x="3136" y="201"/>
                    <a:pt x="3036" y="134"/>
                    <a:pt x="3003" y="168"/>
                  </a:cubicBezTo>
                  <a:cubicBezTo>
                    <a:pt x="2736" y="334"/>
                    <a:pt x="2569" y="501"/>
                    <a:pt x="2302" y="635"/>
                  </a:cubicBezTo>
                  <a:cubicBezTo>
                    <a:pt x="2035" y="701"/>
                    <a:pt x="1702" y="668"/>
                    <a:pt x="1468" y="601"/>
                  </a:cubicBezTo>
                  <a:cubicBezTo>
                    <a:pt x="968" y="434"/>
                    <a:pt x="501" y="168"/>
                    <a:pt x="0" y="34"/>
                  </a:cubicBezTo>
                  <a:cubicBezTo>
                    <a:pt x="0" y="1"/>
                    <a:pt x="0" y="34"/>
                    <a:pt x="0" y="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2" name="Google Shape;2812;p40"/>
            <p:cNvSpPr/>
            <p:nvPr/>
          </p:nvSpPr>
          <p:spPr>
            <a:xfrm>
              <a:off x="2423806" y="1961981"/>
              <a:ext cx="22628" cy="47579"/>
            </a:xfrm>
            <a:custGeom>
              <a:avLst/>
              <a:gdLst/>
              <a:ahLst/>
              <a:cxnLst/>
              <a:rect l="l" t="t" r="r" b="b"/>
              <a:pathLst>
                <a:path w="2269" h="4771" extrusionOk="0">
                  <a:moveTo>
                    <a:pt x="2202" y="34"/>
                  </a:moveTo>
                  <a:cubicBezTo>
                    <a:pt x="1901" y="1802"/>
                    <a:pt x="934" y="3169"/>
                    <a:pt x="33" y="4637"/>
                  </a:cubicBezTo>
                  <a:cubicBezTo>
                    <a:pt x="0" y="4670"/>
                    <a:pt x="67" y="4770"/>
                    <a:pt x="100" y="4704"/>
                  </a:cubicBezTo>
                  <a:cubicBezTo>
                    <a:pt x="1234" y="3469"/>
                    <a:pt x="2068" y="1735"/>
                    <a:pt x="2268" y="67"/>
                  </a:cubicBezTo>
                  <a:cubicBezTo>
                    <a:pt x="2268" y="34"/>
                    <a:pt x="2202" y="0"/>
                    <a:pt x="2202" y="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3" name="Google Shape;2813;p40"/>
            <p:cNvSpPr/>
            <p:nvPr/>
          </p:nvSpPr>
          <p:spPr>
            <a:xfrm>
              <a:off x="2421144" y="2015533"/>
              <a:ext cx="2004" cy="3341"/>
            </a:xfrm>
            <a:custGeom>
              <a:avLst/>
              <a:gdLst/>
              <a:ahLst/>
              <a:cxnLst/>
              <a:rect l="l" t="t" r="r" b="b"/>
              <a:pathLst>
                <a:path w="201" h="335" extrusionOk="0">
                  <a:moveTo>
                    <a:pt x="100" y="67"/>
                  </a:moveTo>
                  <a:cubicBezTo>
                    <a:pt x="34" y="134"/>
                    <a:pt x="0" y="234"/>
                    <a:pt x="0" y="301"/>
                  </a:cubicBezTo>
                  <a:cubicBezTo>
                    <a:pt x="0" y="334"/>
                    <a:pt x="100" y="334"/>
                    <a:pt x="100" y="301"/>
                  </a:cubicBezTo>
                  <a:cubicBezTo>
                    <a:pt x="100" y="234"/>
                    <a:pt x="134" y="134"/>
                    <a:pt x="167" y="101"/>
                  </a:cubicBezTo>
                  <a:cubicBezTo>
                    <a:pt x="200" y="67"/>
                    <a:pt x="134" y="1"/>
                    <a:pt x="100" y="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4" name="Google Shape;2814;p40"/>
            <p:cNvSpPr/>
            <p:nvPr/>
          </p:nvSpPr>
          <p:spPr>
            <a:xfrm>
              <a:off x="2320681" y="1923387"/>
              <a:ext cx="60553" cy="66876"/>
            </a:xfrm>
            <a:custGeom>
              <a:avLst/>
              <a:gdLst/>
              <a:ahLst/>
              <a:cxnLst/>
              <a:rect l="l" t="t" r="r" b="b"/>
              <a:pathLst>
                <a:path w="6072" h="6706" extrusionOk="0">
                  <a:moveTo>
                    <a:pt x="100" y="5438"/>
                  </a:moveTo>
                  <a:cubicBezTo>
                    <a:pt x="100" y="4337"/>
                    <a:pt x="701" y="3303"/>
                    <a:pt x="1335" y="2369"/>
                  </a:cubicBezTo>
                  <a:cubicBezTo>
                    <a:pt x="1868" y="1602"/>
                    <a:pt x="2502" y="868"/>
                    <a:pt x="3269" y="368"/>
                  </a:cubicBezTo>
                  <a:cubicBezTo>
                    <a:pt x="3336" y="334"/>
                    <a:pt x="3870" y="68"/>
                    <a:pt x="3903" y="168"/>
                  </a:cubicBezTo>
                  <a:cubicBezTo>
                    <a:pt x="3936" y="368"/>
                    <a:pt x="3903" y="568"/>
                    <a:pt x="3870" y="768"/>
                  </a:cubicBezTo>
                  <a:cubicBezTo>
                    <a:pt x="3736" y="1235"/>
                    <a:pt x="3536" y="1669"/>
                    <a:pt x="3269" y="2036"/>
                  </a:cubicBezTo>
                  <a:cubicBezTo>
                    <a:pt x="3036" y="2536"/>
                    <a:pt x="2736" y="3003"/>
                    <a:pt x="2502" y="3503"/>
                  </a:cubicBezTo>
                  <a:cubicBezTo>
                    <a:pt x="2169" y="4070"/>
                    <a:pt x="1835" y="4704"/>
                    <a:pt x="1601" y="5338"/>
                  </a:cubicBezTo>
                  <a:cubicBezTo>
                    <a:pt x="1501" y="5672"/>
                    <a:pt x="1268" y="6239"/>
                    <a:pt x="1601" y="6505"/>
                  </a:cubicBezTo>
                  <a:cubicBezTo>
                    <a:pt x="1868" y="6706"/>
                    <a:pt x="2202" y="6272"/>
                    <a:pt x="2335" y="6105"/>
                  </a:cubicBezTo>
                  <a:cubicBezTo>
                    <a:pt x="2702" y="5672"/>
                    <a:pt x="3002" y="5104"/>
                    <a:pt x="3336" y="4604"/>
                  </a:cubicBezTo>
                  <a:cubicBezTo>
                    <a:pt x="3536" y="4271"/>
                    <a:pt x="3836" y="3737"/>
                    <a:pt x="4203" y="3537"/>
                  </a:cubicBezTo>
                  <a:cubicBezTo>
                    <a:pt x="4170" y="3537"/>
                    <a:pt x="4103" y="3503"/>
                    <a:pt x="4103" y="3503"/>
                  </a:cubicBezTo>
                  <a:cubicBezTo>
                    <a:pt x="4103" y="4170"/>
                    <a:pt x="3670" y="4704"/>
                    <a:pt x="3603" y="5371"/>
                  </a:cubicBezTo>
                  <a:cubicBezTo>
                    <a:pt x="3603" y="5405"/>
                    <a:pt x="3703" y="5438"/>
                    <a:pt x="3736" y="5438"/>
                  </a:cubicBezTo>
                  <a:cubicBezTo>
                    <a:pt x="4003" y="5271"/>
                    <a:pt x="4170" y="5071"/>
                    <a:pt x="4337" y="4838"/>
                  </a:cubicBezTo>
                  <a:cubicBezTo>
                    <a:pt x="4437" y="4704"/>
                    <a:pt x="4537" y="4571"/>
                    <a:pt x="4670" y="4504"/>
                  </a:cubicBezTo>
                  <a:cubicBezTo>
                    <a:pt x="5004" y="4237"/>
                    <a:pt x="5071" y="4771"/>
                    <a:pt x="5037" y="5038"/>
                  </a:cubicBezTo>
                  <a:cubicBezTo>
                    <a:pt x="5004" y="5205"/>
                    <a:pt x="5037" y="5438"/>
                    <a:pt x="5237" y="5438"/>
                  </a:cubicBezTo>
                  <a:cubicBezTo>
                    <a:pt x="5538" y="5438"/>
                    <a:pt x="5771" y="5038"/>
                    <a:pt x="6038" y="4938"/>
                  </a:cubicBezTo>
                  <a:cubicBezTo>
                    <a:pt x="6071" y="4938"/>
                    <a:pt x="6038" y="4904"/>
                    <a:pt x="6038" y="4904"/>
                  </a:cubicBezTo>
                  <a:cubicBezTo>
                    <a:pt x="5905" y="4938"/>
                    <a:pt x="5771" y="5004"/>
                    <a:pt x="5704" y="5071"/>
                  </a:cubicBezTo>
                  <a:cubicBezTo>
                    <a:pt x="5538" y="5205"/>
                    <a:pt x="5104" y="5505"/>
                    <a:pt x="5171" y="5038"/>
                  </a:cubicBezTo>
                  <a:cubicBezTo>
                    <a:pt x="5171" y="4838"/>
                    <a:pt x="5204" y="4504"/>
                    <a:pt x="4937" y="4371"/>
                  </a:cubicBezTo>
                  <a:cubicBezTo>
                    <a:pt x="4504" y="4204"/>
                    <a:pt x="4003" y="5104"/>
                    <a:pt x="3670" y="5271"/>
                  </a:cubicBezTo>
                  <a:cubicBezTo>
                    <a:pt x="3703" y="5338"/>
                    <a:pt x="3736" y="5338"/>
                    <a:pt x="3770" y="5371"/>
                  </a:cubicBezTo>
                  <a:cubicBezTo>
                    <a:pt x="3870" y="4704"/>
                    <a:pt x="4270" y="4170"/>
                    <a:pt x="4270" y="3503"/>
                  </a:cubicBezTo>
                  <a:cubicBezTo>
                    <a:pt x="4270" y="3437"/>
                    <a:pt x="4237" y="3403"/>
                    <a:pt x="4203" y="3437"/>
                  </a:cubicBezTo>
                  <a:cubicBezTo>
                    <a:pt x="3936" y="3570"/>
                    <a:pt x="3770" y="3870"/>
                    <a:pt x="3603" y="4104"/>
                  </a:cubicBezTo>
                  <a:cubicBezTo>
                    <a:pt x="3336" y="4537"/>
                    <a:pt x="3069" y="4938"/>
                    <a:pt x="2836" y="5338"/>
                  </a:cubicBezTo>
                  <a:cubicBezTo>
                    <a:pt x="2569" y="5672"/>
                    <a:pt x="2335" y="6038"/>
                    <a:pt x="2035" y="6339"/>
                  </a:cubicBezTo>
                  <a:cubicBezTo>
                    <a:pt x="1601" y="6706"/>
                    <a:pt x="1735" y="5772"/>
                    <a:pt x="1768" y="5605"/>
                  </a:cubicBezTo>
                  <a:cubicBezTo>
                    <a:pt x="2035" y="4671"/>
                    <a:pt x="2602" y="3770"/>
                    <a:pt x="3069" y="2936"/>
                  </a:cubicBezTo>
                  <a:cubicBezTo>
                    <a:pt x="3336" y="2503"/>
                    <a:pt x="3570" y="2069"/>
                    <a:pt x="3770" y="1602"/>
                  </a:cubicBezTo>
                  <a:cubicBezTo>
                    <a:pt x="4003" y="1168"/>
                    <a:pt x="4237" y="568"/>
                    <a:pt x="4103" y="68"/>
                  </a:cubicBezTo>
                  <a:cubicBezTo>
                    <a:pt x="4103" y="34"/>
                    <a:pt x="4070" y="1"/>
                    <a:pt x="4037" y="34"/>
                  </a:cubicBezTo>
                  <a:cubicBezTo>
                    <a:pt x="3002" y="168"/>
                    <a:pt x="2202" y="1168"/>
                    <a:pt x="1601" y="1936"/>
                  </a:cubicBezTo>
                  <a:cubicBezTo>
                    <a:pt x="834" y="3003"/>
                    <a:pt x="67" y="4204"/>
                    <a:pt x="67" y="5538"/>
                  </a:cubicBezTo>
                  <a:cubicBezTo>
                    <a:pt x="0" y="5538"/>
                    <a:pt x="100" y="5538"/>
                    <a:pt x="100" y="54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5" name="Google Shape;2815;p40"/>
            <p:cNvSpPr/>
            <p:nvPr/>
          </p:nvSpPr>
          <p:spPr>
            <a:xfrm>
              <a:off x="2382550" y="1973619"/>
              <a:ext cx="12655" cy="6003"/>
            </a:xfrm>
            <a:custGeom>
              <a:avLst/>
              <a:gdLst/>
              <a:ahLst/>
              <a:cxnLst/>
              <a:rect l="l" t="t" r="r" b="b"/>
              <a:pathLst>
                <a:path w="1269" h="602" extrusionOk="0">
                  <a:moveTo>
                    <a:pt x="34" y="134"/>
                  </a:moveTo>
                  <a:cubicBezTo>
                    <a:pt x="168" y="301"/>
                    <a:pt x="401" y="334"/>
                    <a:pt x="568" y="368"/>
                  </a:cubicBezTo>
                  <a:cubicBezTo>
                    <a:pt x="735" y="434"/>
                    <a:pt x="1035" y="601"/>
                    <a:pt x="1235" y="534"/>
                  </a:cubicBezTo>
                  <a:cubicBezTo>
                    <a:pt x="1268" y="534"/>
                    <a:pt x="1268" y="501"/>
                    <a:pt x="1235" y="501"/>
                  </a:cubicBezTo>
                  <a:cubicBezTo>
                    <a:pt x="1068" y="401"/>
                    <a:pt x="868" y="401"/>
                    <a:pt x="701" y="368"/>
                  </a:cubicBezTo>
                  <a:cubicBezTo>
                    <a:pt x="568" y="334"/>
                    <a:pt x="201" y="201"/>
                    <a:pt x="101" y="67"/>
                  </a:cubicBezTo>
                  <a:cubicBezTo>
                    <a:pt x="67" y="1"/>
                    <a:pt x="1" y="34"/>
                    <a:pt x="34" y="1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6" name="Google Shape;2816;p40"/>
            <p:cNvSpPr/>
            <p:nvPr/>
          </p:nvSpPr>
          <p:spPr>
            <a:xfrm>
              <a:off x="2314687" y="1997243"/>
              <a:ext cx="22967" cy="17641"/>
            </a:xfrm>
            <a:custGeom>
              <a:avLst/>
              <a:gdLst/>
              <a:ahLst/>
              <a:cxnLst/>
              <a:rect l="l" t="t" r="r" b="b"/>
              <a:pathLst>
                <a:path w="2303" h="1769" extrusionOk="0">
                  <a:moveTo>
                    <a:pt x="134" y="601"/>
                  </a:moveTo>
                  <a:cubicBezTo>
                    <a:pt x="201" y="500"/>
                    <a:pt x="468" y="100"/>
                    <a:pt x="601" y="400"/>
                  </a:cubicBezTo>
                  <a:cubicBezTo>
                    <a:pt x="635" y="500"/>
                    <a:pt x="635" y="667"/>
                    <a:pt x="635" y="801"/>
                  </a:cubicBezTo>
                  <a:cubicBezTo>
                    <a:pt x="635" y="1068"/>
                    <a:pt x="601" y="1301"/>
                    <a:pt x="601" y="1568"/>
                  </a:cubicBezTo>
                  <a:cubicBezTo>
                    <a:pt x="601" y="1601"/>
                    <a:pt x="668" y="1635"/>
                    <a:pt x="701" y="1635"/>
                  </a:cubicBezTo>
                  <a:cubicBezTo>
                    <a:pt x="968" y="1501"/>
                    <a:pt x="1168" y="1334"/>
                    <a:pt x="1369" y="1234"/>
                  </a:cubicBezTo>
                  <a:cubicBezTo>
                    <a:pt x="1335" y="1168"/>
                    <a:pt x="1302" y="1168"/>
                    <a:pt x="1268" y="1134"/>
                  </a:cubicBezTo>
                  <a:lnTo>
                    <a:pt x="1268" y="1501"/>
                  </a:lnTo>
                  <a:cubicBezTo>
                    <a:pt x="1268" y="1568"/>
                    <a:pt x="1268" y="1601"/>
                    <a:pt x="1335" y="1601"/>
                  </a:cubicBezTo>
                  <a:cubicBezTo>
                    <a:pt x="1635" y="1635"/>
                    <a:pt x="1869" y="1601"/>
                    <a:pt x="2169" y="1735"/>
                  </a:cubicBezTo>
                  <a:cubicBezTo>
                    <a:pt x="2269" y="1768"/>
                    <a:pt x="2303" y="1668"/>
                    <a:pt x="2202" y="1635"/>
                  </a:cubicBezTo>
                  <a:cubicBezTo>
                    <a:pt x="1969" y="1468"/>
                    <a:pt x="1635" y="1468"/>
                    <a:pt x="1335" y="1468"/>
                  </a:cubicBezTo>
                  <a:lnTo>
                    <a:pt x="1435" y="1568"/>
                  </a:lnTo>
                  <a:cubicBezTo>
                    <a:pt x="1435" y="1434"/>
                    <a:pt x="1369" y="1301"/>
                    <a:pt x="1435" y="1168"/>
                  </a:cubicBezTo>
                  <a:cubicBezTo>
                    <a:pt x="1435" y="1134"/>
                    <a:pt x="1335" y="1101"/>
                    <a:pt x="1302" y="1101"/>
                  </a:cubicBezTo>
                  <a:cubicBezTo>
                    <a:pt x="1035" y="1234"/>
                    <a:pt x="835" y="1401"/>
                    <a:pt x="601" y="1501"/>
                  </a:cubicBezTo>
                  <a:cubicBezTo>
                    <a:pt x="635" y="1568"/>
                    <a:pt x="668" y="1568"/>
                    <a:pt x="701" y="1601"/>
                  </a:cubicBezTo>
                  <a:cubicBezTo>
                    <a:pt x="701" y="1234"/>
                    <a:pt x="768" y="801"/>
                    <a:pt x="635" y="434"/>
                  </a:cubicBezTo>
                  <a:cubicBezTo>
                    <a:pt x="501" y="0"/>
                    <a:pt x="134" y="467"/>
                    <a:pt x="1" y="634"/>
                  </a:cubicBezTo>
                  <a:cubicBezTo>
                    <a:pt x="1" y="601"/>
                    <a:pt x="101" y="634"/>
                    <a:pt x="134" y="60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7" name="Google Shape;2817;p40"/>
            <p:cNvSpPr/>
            <p:nvPr/>
          </p:nvSpPr>
          <p:spPr>
            <a:xfrm>
              <a:off x="2356602" y="2019193"/>
              <a:ext cx="61550" cy="40927"/>
            </a:xfrm>
            <a:custGeom>
              <a:avLst/>
              <a:gdLst/>
              <a:ahLst/>
              <a:cxnLst/>
              <a:rect l="l" t="t" r="r" b="b"/>
              <a:pathLst>
                <a:path w="6172" h="4104" extrusionOk="0">
                  <a:moveTo>
                    <a:pt x="2603" y="1"/>
                  </a:moveTo>
                  <a:cubicBezTo>
                    <a:pt x="2503" y="1769"/>
                    <a:pt x="1735" y="2769"/>
                    <a:pt x="935" y="3270"/>
                  </a:cubicBezTo>
                  <a:cubicBezTo>
                    <a:pt x="601" y="3470"/>
                    <a:pt x="301" y="3603"/>
                    <a:pt x="1" y="3737"/>
                  </a:cubicBezTo>
                  <a:cubicBezTo>
                    <a:pt x="635" y="3903"/>
                    <a:pt x="1235" y="4037"/>
                    <a:pt x="1836" y="4070"/>
                  </a:cubicBezTo>
                  <a:lnTo>
                    <a:pt x="2069" y="4070"/>
                  </a:lnTo>
                  <a:cubicBezTo>
                    <a:pt x="2803" y="4104"/>
                    <a:pt x="3470" y="3970"/>
                    <a:pt x="4070" y="3703"/>
                  </a:cubicBezTo>
                  <a:lnTo>
                    <a:pt x="4070" y="3703"/>
                  </a:lnTo>
                  <a:cubicBezTo>
                    <a:pt x="4571" y="3436"/>
                    <a:pt x="5071" y="3070"/>
                    <a:pt x="5505" y="2603"/>
                  </a:cubicBezTo>
                  <a:lnTo>
                    <a:pt x="5638" y="2469"/>
                  </a:lnTo>
                  <a:cubicBezTo>
                    <a:pt x="4938" y="2436"/>
                    <a:pt x="4104" y="1969"/>
                    <a:pt x="3603" y="1702"/>
                  </a:cubicBezTo>
                  <a:lnTo>
                    <a:pt x="3603" y="1635"/>
                  </a:lnTo>
                  <a:cubicBezTo>
                    <a:pt x="4104" y="1802"/>
                    <a:pt x="4537" y="2069"/>
                    <a:pt x="5038" y="2202"/>
                  </a:cubicBezTo>
                  <a:cubicBezTo>
                    <a:pt x="5305" y="2269"/>
                    <a:pt x="5605" y="2302"/>
                    <a:pt x="5838" y="2236"/>
                  </a:cubicBezTo>
                  <a:cubicBezTo>
                    <a:pt x="5972" y="2102"/>
                    <a:pt x="6072" y="1969"/>
                    <a:pt x="6172" y="1869"/>
                  </a:cubicBezTo>
                  <a:cubicBezTo>
                    <a:pt x="5972" y="1869"/>
                    <a:pt x="5738" y="1802"/>
                    <a:pt x="5438" y="1735"/>
                  </a:cubicBezTo>
                  <a:cubicBezTo>
                    <a:pt x="4771" y="1468"/>
                    <a:pt x="3837" y="935"/>
                    <a:pt x="260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" name="Google Shape;2806;p40">
            <a:extLst>
              <a:ext uri="{FF2B5EF4-FFF2-40B4-BE49-F238E27FC236}">
                <a16:creationId xmlns:a16="http://schemas.microsoft.com/office/drawing/2014/main" id="{078206ED-441F-420E-A282-340A35F91DB5}"/>
              </a:ext>
            </a:extLst>
          </p:cNvPr>
          <p:cNvGrpSpPr/>
          <p:nvPr/>
        </p:nvGrpSpPr>
        <p:grpSpPr>
          <a:xfrm rot="-478088">
            <a:off x="8452173" y="1299030"/>
            <a:ext cx="644916" cy="572708"/>
            <a:chOff x="2264795" y="1890458"/>
            <a:chExt cx="198931" cy="176653"/>
          </a:xfrm>
        </p:grpSpPr>
        <p:sp>
          <p:nvSpPr>
            <p:cNvPr id="88" name="Google Shape;2807;p40">
              <a:extLst>
                <a:ext uri="{FF2B5EF4-FFF2-40B4-BE49-F238E27FC236}">
                  <a16:creationId xmlns:a16="http://schemas.microsoft.com/office/drawing/2014/main" id="{3505A1A7-C3E6-4273-B9C3-DD7C1284A00A}"/>
                </a:ext>
              </a:extLst>
            </p:cNvPr>
            <p:cNvSpPr/>
            <p:nvPr/>
          </p:nvSpPr>
          <p:spPr>
            <a:xfrm>
              <a:off x="2264795" y="1890458"/>
              <a:ext cx="198931" cy="176653"/>
            </a:xfrm>
            <a:custGeom>
              <a:avLst/>
              <a:gdLst/>
              <a:ahLst/>
              <a:cxnLst/>
              <a:rect l="l" t="t" r="r" b="b"/>
              <a:pathLst>
                <a:path w="19948" h="17714" extrusionOk="0">
                  <a:moveTo>
                    <a:pt x="16646" y="14144"/>
                  </a:moveTo>
                  <a:cubicBezTo>
                    <a:pt x="16646" y="14211"/>
                    <a:pt x="16646" y="14277"/>
                    <a:pt x="16612" y="14344"/>
                  </a:cubicBezTo>
                  <a:cubicBezTo>
                    <a:pt x="16479" y="14511"/>
                    <a:pt x="16379" y="14678"/>
                    <a:pt x="16279" y="14844"/>
                  </a:cubicBezTo>
                  <a:cubicBezTo>
                    <a:pt x="15978" y="15345"/>
                    <a:pt x="15611" y="15812"/>
                    <a:pt x="15144" y="16212"/>
                  </a:cubicBezTo>
                  <a:cubicBezTo>
                    <a:pt x="14677" y="16646"/>
                    <a:pt x="14177" y="17013"/>
                    <a:pt x="13610" y="17279"/>
                  </a:cubicBezTo>
                  <a:cubicBezTo>
                    <a:pt x="12976" y="17613"/>
                    <a:pt x="12309" y="17713"/>
                    <a:pt x="11642" y="17713"/>
                  </a:cubicBezTo>
                  <a:lnTo>
                    <a:pt x="10975" y="17713"/>
                  </a:lnTo>
                  <a:cubicBezTo>
                    <a:pt x="10608" y="17680"/>
                    <a:pt x="10274" y="17646"/>
                    <a:pt x="9874" y="17546"/>
                  </a:cubicBezTo>
                  <a:cubicBezTo>
                    <a:pt x="9474" y="17480"/>
                    <a:pt x="9040" y="17346"/>
                    <a:pt x="8673" y="17213"/>
                  </a:cubicBezTo>
                  <a:cubicBezTo>
                    <a:pt x="7706" y="16879"/>
                    <a:pt x="6705" y="16512"/>
                    <a:pt x="5804" y="16045"/>
                  </a:cubicBezTo>
                  <a:cubicBezTo>
                    <a:pt x="3970" y="15211"/>
                    <a:pt x="2102" y="14211"/>
                    <a:pt x="334" y="13177"/>
                  </a:cubicBezTo>
                  <a:lnTo>
                    <a:pt x="167" y="13043"/>
                  </a:lnTo>
                  <a:cubicBezTo>
                    <a:pt x="34" y="12976"/>
                    <a:pt x="0" y="12810"/>
                    <a:pt x="34" y="12643"/>
                  </a:cubicBezTo>
                  <a:lnTo>
                    <a:pt x="6939" y="201"/>
                  </a:lnTo>
                  <a:cubicBezTo>
                    <a:pt x="7005" y="100"/>
                    <a:pt x="7172" y="0"/>
                    <a:pt x="7339" y="100"/>
                  </a:cubicBezTo>
                  <a:lnTo>
                    <a:pt x="19714" y="6305"/>
                  </a:lnTo>
                  <a:cubicBezTo>
                    <a:pt x="19848" y="6372"/>
                    <a:pt x="19948" y="6505"/>
                    <a:pt x="19881" y="6672"/>
                  </a:cubicBezTo>
                  <a:lnTo>
                    <a:pt x="19814" y="6839"/>
                  </a:lnTo>
                  <a:cubicBezTo>
                    <a:pt x="19614" y="7472"/>
                    <a:pt x="19347" y="8106"/>
                    <a:pt x="19114" y="8673"/>
                  </a:cubicBezTo>
                  <a:cubicBezTo>
                    <a:pt x="18614" y="10008"/>
                    <a:pt x="18013" y="11309"/>
                    <a:pt x="17379" y="12576"/>
                  </a:cubicBezTo>
                  <a:cubicBezTo>
                    <a:pt x="17179" y="13143"/>
                    <a:pt x="16946" y="13644"/>
                    <a:pt x="16646" y="1414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808;p40">
              <a:extLst>
                <a:ext uri="{FF2B5EF4-FFF2-40B4-BE49-F238E27FC236}">
                  <a16:creationId xmlns:a16="http://schemas.microsoft.com/office/drawing/2014/main" id="{B882EF10-47CB-4213-B18A-5D6BE0149A43}"/>
                </a:ext>
              </a:extLst>
            </p:cNvPr>
            <p:cNvSpPr/>
            <p:nvPr/>
          </p:nvSpPr>
          <p:spPr>
            <a:xfrm>
              <a:off x="2271117" y="1897109"/>
              <a:ext cx="186296" cy="167668"/>
            </a:xfrm>
            <a:custGeom>
              <a:avLst/>
              <a:gdLst/>
              <a:ahLst/>
              <a:cxnLst/>
              <a:rect l="l" t="t" r="r" b="b"/>
              <a:pathLst>
                <a:path w="18681" h="16813" extrusionOk="0">
                  <a:moveTo>
                    <a:pt x="0" y="12043"/>
                  </a:moveTo>
                  <a:lnTo>
                    <a:pt x="6672" y="1"/>
                  </a:lnTo>
                  <a:lnTo>
                    <a:pt x="18680" y="6038"/>
                  </a:lnTo>
                  <a:cubicBezTo>
                    <a:pt x="18680" y="6038"/>
                    <a:pt x="17046" y="10775"/>
                    <a:pt x="15178" y="13877"/>
                  </a:cubicBezTo>
                  <a:cubicBezTo>
                    <a:pt x="14544" y="14945"/>
                    <a:pt x="13610" y="15645"/>
                    <a:pt x="12709" y="16145"/>
                  </a:cubicBezTo>
                  <a:cubicBezTo>
                    <a:pt x="11442" y="16813"/>
                    <a:pt x="9840" y="16646"/>
                    <a:pt x="8173" y="16079"/>
                  </a:cubicBezTo>
                  <a:cubicBezTo>
                    <a:pt x="4737" y="14978"/>
                    <a:pt x="0" y="12043"/>
                    <a:pt x="0" y="120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809;p40">
              <a:extLst>
                <a:ext uri="{FF2B5EF4-FFF2-40B4-BE49-F238E27FC236}">
                  <a16:creationId xmlns:a16="http://schemas.microsoft.com/office/drawing/2014/main" id="{C4125AA9-4D6D-42B0-881F-E93DBB548D13}"/>
                </a:ext>
              </a:extLst>
            </p:cNvPr>
            <p:cNvSpPr/>
            <p:nvPr/>
          </p:nvSpPr>
          <p:spPr>
            <a:xfrm>
              <a:off x="2267786" y="1894118"/>
              <a:ext cx="191951" cy="169662"/>
            </a:xfrm>
            <a:custGeom>
              <a:avLst/>
              <a:gdLst/>
              <a:ahLst/>
              <a:cxnLst/>
              <a:rect l="l" t="t" r="r" b="b"/>
              <a:pathLst>
                <a:path w="19248" h="17013" extrusionOk="0">
                  <a:moveTo>
                    <a:pt x="134" y="12276"/>
                  </a:moveTo>
                  <a:lnTo>
                    <a:pt x="6872" y="0"/>
                  </a:lnTo>
                  <a:lnTo>
                    <a:pt x="19248" y="6238"/>
                  </a:lnTo>
                  <a:lnTo>
                    <a:pt x="19181" y="6372"/>
                  </a:lnTo>
                  <a:cubicBezTo>
                    <a:pt x="19181" y="6372"/>
                    <a:pt x="17513" y="11142"/>
                    <a:pt x="15678" y="14277"/>
                  </a:cubicBezTo>
                  <a:cubicBezTo>
                    <a:pt x="15378" y="14778"/>
                    <a:pt x="15011" y="15178"/>
                    <a:pt x="14578" y="15545"/>
                  </a:cubicBezTo>
                  <a:cubicBezTo>
                    <a:pt x="14144" y="15978"/>
                    <a:pt x="13644" y="16312"/>
                    <a:pt x="13143" y="16546"/>
                  </a:cubicBezTo>
                  <a:cubicBezTo>
                    <a:pt x="12476" y="16879"/>
                    <a:pt x="11709" y="17013"/>
                    <a:pt x="10908" y="17013"/>
                  </a:cubicBezTo>
                  <a:cubicBezTo>
                    <a:pt x="10141" y="16979"/>
                    <a:pt x="9307" y="16812"/>
                    <a:pt x="8473" y="16546"/>
                  </a:cubicBezTo>
                  <a:cubicBezTo>
                    <a:pt x="5004" y="15445"/>
                    <a:pt x="201" y="12543"/>
                    <a:pt x="167" y="12543"/>
                  </a:cubicBezTo>
                  <a:lnTo>
                    <a:pt x="1" y="12443"/>
                  </a:lnTo>
                  <a:close/>
                  <a:moveTo>
                    <a:pt x="7072" y="601"/>
                  </a:moveTo>
                  <a:lnTo>
                    <a:pt x="634" y="12309"/>
                  </a:lnTo>
                  <a:cubicBezTo>
                    <a:pt x="1535" y="12843"/>
                    <a:pt x="5571" y="15178"/>
                    <a:pt x="8640" y="16179"/>
                  </a:cubicBezTo>
                  <a:cubicBezTo>
                    <a:pt x="9407" y="16445"/>
                    <a:pt x="10208" y="16612"/>
                    <a:pt x="10975" y="16646"/>
                  </a:cubicBezTo>
                  <a:cubicBezTo>
                    <a:pt x="11709" y="16679"/>
                    <a:pt x="12376" y="16579"/>
                    <a:pt x="12976" y="16279"/>
                  </a:cubicBezTo>
                  <a:cubicBezTo>
                    <a:pt x="13410" y="16012"/>
                    <a:pt x="13910" y="15745"/>
                    <a:pt x="14344" y="15311"/>
                  </a:cubicBezTo>
                  <a:cubicBezTo>
                    <a:pt x="14711" y="14978"/>
                    <a:pt x="15045" y="14577"/>
                    <a:pt x="15345" y="14110"/>
                  </a:cubicBezTo>
                  <a:cubicBezTo>
                    <a:pt x="16979" y="11342"/>
                    <a:pt x="18414" y="7406"/>
                    <a:pt x="18747" y="647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810;p40">
              <a:extLst>
                <a:ext uri="{FF2B5EF4-FFF2-40B4-BE49-F238E27FC236}">
                  <a16:creationId xmlns:a16="http://schemas.microsoft.com/office/drawing/2014/main" id="{6802A826-EA84-4C0D-A6E1-298062821545}"/>
                </a:ext>
              </a:extLst>
            </p:cNvPr>
            <p:cNvSpPr/>
            <p:nvPr/>
          </p:nvSpPr>
          <p:spPr>
            <a:xfrm>
              <a:off x="2347626" y="2010218"/>
              <a:ext cx="80179" cy="54560"/>
            </a:xfrm>
            <a:custGeom>
              <a:avLst/>
              <a:gdLst/>
              <a:ahLst/>
              <a:cxnLst/>
              <a:rect l="l" t="t" r="r" b="b"/>
              <a:pathLst>
                <a:path w="8040" h="5471" extrusionOk="0">
                  <a:moveTo>
                    <a:pt x="8039" y="2168"/>
                  </a:moveTo>
                  <a:cubicBezTo>
                    <a:pt x="7639" y="2735"/>
                    <a:pt x="7205" y="3336"/>
                    <a:pt x="6705" y="3803"/>
                  </a:cubicBezTo>
                  <a:cubicBezTo>
                    <a:pt x="6205" y="4303"/>
                    <a:pt x="5704" y="4670"/>
                    <a:pt x="5171" y="4970"/>
                  </a:cubicBezTo>
                  <a:cubicBezTo>
                    <a:pt x="4437" y="5337"/>
                    <a:pt x="3569" y="5471"/>
                    <a:pt x="2702" y="5371"/>
                  </a:cubicBezTo>
                  <a:cubicBezTo>
                    <a:pt x="1835" y="5337"/>
                    <a:pt x="901" y="5070"/>
                    <a:pt x="0" y="4737"/>
                  </a:cubicBezTo>
                  <a:lnTo>
                    <a:pt x="67" y="4336"/>
                  </a:lnTo>
                  <a:cubicBezTo>
                    <a:pt x="100" y="4336"/>
                    <a:pt x="834" y="4303"/>
                    <a:pt x="1568" y="3803"/>
                  </a:cubicBezTo>
                  <a:cubicBezTo>
                    <a:pt x="2335" y="3302"/>
                    <a:pt x="3069" y="2335"/>
                    <a:pt x="3036" y="467"/>
                  </a:cubicBezTo>
                  <a:lnTo>
                    <a:pt x="3036" y="0"/>
                  </a:lnTo>
                  <a:lnTo>
                    <a:pt x="3403" y="234"/>
                  </a:lnTo>
                  <a:cubicBezTo>
                    <a:pt x="4837" y="1334"/>
                    <a:pt x="5804" y="1901"/>
                    <a:pt x="6472" y="2135"/>
                  </a:cubicBezTo>
                  <a:cubicBezTo>
                    <a:pt x="7039" y="2335"/>
                    <a:pt x="7406" y="2202"/>
                    <a:pt x="7672" y="1835"/>
                  </a:cubicBezTo>
                  <a:close/>
                  <a:moveTo>
                    <a:pt x="6405" y="3469"/>
                  </a:moveTo>
                  <a:cubicBezTo>
                    <a:pt x="6638" y="3202"/>
                    <a:pt x="6872" y="2969"/>
                    <a:pt x="7072" y="2702"/>
                  </a:cubicBezTo>
                  <a:cubicBezTo>
                    <a:pt x="6872" y="2702"/>
                    <a:pt x="6638" y="2669"/>
                    <a:pt x="6338" y="2569"/>
                  </a:cubicBezTo>
                  <a:cubicBezTo>
                    <a:pt x="5671" y="2368"/>
                    <a:pt x="4737" y="1835"/>
                    <a:pt x="3503" y="867"/>
                  </a:cubicBezTo>
                  <a:cubicBezTo>
                    <a:pt x="3403" y="2635"/>
                    <a:pt x="2635" y="3636"/>
                    <a:pt x="1835" y="4136"/>
                  </a:cubicBezTo>
                  <a:cubicBezTo>
                    <a:pt x="1501" y="4336"/>
                    <a:pt x="1201" y="4470"/>
                    <a:pt x="901" y="4603"/>
                  </a:cubicBezTo>
                  <a:cubicBezTo>
                    <a:pt x="1535" y="4737"/>
                    <a:pt x="2135" y="4870"/>
                    <a:pt x="2736" y="4937"/>
                  </a:cubicBezTo>
                  <a:cubicBezTo>
                    <a:pt x="3569" y="4970"/>
                    <a:pt x="4337" y="4870"/>
                    <a:pt x="4970" y="4537"/>
                  </a:cubicBezTo>
                  <a:cubicBezTo>
                    <a:pt x="5504" y="4303"/>
                    <a:pt x="5971" y="3936"/>
                    <a:pt x="6405" y="346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811;p40">
              <a:extLst>
                <a:ext uri="{FF2B5EF4-FFF2-40B4-BE49-F238E27FC236}">
                  <a16:creationId xmlns:a16="http://schemas.microsoft.com/office/drawing/2014/main" id="{EFEF6482-F0ED-4576-988F-25EE158017C9}"/>
                </a:ext>
              </a:extLst>
            </p:cNvPr>
            <p:cNvSpPr/>
            <p:nvPr/>
          </p:nvSpPr>
          <p:spPr>
            <a:xfrm>
              <a:off x="2392532" y="2035159"/>
              <a:ext cx="31284" cy="14979"/>
            </a:xfrm>
            <a:custGeom>
              <a:avLst/>
              <a:gdLst/>
              <a:ahLst/>
              <a:cxnLst/>
              <a:rect l="l" t="t" r="r" b="b"/>
              <a:pathLst>
                <a:path w="3137" h="1502" extrusionOk="0">
                  <a:moveTo>
                    <a:pt x="0" y="34"/>
                  </a:moveTo>
                  <a:cubicBezTo>
                    <a:pt x="801" y="501"/>
                    <a:pt x="2402" y="1502"/>
                    <a:pt x="3069" y="268"/>
                  </a:cubicBezTo>
                  <a:cubicBezTo>
                    <a:pt x="3136" y="201"/>
                    <a:pt x="3036" y="134"/>
                    <a:pt x="3003" y="168"/>
                  </a:cubicBezTo>
                  <a:cubicBezTo>
                    <a:pt x="2736" y="334"/>
                    <a:pt x="2569" y="501"/>
                    <a:pt x="2302" y="635"/>
                  </a:cubicBezTo>
                  <a:cubicBezTo>
                    <a:pt x="2035" y="701"/>
                    <a:pt x="1702" y="668"/>
                    <a:pt x="1468" y="601"/>
                  </a:cubicBezTo>
                  <a:cubicBezTo>
                    <a:pt x="968" y="434"/>
                    <a:pt x="501" y="168"/>
                    <a:pt x="0" y="34"/>
                  </a:cubicBezTo>
                  <a:cubicBezTo>
                    <a:pt x="0" y="1"/>
                    <a:pt x="0" y="34"/>
                    <a:pt x="0" y="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812;p40">
              <a:extLst>
                <a:ext uri="{FF2B5EF4-FFF2-40B4-BE49-F238E27FC236}">
                  <a16:creationId xmlns:a16="http://schemas.microsoft.com/office/drawing/2014/main" id="{F3BCDA85-4C10-4F77-9DE6-90D298DBDFED}"/>
                </a:ext>
              </a:extLst>
            </p:cNvPr>
            <p:cNvSpPr/>
            <p:nvPr/>
          </p:nvSpPr>
          <p:spPr>
            <a:xfrm>
              <a:off x="2423806" y="1961981"/>
              <a:ext cx="22628" cy="47579"/>
            </a:xfrm>
            <a:custGeom>
              <a:avLst/>
              <a:gdLst/>
              <a:ahLst/>
              <a:cxnLst/>
              <a:rect l="l" t="t" r="r" b="b"/>
              <a:pathLst>
                <a:path w="2269" h="4771" extrusionOk="0">
                  <a:moveTo>
                    <a:pt x="2202" y="34"/>
                  </a:moveTo>
                  <a:cubicBezTo>
                    <a:pt x="1901" y="1802"/>
                    <a:pt x="934" y="3169"/>
                    <a:pt x="33" y="4637"/>
                  </a:cubicBezTo>
                  <a:cubicBezTo>
                    <a:pt x="0" y="4670"/>
                    <a:pt x="67" y="4770"/>
                    <a:pt x="100" y="4704"/>
                  </a:cubicBezTo>
                  <a:cubicBezTo>
                    <a:pt x="1234" y="3469"/>
                    <a:pt x="2068" y="1735"/>
                    <a:pt x="2268" y="67"/>
                  </a:cubicBezTo>
                  <a:cubicBezTo>
                    <a:pt x="2268" y="34"/>
                    <a:pt x="2202" y="0"/>
                    <a:pt x="2202" y="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813;p40">
              <a:extLst>
                <a:ext uri="{FF2B5EF4-FFF2-40B4-BE49-F238E27FC236}">
                  <a16:creationId xmlns:a16="http://schemas.microsoft.com/office/drawing/2014/main" id="{976391FD-EE2E-4954-91A6-13454B0B732A}"/>
                </a:ext>
              </a:extLst>
            </p:cNvPr>
            <p:cNvSpPr/>
            <p:nvPr/>
          </p:nvSpPr>
          <p:spPr>
            <a:xfrm>
              <a:off x="2421144" y="2015533"/>
              <a:ext cx="2004" cy="3341"/>
            </a:xfrm>
            <a:custGeom>
              <a:avLst/>
              <a:gdLst/>
              <a:ahLst/>
              <a:cxnLst/>
              <a:rect l="l" t="t" r="r" b="b"/>
              <a:pathLst>
                <a:path w="201" h="335" extrusionOk="0">
                  <a:moveTo>
                    <a:pt x="100" y="67"/>
                  </a:moveTo>
                  <a:cubicBezTo>
                    <a:pt x="34" y="134"/>
                    <a:pt x="0" y="234"/>
                    <a:pt x="0" y="301"/>
                  </a:cubicBezTo>
                  <a:cubicBezTo>
                    <a:pt x="0" y="334"/>
                    <a:pt x="100" y="334"/>
                    <a:pt x="100" y="301"/>
                  </a:cubicBezTo>
                  <a:cubicBezTo>
                    <a:pt x="100" y="234"/>
                    <a:pt x="134" y="134"/>
                    <a:pt x="167" y="101"/>
                  </a:cubicBezTo>
                  <a:cubicBezTo>
                    <a:pt x="200" y="67"/>
                    <a:pt x="134" y="1"/>
                    <a:pt x="100" y="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814;p40">
              <a:extLst>
                <a:ext uri="{FF2B5EF4-FFF2-40B4-BE49-F238E27FC236}">
                  <a16:creationId xmlns:a16="http://schemas.microsoft.com/office/drawing/2014/main" id="{961C4BDF-946C-4665-BD78-FA32602D3F2B}"/>
                </a:ext>
              </a:extLst>
            </p:cNvPr>
            <p:cNvSpPr/>
            <p:nvPr/>
          </p:nvSpPr>
          <p:spPr>
            <a:xfrm>
              <a:off x="2320681" y="1923387"/>
              <a:ext cx="60553" cy="66876"/>
            </a:xfrm>
            <a:custGeom>
              <a:avLst/>
              <a:gdLst/>
              <a:ahLst/>
              <a:cxnLst/>
              <a:rect l="l" t="t" r="r" b="b"/>
              <a:pathLst>
                <a:path w="6072" h="6706" extrusionOk="0">
                  <a:moveTo>
                    <a:pt x="100" y="5438"/>
                  </a:moveTo>
                  <a:cubicBezTo>
                    <a:pt x="100" y="4337"/>
                    <a:pt x="701" y="3303"/>
                    <a:pt x="1335" y="2369"/>
                  </a:cubicBezTo>
                  <a:cubicBezTo>
                    <a:pt x="1868" y="1602"/>
                    <a:pt x="2502" y="868"/>
                    <a:pt x="3269" y="368"/>
                  </a:cubicBezTo>
                  <a:cubicBezTo>
                    <a:pt x="3336" y="334"/>
                    <a:pt x="3870" y="68"/>
                    <a:pt x="3903" y="168"/>
                  </a:cubicBezTo>
                  <a:cubicBezTo>
                    <a:pt x="3936" y="368"/>
                    <a:pt x="3903" y="568"/>
                    <a:pt x="3870" y="768"/>
                  </a:cubicBezTo>
                  <a:cubicBezTo>
                    <a:pt x="3736" y="1235"/>
                    <a:pt x="3536" y="1669"/>
                    <a:pt x="3269" y="2036"/>
                  </a:cubicBezTo>
                  <a:cubicBezTo>
                    <a:pt x="3036" y="2536"/>
                    <a:pt x="2736" y="3003"/>
                    <a:pt x="2502" y="3503"/>
                  </a:cubicBezTo>
                  <a:cubicBezTo>
                    <a:pt x="2169" y="4070"/>
                    <a:pt x="1835" y="4704"/>
                    <a:pt x="1601" y="5338"/>
                  </a:cubicBezTo>
                  <a:cubicBezTo>
                    <a:pt x="1501" y="5672"/>
                    <a:pt x="1268" y="6239"/>
                    <a:pt x="1601" y="6505"/>
                  </a:cubicBezTo>
                  <a:cubicBezTo>
                    <a:pt x="1868" y="6706"/>
                    <a:pt x="2202" y="6272"/>
                    <a:pt x="2335" y="6105"/>
                  </a:cubicBezTo>
                  <a:cubicBezTo>
                    <a:pt x="2702" y="5672"/>
                    <a:pt x="3002" y="5104"/>
                    <a:pt x="3336" y="4604"/>
                  </a:cubicBezTo>
                  <a:cubicBezTo>
                    <a:pt x="3536" y="4271"/>
                    <a:pt x="3836" y="3737"/>
                    <a:pt x="4203" y="3537"/>
                  </a:cubicBezTo>
                  <a:cubicBezTo>
                    <a:pt x="4170" y="3537"/>
                    <a:pt x="4103" y="3503"/>
                    <a:pt x="4103" y="3503"/>
                  </a:cubicBezTo>
                  <a:cubicBezTo>
                    <a:pt x="4103" y="4170"/>
                    <a:pt x="3670" y="4704"/>
                    <a:pt x="3603" y="5371"/>
                  </a:cubicBezTo>
                  <a:cubicBezTo>
                    <a:pt x="3603" y="5405"/>
                    <a:pt x="3703" y="5438"/>
                    <a:pt x="3736" y="5438"/>
                  </a:cubicBezTo>
                  <a:cubicBezTo>
                    <a:pt x="4003" y="5271"/>
                    <a:pt x="4170" y="5071"/>
                    <a:pt x="4337" y="4838"/>
                  </a:cubicBezTo>
                  <a:cubicBezTo>
                    <a:pt x="4437" y="4704"/>
                    <a:pt x="4537" y="4571"/>
                    <a:pt x="4670" y="4504"/>
                  </a:cubicBezTo>
                  <a:cubicBezTo>
                    <a:pt x="5004" y="4237"/>
                    <a:pt x="5071" y="4771"/>
                    <a:pt x="5037" y="5038"/>
                  </a:cubicBezTo>
                  <a:cubicBezTo>
                    <a:pt x="5004" y="5205"/>
                    <a:pt x="5037" y="5438"/>
                    <a:pt x="5237" y="5438"/>
                  </a:cubicBezTo>
                  <a:cubicBezTo>
                    <a:pt x="5538" y="5438"/>
                    <a:pt x="5771" y="5038"/>
                    <a:pt x="6038" y="4938"/>
                  </a:cubicBezTo>
                  <a:cubicBezTo>
                    <a:pt x="6071" y="4938"/>
                    <a:pt x="6038" y="4904"/>
                    <a:pt x="6038" y="4904"/>
                  </a:cubicBezTo>
                  <a:cubicBezTo>
                    <a:pt x="5905" y="4938"/>
                    <a:pt x="5771" y="5004"/>
                    <a:pt x="5704" y="5071"/>
                  </a:cubicBezTo>
                  <a:cubicBezTo>
                    <a:pt x="5538" y="5205"/>
                    <a:pt x="5104" y="5505"/>
                    <a:pt x="5171" y="5038"/>
                  </a:cubicBezTo>
                  <a:cubicBezTo>
                    <a:pt x="5171" y="4838"/>
                    <a:pt x="5204" y="4504"/>
                    <a:pt x="4937" y="4371"/>
                  </a:cubicBezTo>
                  <a:cubicBezTo>
                    <a:pt x="4504" y="4204"/>
                    <a:pt x="4003" y="5104"/>
                    <a:pt x="3670" y="5271"/>
                  </a:cubicBezTo>
                  <a:cubicBezTo>
                    <a:pt x="3703" y="5338"/>
                    <a:pt x="3736" y="5338"/>
                    <a:pt x="3770" y="5371"/>
                  </a:cubicBezTo>
                  <a:cubicBezTo>
                    <a:pt x="3870" y="4704"/>
                    <a:pt x="4270" y="4170"/>
                    <a:pt x="4270" y="3503"/>
                  </a:cubicBezTo>
                  <a:cubicBezTo>
                    <a:pt x="4270" y="3437"/>
                    <a:pt x="4237" y="3403"/>
                    <a:pt x="4203" y="3437"/>
                  </a:cubicBezTo>
                  <a:cubicBezTo>
                    <a:pt x="3936" y="3570"/>
                    <a:pt x="3770" y="3870"/>
                    <a:pt x="3603" y="4104"/>
                  </a:cubicBezTo>
                  <a:cubicBezTo>
                    <a:pt x="3336" y="4537"/>
                    <a:pt x="3069" y="4938"/>
                    <a:pt x="2836" y="5338"/>
                  </a:cubicBezTo>
                  <a:cubicBezTo>
                    <a:pt x="2569" y="5672"/>
                    <a:pt x="2335" y="6038"/>
                    <a:pt x="2035" y="6339"/>
                  </a:cubicBezTo>
                  <a:cubicBezTo>
                    <a:pt x="1601" y="6706"/>
                    <a:pt x="1735" y="5772"/>
                    <a:pt x="1768" y="5605"/>
                  </a:cubicBezTo>
                  <a:cubicBezTo>
                    <a:pt x="2035" y="4671"/>
                    <a:pt x="2602" y="3770"/>
                    <a:pt x="3069" y="2936"/>
                  </a:cubicBezTo>
                  <a:cubicBezTo>
                    <a:pt x="3336" y="2503"/>
                    <a:pt x="3570" y="2069"/>
                    <a:pt x="3770" y="1602"/>
                  </a:cubicBezTo>
                  <a:cubicBezTo>
                    <a:pt x="4003" y="1168"/>
                    <a:pt x="4237" y="568"/>
                    <a:pt x="4103" y="68"/>
                  </a:cubicBezTo>
                  <a:cubicBezTo>
                    <a:pt x="4103" y="34"/>
                    <a:pt x="4070" y="1"/>
                    <a:pt x="4037" y="34"/>
                  </a:cubicBezTo>
                  <a:cubicBezTo>
                    <a:pt x="3002" y="168"/>
                    <a:pt x="2202" y="1168"/>
                    <a:pt x="1601" y="1936"/>
                  </a:cubicBezTo>
                  <a:cubicBezTo>
                    <a:pt x="834" y="3003"/>
                    <a:pt x="67" y="4204"/>
                    <a:pt x="67" y="5538"/>
                  </a:cubicBezTo>
                  <a:cubicBezTo>
                    <a:pt x="0" y="5538"/>
                    <a:pt x="100" y="5538"/>
                    <a:pt x="100" y="54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815;p40">
              <a:extLst>
                <a:ext uri="{FF2B5EF4-FFF2-40B4-BE49-F238E27FC236}">
                  <a16:creationId xmlns:a16="http://schemas.microsoft.com/office/drawing/2014/main" id="{0FBDDDC7-75B2-4462-90B7-5A0F7937BBB5}"/>
                </a:ext>
              </a:extLst>
            </p:cNvPr>
            <p:cNvSpPr/>
            <p:nvPr/>
          </p:nvSpPr>
          <p:spPr>
            <a:xfrm>
              <a:off x="2382550" y="1973619"/>
              <a:ext cx="12655" cy="6003"/>
            </a:xfrm>
            <a:custGeom>
              <a:avLst/>
              <a:gdLst/>
              <a:ahLst/>
              <a:cxnLst/>
              <a:rect l="l" t="t" r="r" b="b"/>
              <a:pathLst>
                <a:path w="1269" h="602" extrusionOk="0">
                  <a:moveTo>
                    <a:pt x="34" y="134"/>
                  </a:moveTo>
                  <a:cubicBezTo>
                    <a:pt x="168" y="301"/>
                    <a:pt x="401" y="334"/>
                    <a:pt x="568" y="368"/>
                  </a:cubicBezTo>
                  <a:cubicBezTo>
                    <a:pt x="735" y="434"/>
                    <a:pt x="1035" y="601"/>
                    <a:pt x="1235" y="534"/>
                  </a:cubicBezTo>
                  <a:cubicBezTo>
                    <a:pt x="1268" y="534"/>
                    <a:pt x="1268" y="501"/>
                    <a:pt x="1235" y="501"/>
                  </a:cubicBezTo>
                  <a:cubicBezTo>
                    <a:pt x="1068" y="401"/>
                    <a:pt x="868" y="401"/>
                    <a:pt x="701" y="368"/>
                  </a:cubicBezTo>
                  <a:cubicBezTo>
                    <a:pt x="568" y="334"/>
                    <a:pt x="201" y="201"/>
                    <a:pt x="101" y="67"/>
                  </a:cubicBezTo>
                  <a:cubicBezTo>
                    <a:pt x="67" y="1"/>
                    <a:pt x="1" y="34"/>
                    <a:pt x="34" y="1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816;p40">
              <a:extLst>
                <a:ext uri="{FF2B5EF4-FFF2-40B4-BE49-F238E27FC236}">
                  <a16:creationId xmlns:a16="http://schemas.microsoft.com/office/drawing/2014/main" id="{1F29DCD4-297B-46BD-B446-515FD3FD931E}"/>
                </a:ext>
              </a:extLst>
            </p:cNvPr>
            <p:cNvSpPr/>
            <p:nvPr/>
          </p:nvSpPr>
          <p:spPr>
            <a:xfrm>
              <a:off x="2314687" y="1997243"/>
              <a:ext cx="22967" cy="17641"/>
            </a:xfrm>
            <a:custGeom>
              <a:avLst/>
              <a:gdLst/>
              <a:ahLst/>
              <a:cxnLst/>
              <a:rect l="l" t="t" r="r" b="b"/>
              <a:pathLst>
                <a:path w="2303" h="1769" extrusionOk="0">
                  <a:moveTo>
                    <a:pt x="134" y="601"/>
                  </a:moveTo>
                  <a:cubicBezTo>
                    <a:pt x="201" y="500"/>
                    <a:pt x="468" y="100"/>
                    <a:pt x="601" y="400"/>
                  </a:cubicBezTo>
                  <a:cubicBezTo>
                    <a:pt x="635" y="500"/>
                    <a:pt x="635" y="667"/>
                    <a:pt x="635" y="801"/>
                  </a:cubicBezTo>
                  <a:cubicBezTo>
                    <a:pt x="635" y="1068"/>
                    <a:pt x="601" y="1301"/>
                    <a:pt x="601" y="1568"/>
                  </a:cubicBezTo>
                  <a:cubicBezTo>
                    <a:pt x="601" y="1601"/>
                    <a:pt x="668" y="1635"/>
                    <a:pt x="701" y="1635"/>
                  </a:cubicBezTo>
                  <a:cubicBezTo>
                    <a:pt x="968" y="1501"/>
                    <a:pt x="1168" y="1334"/>
                    <a:pt x="1369" y="1234"/>
                  </a:cubicBezTo>
                  <a:cubicBezTo>
                    <a:pt x="1335" y="1168"/>
                    <a:pt x="1302" y="1168"/>
                    <a:pt x="1268" y="1134"/>
                  </a:cubicBezTo>
                  <a:lnTo>
                    <a:pt x="1268" y="1501"/>
                  </a:lnTo>
                  <a:cubicBezTo>
                    <a:pt x="1268" y="1568"/>
                    <a:pt x="1268" y="1601"/>
                    <a:pt x="1335" y="1601"/>
                  </a:cubicBezTo>
                  <a:cubicBezTo>
                    <a:pt x="1635" y="1635"/>
                    <a:pt x="1869" y="1601"/>
                    <a:pt x="2169" y="1735"/>
                  </a:cubicBezTo>
                  <a:cubicBezTo>
                    <a:pt x="2269" y="1768"/>
                    <a:pt x="2303" y="1668"/>
                    <a:pt x="2202" y="1635"/>
                  </a:cubicBezTo>
                  <a:cubicBezTo>
                    <a:pt x="1969" y="1468"/>
                    <a:pt x="1635" y="1468"/>
                    <a:pt x="1335" y="1468"/>
                  </a:cubicBezTo>
                  <a:lnTo>
                    <a:pt x="1435" y="1568"/>
                  </a:lnTo>
                  <a:cubicBezTo>
                    <a:pt x="1435" y="1434"/>
                    <a:pt x="1369" y="1301"/>
                    <a:pt x="1435" y="1168"/>
                  </a:cubicBezTo>
                  <a:cubicBezTo>
                    <a:pt x="1435" y="1134"/>
                    <a:pt x="1335" y="1101"/>
                    <a:pt x="1302" y="1101"/>
                  </a:cubicBezTo>
                  <a:cubicBezTo>
                    <a:pt x="1035" y="1234"/>
                    <a:pt x="835" y="1401"/>
                    <a:pt x="601" y="1501"/>
                  </a:cubicBezTo>
                  <a:cubicBezTo>
                    <a:pt x="635" y="1568"/>
                    <a:pt x="668" y="1568"/>
                    <a:pt x="701" y="1601"/>
                  </a:cubicBezTo>
                  <a:cubicBezTo>
                    <a:pt x="701" y="1234"/>
                    <a:pt x="768" y="801"/>
                    <a:pt x="635" y="434"/>
                  </a:cubicBezTo>
                  <a:cubicBezTo>
                    <a:pt x="501" y="0"/>
                    <a:pt x="134" y="467"/>
                    <a:pt x="1" y="634"/>
                  </a:cubicBezTo>
                  <a:cubicBezTo>
                    <a:pt x="1" y="601"/>
                    <a:pt x="101" y="634"/>
                    <a:pt x="134" y="60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817;p40">
              <a:extLst>
                <a:ext uri="{FF2B5EF4-FFF2-40B4-BE49-F238E27FC236}">
                  <a16:creationId xmlns:a16="http://schemas.microsoft.com/office/drawing/2014/main" id="{942EBEE8-40C1-4061-8D6C-0E5BB1CB410D}"/>
                </a:ext>
              </a:extLst>
            </p:cNvPr>
            <p:cNvSpPr/>
            <p:nvPr/>
          </p:nvSpPr>
          <p:spPr>
            <a:xfrm>
              <a:off x="2356602" y="2019193"/>
              <a:ext cx="61550" cy="40927"/>
            </a:xfrm>
            <a:custGeom>
              <a:avLst/>
              <a:gdLst/>
              <a:ahLst/>
              <a:cxnLst/>
              <a:rect l="l" t="t" r="r" b="b"/>
              <a:pathLst>
                <a:path w="6172" h="4104" extrusionOk="0">
                  <a:moveTo>
                    <a:pt x="2603" y="1"/>
                  </a:moveTo>
                  <a:cubicBezTo>
                    <a:pt x="2503" y="1769"/>
                    <a:pt x="1735" y="2769"/>
                    <a:pt x="935" y="3270"/>
                  </a:cubicBezTo>
                  <a:cubicBezTo>
                    <a:pt x="601" y="3470"/>
                    <a:pt x="301" y="3603"/>
                    <a:pt x="1" y="3737"/>
                  </a:cubicBezTo>
                  <a:cubicBezTo>
                    <a:pt x="635" y="3903"/>
                    <a:pt x="1235" y="4037"/>
                    <a:pt x="1836" y="4070"/>
                  </a:cubicBezTo>
                  <a:lnTo>
                    <a:pt x="2069" y="4070"/>
                  </a:lnTo>
                  <a:cubicBezTo>
                    <a:pt x="2803" y="4104"/>
                    <a:pt x="3470" y="3970"/>
                    <a:pt x="4070" y="3703"/>
                  </a:cubicBezTo>
                  <a:lnTo>
                    <a:pt x="4070" y="3703"/>
                  </a:lnTo>
                  <a:cubicBezTo>
                    <a:pt x="4571" y="3436"/>
                    <a:pt x="5071" y="3070"/>
                    <a:pt x="5505" y="2603"/>
                  </a:cubicBezTo>
                  <a:lnTo>
                    <a:pt x="5638" y="2469"/>
                  </a:lnTo>
                  <a:cubicBezTo>
                    <a:pt x="4938" y="2436"/>
                    <a:pt x="4104" y="1969"/>
                    <a:pt x="3603" y="1702"/>
                  </a:cubicBezTo>
                  <a:lnTo>
                    <a:pt x="3603" y="1635"/>
                  </a:lnTo>
                  <a:cubicBezTo>
                    <a:pt x="4104" y="1802"/>
                    <a:pt x="4537" y="2069"/>
                    <a:pt x="5038" y="2202"/>
                  </a:cubicBezTo>
                  <a:cubicBezTo>
                    <a:pt x="5305" y="2269"/>
                    <a:pt x="5605" y="2302"/>
                    <a:pt x="5838" y="2236"/>
                  </a:cubicBezTo>
                  <a:cubicBezTo>
                    <a:pt x="5972" y="2102"/>
                    <a:pt x="6072" y="1969"/>
                    <a:pt x="6172" y="1869"/>
                  </a:cubicBezTo>
                  <a:cubicBezTo>
                    <a:pt x="5972" y="1869"/>
                    <a:pt x="5738" y="1802"/>
                    <a:pt x="5438" y="1735"/>
                  </a:cubicBezTo>
                  <a:cubicBezTo>
                    <a:pt x="4771" y="1468"/>
                    <a:pt x="3837" y="935"/>
                    <a:pt x="260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7" name="Google Shape;3542;p44">
            <a:extLst>
              <a:ext uri="{FF2B5EF4-FFF2-40B4-BE49-F238E27FC236}">
                <a16:creationId xmlns:a16="http://schemas.microsoft.com/office/drawing/2014/main" id="{FCFDECB5-5465-4989-A5A7-13E3D89E7DE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34877" y="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3">
                    <a:lumMod val="25000"/>
                  </a:schemeClr>
                </a:solidFill>
              </a:rPr>
              <a:t>Ejemplo </a:t>
            </a:r>
            <a:endParaRPr dirty="0">
              <a:solidFill>
                <a:schemeClr val="accent3">
                  <a:lumMod val="25000"/>
                </a:schemeClr>
              </a:solidFill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DD245516-68F2-409F-834B-8F46C145C1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38601" y="696000"/>
            <a:ext cx="6266798" cy="41204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27A0E33B-1242-4E5C-A114-C0A4CAB1E4D8}"/>
              </a:ext>
            </a:extLst>
          </p:cNvPr>
          <p:cNvCxnSpPr>
            <a:cxnSpLocks/>
          </p:cNvCxnSpPr>
          <p:nvPr/>
        </p:nvCxnSpPr>
        <p:spPr>
          <a:xfrm flipV="1">
            <a:off x="6726725" y="3865831"/>
            <a:ext cx="1186004" cy="581669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6" name="Rectángulo 15">
            <a:extLst>
              <a:ext uri="{FF2B5EF4-FFF2-40B4-BE49-F238E27FC236}">
                <a16:creationId xmlns:a16="http://schemas.microsoft.com/office/drawing/2014/main" id="{625FB58F-9A76-4F04-83BA-FA7DB0F39B77}"/>
              </a:ext>
            </a:extLst>
          </p:cNvPr>
          <p:cNvSpPr/>
          <p:nvPr/>
        </p:nvSpPr>
        <p:spPr>
          <a:xfrm>
            <a:off x="8057584" y="3259248"/>
            <a:ext cx="1086416" cy="65658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000" b="1" dirty="0">
                <a:solidFill>
                  <a:schemeClr val="bg2">
                    <a:lumMod val="50000"/>
                  </a:schemeClr>
                </a:solidFill>
              </a:rPr>
              <a:t>Perú</a:t>
            </a:r>
          </a:p>
          <a:p>
            <a:pPr algn="ctr"/>
            <a:r>
              <a:rPr lang="es-EC" sz="1000" b="1" dirty="0">
                <a:solidFill>
                  <a:schemeClr val="bg2">
                    <a:lumMod val="50000"/>
                  </a:schemeClr>
                </a:solidFill>
              </a:rPr>
              <a:t>Ministerio de Salud</a:t>
            </a:r>
          </a:p>
        </p:txBody>
      </p:sp>
      <p:sp>
        <p:nvSpPr>
          <p:cNvPr id="113" name="Rectángulo 112">
            <a:extLst>
              <a:ext uri="{FF2B5EF4-FFF2-40B4-BE49-F238E27FC236}">
                <a16:creationId xmlns:a16="http://schemas.microsoft.com/office/drawing/2014/main" id="{80BFD6C3-0280-4A84-B7B5-FBC28487EE14}"/>
              </a:ext>
            </a:extLst>
          </p:cNvPr>
          <p:cNvSpPr/>
          <p:nvPr/>
        </p:nvSpPr>
        <p:spPr>
          <a:xfrm>
            <a:off x="283893" y="2955604"/>
            <a:ext cx="884004" cy="45755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000" b="1" dirty="0">
                <a:solidFill>
                  <a:schemeClr val="bg2">
                    <a:lumMod val="50000"/>
                  </a:schemeClr>
                </a:solidFill>
              </a:rPr>
              <a:t>Página web</a:t>
            </a:r>
          </a:p>
        </p:txBody>
      </p:sp>
      <p:cxnSp>
        <p:nvCxnSpPr>
          <p:cNvPr id="114" name="Conector recto de flecha 113">
            <a:extLst>
              <a:ext uri="{FF2B5EF4-FFF2-40B4-BE49-F238E27FC236}">
                <a16:creationId xmlns:a16="http://schemas.microsoft.com/office/drawing/2014/main" id="{0C514738-03DA-4722-A59A-273A74C50ABE}"/>
              </a:ext>
            </a:extLst>
          </p:cNvPr>
          <p:cNvCxnSpPr>
            <a:cxnSpLocks/>
          </p:cNvCxnSpPr>
          <p:nvPr/>
        </p:nvCxnSpPr>
        <p:spPr>
          <a:xfrm flipH="1" flipV="1">
            <a:off x="1167898" y="3536457"/>
            <a:ext cx="2571183" cy="911043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3" name="Google Shape;3673;p45"/>
          <p:cNvSpPr txBox="1">
            <a:spLocks noGrp="1"/>
          </p:cNvSpPr>
          <p:nvPr>
            <p:ph type="title"/>
          </p:nvPr>
        </p:nvSpPr>
        <p:spPr>
          <a:xfrm>
            <a:off x="667230" y="13103"/>
            <a:ext cx="7710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b="0" u="sng" dirty="0">
                <a:solidFill>
                  <a:schemeClr val="accent3">
                    <a:lumMod val="25000"/>
                  </a:schemeClr>
                </a:solidFill>
                <a:latin typeface="Google Sans"/>
              </a:rPr>
              <a:t>TIPOS DE INFOGRAFÍA</a:t>
            </a:r>
            <a:endParaRPr u="sng" dirty="0">
              <a:solidFill>
                <a:schemeClr val="accent3">
                  <a:lumMod val="25000"/>
                </a:schemeClr>
              </a:solidFill>
            </a:endParaRPr>
          </a:p>
        </p:txBody>
      </p:sp>
      <p:sp>
        <p:nvSpPr>
          <p:cNvPr id="3674" name="Google Shape;3674;p45"/>
          <p:cNvSpPr txBox="1">
            <a:spLocks noGrp="1"/>
          </p:cNvSpPr>
          <p:nvPr>
            <p:ph type="subTitle" idx="1"/>
          </p:nvPr>
        </p:nvSpPr>
        <p:spPr>
          <a:xfrm>
            <a:off x="29518" y="1201519"/>
            <a:ext cx="3465824" cy="22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C" dirty="0"/>
              <a:t>Es cuando el gráfico está separado del texto y el texto situado inmediatamente después del titular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4A53FBB8-0EE4-4776-B075-426E3CE5E559}"/>
              </a:ext>
            </a:extLst>
          </p:cNvPr>
          <p:cNvSpPr/>
          <p:nvPr/>
        </p:nvSpPr>
        <p:spPr>
          <a:xfrm>
            <a:off x="190302" y="641056"/>
            <a:ext cx="2234551" cy="3983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C" b="1" dirty="0">
                <a:solidFill>
                  <a:schemeClr val="tx1"/>
                </a:solidFill>
              </a:rPr>
              <a:t>1) Gráficos separados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06AE554-25FE-46A8-8D28-CA97D9DCC12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79" t="2556" r="8758"/>
          <a:stretch/>
        </p:blipFill>
        <p:spPr>
          <a:xfrm>
            <a:off x="3774522" y="1377537"/>
            <a:ext cx="4517680" cy="2832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2956AD9D-34AC-406B-96CB-928B01272A86}"/>
              </a:ext>
            </a:extLst>
          </p:cNvPr>
          <p:cNvSpPr/>
          <p:nvPr/>
        </p:nvSpPr>
        <p:spPr>
          <a:xfrm>
            <a:off x="5251604" y="1082303"/>
            <a:ext cx="1128417" cy="3983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b="1" dirty="0">
                <a:solidFill>
                  <a:schemeClr val="tx1"/>
                </a:solidFill>
              </a:rPr>
              <a:t>Ejemplo </a:t>
            </a:r>
          </a:p>
        </p:txBody>
      </p:sp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59CEF3A9-E9DC-48DF-893A-46F354823F2C}"/>
              </a:ext>
            </a:extLst>
          </p:cNvPr>
          <p:cNvCxnSpPr/>
          <p:nvPr/>
        </p:nvCxnSpPr>
        <p:spPr>
          <a:xfrm flipH="1">
            <a:off x="3134923" y="1761205"/>
            <a:ext cx="805759" cy="787086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" name="Triángulo isósceles 7">
            <a:extLst>
              <a:ext uri="{FF2B5EF4-FFF2-40B4-BE49-F238E27FC236}">
                <a16:creationId xmlns:a16="http://schemas.microsoft.com/office/drawing/2014/main" id="{791CDB4A-9C35-49BB-9C7B-0A079D4797C6}"/>
              </a:ext>
            </a:extLst>
          </p:cNvPr>
          <p:cNvSpPr/>
          <p:nvPr/>
        </p:nvSpPr>
        <p:spPr>
          <a:xfrm>
            <a:off x="2162335" y="2393586"/>
            <a:ext cx="1330233" cy="761001"/>
          </a:xfrm>
          <a:prstGeom prst="triangl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1200" b="1" dirty="0">
                <a:solidFill>
                  <a:schemeClr val="tx1"/>
                </a:solidFill>
              </a:rPr>
              <a:t>Titular</a:t>
            </a:r>
          </a:p>
        </p:txBody>
      </p: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2C26B233-44CB-4505-9AC3-295A7F353E4F}"/>
              </a:ext>
            </a:extLst>
          </p:cNvPr>
          <p:cNvCxnSpPr>
            <a:cxnSpLocks/>
            <a:endCxn id="11" idx="3"/>
          </p:cNvCxnSpPr>
          <p:nvPr/>
        </p:nvCxnSpPr>
        <p:spPr>
          <a:xfrm flipV="1">
            <a:off x="7143908" y="1891489"/>
            <a:ext cx="714290" cy="718118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1" name="Elipse 10">
            <a:extLst>
              <a:ext uri="{FF2B5EF4-FFF2-40B4-BE49-F238E27FC236}">
                <a16:creationId xmlns:a16="http://schemas.microsoft.com/office/drawing/2014/main" id="{32B08810-892C-481C-8881-5787EFFF8D98}"/>
              </a:ext>
            </a:extLst>
          </p:cNvPr>
          <p:cNvSpPr/>
          <p:nvPr/>
        </p:nvSpPr>
        <p:spPr>
          <a:xfrm>
            <a:off x="7714522" y="1201519"/>
            <a:ext cx="981081" cy="80835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1200" b="1" dirty="0"/>
              <a:t>Texto</a:t>
            </a:r>
          </a:p>
        </p:txBody>
      </p:sp>
      <p:cxnSp>
        <p:nvCxnSpPr>
          <p:cNvPr id="19" name="Conector recto de flecha 18">
            <a:extLst>
              <a:ext uri="{FF2B5EF4-FFF2-40B4-BE49-F238E27FC236}">
                <a16:creationId xmlns:a16="http://schemas.microsoft.com/office/drawing/2014/main" id="{FAF0B351-817F-454B-A665-D558A8C3D4BA}"/>
              </a:ext>
            </a:extLst>
          </p:cNvPr>
          <p:cNvCxnSpPr>
            <a:cxnSpLocks/>
          </p:cNvCxnSpPr>
          <p:nvPr/>
        </p:nvCxnSpPr>
        <p:spPr>
          <a:xfrm flipH="1">
            <a:off x="3718836" y="3177167"/>
            <a:ext cx="1564791" cy="973403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8" name="Flecha: pentágono 17">
            <a:extLst>
              <a:ext uri="{FF2B5EF4-FFF2-40B4-BE49-F238E27FC236}">
                <a16:creationId xmlns:a16="http://schemas.microsoft.com/office/drawing/2014/main" id="{70555B5E-F2A5-4761-BBBB-BD7A154FC067}"/>
              </a:ext>
            </a:extLst>
          </p:cNvPr>
          <p:cNvSpPr/>
          <p:nvPr/>
        </p:nvSpPr>
        <p:spPr>
          <a:xfrm>
            <a:off x="2736286" y="4067195"/>
            <a:ext cx="982550" cy="569654"/>
          </a:xfrm>
          <a:prstGeom prst="homePlat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1200" b="1" dirty="0"/>
              <a:t>Gráfico</a:t>
            </a:r>
          </a:p>
        </p:txBody>
      </p:sp>
      <p:cxnSp>
        <p:nvCxnSpPr>
          <p:cNvPr id="23" name="Conector recto de flecha 22">
            <a:extLst>
              <a:ext uri="{FF2B5EF4-FFF2-40B4-BE49-F238E27FC236}">
                <a16:creationId xmlns:a16="http://schemas.microsoft.com/office/drawing/2014/main" id="{480E3E93-76F3-4A3D-9C0C-CA0C19F76815}"/>
              </a:ext>
            </a:extLst>
          </p:cNvPr>
          <p:cNvCxnSpPr>
            <a:cxnSpLocks/>
            <a:endCxn id="11" idx="2"/>
          </p:cNvCxnSpPr>
          <p:nvPr/>
        </p:nvCxnSpPr>
        <p:spPr>
          <a:xfrm flipV="1">
            <a:off x="7056769" y="1605694"/>
            <a:ext cx="657753" cy="248566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2326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3" name="Google Shape;3673;p45"/>
          <p:cNvSpPr txBox="1">
            <a:spLocks noGrp="1"/>
          </p:cNvSpPr>
          <p:nvPr>
            <p:ph type="title"/>
          </p:nvPr>
        </p:nvSpPr>
        <p:spPr>
          <a:xfrm>
            <a:off x="494163" y="226382"/>
            <a:ext cx="7710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b="0" u="sng" dirty="0">
                <a:solidFill>
                  <a:schemeClr val="accent3">
                    <a:lumMod val="25000"/>
                  </a:schemeClr>
                </a:solidFill>
                <a:latin typeface="Google Sans"/>
              </a:rPr>
              <a:t>TIPOS DE INFOGRAFÍA</a:t>
            </a:r>
            <a:endParaRPr u="sng" dirty="0">
              <a:solidFill>
                <a:schemeClr val="accent3">
                  <a:lumMod val="25000"/>
                </a:schemeClr>
              </a:solidFill>
            </a:endParaRPr>
          </a:p>
        </p:txBody>
      </p:sp>
      <p:sp>
        <p:nvSpPr>
          <p:cNvPr id="3674" name="Google Shape;3674;p45"/>
          <p:cNvSpPr txBox="1">
            <a:spLocks noGrp="1"/>
          </p:cNvSpPr>
          <p:nvPr>
            <p:ph type="subTitle" idx="1"/>
          </p:nvPr>
        </p:nvSpPr>
        <p:spPr>
          <a:xfrm>
            <a:off x="71979" y="1488056"/>
            <a:ext cx="3465824" cy="22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C" dirty="0"/>
              <a:t>El gráfico y el texto se leen en conjunto.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4A53FBB8-0EE4-4776-B075-426E3CE5E559}"/>
              </a:ext>
            </a:extLst>
          </p:cNvPr>
          <p:cNvSpPr/>
          <p:nvPr/>
        </p:nvSpPr>
        <p:spPr>
          <a:xfrm>
            <a:off x="71979" y="1023811"/>
            <a:ext cx="2234551" cy="3983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C" b="1" dirty="0">
                <a:solidFill>
                  <a:schemeClr val="tx1"/>
                </a:solidFill>
              </a:rPr>
              <a:t>2) Gráficos integrados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52321EA-9C8C-4014-9101-58B1729737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920" y="1220561"/>
            <a:ext cx="3806755" cy="28625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721EEA58-78FB-408C-8FF2-28AA4BB777DB}"/>
              </a:ext>
            </a:extLst>
          </p:cNvPr>
          <p:cNvCxnSpPr>
            <a:cxnSpLocks/>
          </p:cNvCxnSpPr>
          <p:nvPr/>
        </p:nvCxnSpPr>
        <p:spPr>
          <a:xfrm flipV="1">
            <a:off x="7324253" y="1023811"/>
            <a:ext cx="579422" cy="578653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" name="Rectángulo 11">
            <a:extLst>
              <a:ext uri="{FF2B5EF4-FFF2-40B4-BE49-F238E27FC236}">
                <a16:creationId xmlns:a16="http://schemas.microsoft.com/office/drawing/2014/main" id="{37E646D1-CAEC-4A3A-9915-EEB361BD0EC8}"/>
              </a:ext>
            </a:extLst>
          </p:cNvPr>
          <p:cNvSpPr/>
          <p:nvPr/>
        </p:nvSpPr>
        <p:spPr>
          <a:xfrm>
            <a:off x="7903675" y="437797"/>
            <a:ext cx="823866" cy="558036"/>
          </a:xfrm>
          <a:prstGeom prst="rect">
            <a:avLst/>
          </a:prstGeom>
          <a:solidFill>
            <a:schemeClr val="accent5">
              <a:lumMod val="8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200" b="1" dirty="0">
                <a:solidFill>
                  <a:schemeClr val="tx1"/>
                </a:solidFill>
              </a:rPr>
              <a:t>Gráfico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290BE176-1D11-4E25-94EC-A106CC998F84}"/>
              </a:ext>
            </a:extLst>
          </p:cNvPr>
          <p:cNvSpPr/>
          <p:nvPr/>
        </p:nvSpPr>
        <p:spPr>
          <a:xfrm>
            <a:off x="2673969" y="2715410"/>
            <a:ext cx="1133787" cy="558036"/>
          </a:xfrm>
          <a:prstGeom prst="rect">
            <a:avLst/>
          </a:prstGeom>
          <a:solidFill>
            <a:schemeClr val="accent5">
              <a:lumMod val="8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200" b="1" dirty="0">
                <a:solidFill>
                  <a:schemeClr val="tx1"/>
                </a:solidFill>
              </a:rPr>
              <a:t>Texto</a:t>
            </a:r>
          </a:p>
          <a:p>
            <a:pPr algn="ctr"/>
            <a:r>
              <a:rPr lang="es-EC" sz="1200" b="1" dirty="0">
                <a:solidFill>
                  <a:schemeClr val="tx1"/>
                </a:solidFill>
              </a:rPr>
              <a:t>condensado</a:t>
            </a:r>
          </a:p>
        </p:txBody>
      </p:sp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id="{210BE2D7-8550-468E-AB0B-B8752EFC680F}"/>
              </a:ext>
            </a:extLst>
          </p:cNvPr>
          <p:cNvCxnSpPr>
            <a:cxnSpLocks/>
          </p:cNvCxnSpPr>
          <p:nvPr/>
        </p:nvCxnSpPr>
        <p:spPr>
          <a:xfrm flipH="1" flipV="1">
            <a:off x="3847723" y="3118713"/>
            <a:ext cx="434566" cy="309467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689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3" name="Google Shape;3673;p45"/>
          <p:cNvSpPr txBox="1">
            <a:spLocks noGrp="1"/>
          </p:cNvSpPr>
          <p:nvPr>
            <p:ph type="title"/>
          </p:nvPr>
        </p:nvSpPr>
        <p:spPr>
          <a:xfrm>
            <a:off x="525016" y="18924"/>
            <a:ext cx="7710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b="0" u="sng" dirty="0">
                <a:solidFill>
                  <a:schemeClr val="accent3">
                    <a:lumMod val="25000"/>
                  </a:schemeClr>
                </a:solidFill>
                <a:latin typeface="Google Sans"/>
              </a:rPr>
              <a:t>TIPOS DE INFOGRAFÍA</a:t>
            </a:r>
            <a:endParaRPr u="sng" dirty="0">
              <a:solidFill>
                <a:schemeClr val="accent3">
                  <a:lumMod val="25000"/>
                </a:schemeClr>
              </a:solidFill>
            </a:endParaRPr>
          </a:p>
        </p:txBody>
      </p:sp>
      <p:sp>
        <p:nvSpPr>
          <p:cNvPr id="3674" name="Google Shape;3674;p45"/>
          <p:cNvSpPr txBox="1">
            <a:spLocks noGrp="1"/>
          </p:cNvSpPr>
          <p:nvPr>
            <p:ph type="subTitle" idx="1"/>
          </p:nvPr>
        </p:nvSpPr>
        <p:spPr>
          <a:xfrm>
            <a:off x="71979" y="1488056"/>
            <a:ext cx="3465824" cy="22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C" sz="1200" dirty="0"/>
              <a:t>Consta de un centro y periferia. En el centro siempre se incluye la imagen predominante, y en la periferia, listados, cuadros con anotaciones, secuencias de imágenes y destacados que ayudan a explicar la imagen central.</a:t>
            </a:r>
            <a:endParaRPr sz="1200" dirty="0">
              <a:solidFill>
                <a:schemeClr val="tx1"/>
              </a:solidFill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4A53FBB8-0EE4-4776-B075-426E3CE5E559}"/>
              </a:ext>
            </a:extLst>
          </p:cNvPr>
          <p:cNvSpPr/>
          <p:nvPr/>
        </p:nvSpPr>
        <p:spPr>
          <a:xfrm>
            <a:off x="71979" y="1023811"/>
            <a:ext cx="2234551" cy="3983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C" b="1" dirty="0">
                <a:solidFill>
                  <a:schemeClr val="tx1"/>
                </a:solidFill>
              </a:rPr>
              <a:t>3) Gráficos radiales </a:t>
            </a:r>
          </a:p>
        </p:txBody>
      </p:sp>
      <p:sp>
        <p:nvSpPr>
          <p:cNvPr id="18" name="Flecha: pentágono 17">
            <a:extLst>
              <a:ext uri="{FF2B5EF4-FFF2-40B4-BE49-F238E27FC236}">
                <a16:creationId xmlns:a16="http://schemas.microsoft.com/office/drawing/2014/main" id="{70555B5E-F2A5-4761-BBBB-BD7A154FC067}"/>
              </a:ext>
            </a:extLst>
          </p:cNvPr>
          <p:cNvSpPr/>
          <p:nvPr/>
        </p:nvSpPr>
        <p:spPr>
          <a:xfrm>
            <a:off x="2733709" y="4504103"/>
            <a:ext cx="982550" cy="569654"/>
          </a:xfrm>
          <a:prstGeom prst="homePlat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1200" b="1" dirty="0"/>
              <a:t>Gráfico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37E646D1-CAEC-4A3A-9915-EEB361BD0EC8}"/>
              </a:ext>
            </a:extLst>
          </p:cNvPr>
          <p:cNvSpPr/>
          <p:nvPr/>
        </p:nvSpPr>
        <p:spPr>
          <a:xfrm>
            <a:off x="8230373" y="2535518"/>
            <a:ext cx="869133" cy="386068"/>
          </a:xfrm>
          <a:prstGeom prst="rect">
            <a:avLst/>
          </a:prstGeom>
          <a:solidFill>
            <a:schemeClr val="accent5">
              <a:lumMod val="8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200" b="1" dirty="0">
                <a:solidFill>
                  <a:schemeClr val="tx1"/>
                </a:solidFill>
              </a:rPr>
              <a:t>Listados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290BE176-1D11-4E25-94EC-A106CC998F84}"/>
              </a:ext>
            </a:extLst>
          </p:cNvPr>
          <p:cNvSpPr/>
          <p:nvPr/>
        </p:nvSpPr>
        <p:spPr>
          <a:xfrm>
            <a:off x="2530387" y="3000399"/>
            <a:ext cx="1247144" cy="558036"/>
          </a:xfrm>
          <a:prstGeom prst="rect">
            <a:avLst/>
          </a:prstGeom>
          <a:solidFill>
            <a:schemeClr val="accent5">
              <a:lumMod val="8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200" b="1" dirty="0">
                <a:solidFill>
                  <a:schemeClr val="tx1"/>
                </a:solidFill>
              </a:rPr>
              <a:t>Imagen predominante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AB60F3B-201A-4BC2-8B3D-A2154D8981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72" r="8169"/>
          <a:stretch/>
        </p:blipFill>
        <p:spPr>
          <a:xfrm>
            <a:off x="4516659" y="931887"/>
            <a:ext cx="3169425" cy="32797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97E1093A-6DD7-4AB0-BCC3-C383E405D4E9}"/>
              </a:ext>
            </a:extLst>
          </p:cNvPr>
          <p:cNvCxnSpPr/>
          <p:nvPr/>
        </p:nvCxnSpPr>
        <p:spPr>
          <a:xfrm flipH="1">
            <a:off x="3829616" y="2462543"/>
            <a:ext cx="1692998" cy="550188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0488BC28-B290-46D5-8B3C-28F5E46DD43B}"/>
              </a:ext>
            </a:extLst>
          </p:cNvPr>
          <p:cNvCxnSpPr>
            <a:cxnSpLocks/>
          </p:cNvCxnSpPr>
          <p:nvPr/>
        </p:nvCxnSpPr>
        <p:spPr>
          <a:xfrm flipV="1">
            <a:off x="7527648" y="3000399"/>
            <a:ext cx="771202" cy="558037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0" name="Rectángulo 19">
            <a:extLst>
              <a:ext uri="{FF2B5EF4-FFF2-40B4-BE49-F238E27FC236}">
                <a16:creationId xmlns:a16="http://schemas.microsoft.com/office/drawing/2014/main" id="{45CB34E7-2E8C-408C-AF57-203E8D7BAE85}"/>
              </a:ext>
            </a:extLst>
          </p:cNvPr>
          <p:cNvSpPr/>
          <p:nvPr/>
        </p:nvSpPr>
        <p:spPr>
          <a:xfrm>
            <a:off x="3136968" y="847777"/>
            <a:ext cx="869133" cy="386068"/>
          </a:xfrm>
          <a:prstGeom prst="rect">
            <a:avLst/>
          </a:prstGeom>
          <a:solidFill>
            <a:schemeClr val="accent5">
              <a:lumMod val="8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200" b="1" dirty="0">
                <a:solidFill>
                  <a:schemeClr val="tx1"/>
                </a:solidFill>
              </a:rPr>
              <a:t>Cuadros</a:t>
            </a:r>
          </a:p>
        </p:txBody>
      </p:sp>
      <p:cxnSp>
        <p:nvCxnSpPr>
          <p:cNvPr id="21" name="Conector recto de flecha 20">
            <a:extLst>
              <a:ext uri="{FF2B5EF4-FFF2-40B4-BE49-F238E27FC236}">
                <a16:creationId xmlns:a16="http://schemas.microsoft.com/office/drawing/2014/main" id="{A534DCD5-437B-4F3C-8563-DE3DAE83F5C4}"/>
              </a:ext>
            </a:extLst>
          </p:cNvPr>
          <p:cNvCxnSpPr>
            <a:cxnSpLocks/>
          </p:cNvCxnSpPr>
          <p:nvPr/>
        </p:nvCxnSpPr>
        <p:spPr>
          <a:xfrm flipH="1" flipV="1">
            <a:off x="3903893" y="1272977"/>
            <a:ext cx="678441" cy="36257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5" name="Rectángulo 24">
            <a:extLst>
              <a:ext uri="{FF2B5EF4-FFF2-40B4-BE49-F238E27FC236}">
                <a16:creationId xmlns:a16="http://schemas.microsoft.com/office/drawing/2014/main" id="{C4E9127F-7027-4B93-9A0A-5C9D67A29A62}"/>
              </a:ext>
            </a:extLst>
          </p:cNvPr>
          <p:cNvSpPr/>
          <p:nvPr/>
        </p:nvSpPr>
        <p:spPr>
          <a:xfrm>
            <a:off x="3277750" y="2041954"/>
            <a:ext cx="1102716" cy="386068"/>
          </a:xfrm>
          <a:prstGeom prst="rect">
            <a:avLst/>
          </a:prstGeom>
          <a:solidFill>
            <a:schemeClr val="accent5">
              <a:lumMod val="8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200" b="1" dirty="0">
                <a:solidFill>
                  <a:schemeClr val="tx1"/>
                </a:solidFill>
              </a:rPr>
              <a:t>Secuencias</a:t>
            </a:r>
          </a:p>
        </p:txBody>
      </p:sp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id="{630C3641-7A5E-47CF-90EC-BDFD00E309F3}"/>
              </a:ext>
            </a:extLst>
          </p:cNvPr>
          <p:cNvCxnSpPr>
            <a:cxnSpLocks/>
          </p:cNvCxnSpPr>
          <p:nvPr/>
        </p:nvCxnSpPr>
        <p:spPr>
          <a:xfrm flipH="1" flipV="1">
            <a:off x="4427145" y="2214649"/>
            <a:ext cx="425515" cy="15681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9" name="Rectángulo 28">
            <a:extLst>
              <a:ext uri="{FF2B5EF4-FFF2-40B4-BE49-F238E27FC236}">
                <a16:creationId xmlns:a16="http://schemas.microsoft.com/office/drawing/2014/main" id="{853BC111-59AD-43EF-8B72-D79C9BBB7D6B}"/>
              </a:ext>
            </a:extLst>
          </p:cNvPr>
          <p:cNvSpPr/>
          <p:nvPr/>
        </p:nvSpPr>
        <p:spPr>
          <a:xfrm>
            <a:off x="7776371" y="461709"/>
            <a:ext cx="869133" cy="386068"/>
          </a:xfrm>
          <a:prstGeom prst="rect">
            <a:avLst/>
          </a:prstGeom>
          <a:solidFill>
            <a:schemeClr val="accent5">
              <a:lumMod val="8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200" b="1" dirty="0">
                <a:solidFill>
                  <a:schemeClr val="tx1"/>
                </a:solidFill>
              </a:rPr>
              <a:t>Partes</a:t>
            </a:r>
          </a:p>
        </p:txBody>
      </p:sp>
      <p:cxnSp>
        <p:nvCxnSpPr>
          <p:cNvPr id="30" name="Conector recto de flecha 29">
            <a:extLst>
              <a:ext uri="{FF2B5EF4-FFF2-40B4-BE49-F238E27FC236}">
                <a16:creationId xmlns:a16="http://schemas.microsoft.com/office/drawing/2014/main" id="{68DB9877-6F83-4D93-B19E-08A0CFABA3B9}"/>
              </a:ext>
            </a:extLst>
          </p:cNvPr>
          <p:cNvCxnSpPr>
            <a:cxnSpLocks/>
          </p:cNvCxnSpPr>
          <p:nvPr/>
        </p:nvCxnSpPr>
        <p:spPr>
          <a:xfrm flipV="1">
            <a:off x="7004396" y="714940"/>
            <a:ext cx="771202" cy="558037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65342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3" name="Google Shape;3673;p45"/>
          <p:cNvSpPr txBox="1">
            <a:spLocks noGrp="1"/>
          </p:cNvSpPr>
          <p:nvPr>
            <p:ph type="title"/>
          </p:nvPr>
        </p:nvSpPr>
        <p:spPr>
          <a:xfrm>
            <a:off x="716550" y="309688"/>
            <a:ext cx="7710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b="0" dirty="0">
                <a:solidFill>
                  <a:schemeClr val="accent3">
                    <a:lumMod val="25000"/>
                  </a:schemeClr>
                </a:solidFill>
                <a:latin typeface="Google Sans"/>
              </a:rPr>
              <a:t>Herramientas</a:t>
            </a:r>
            <a:endParaRPr dirty="0">
              <a:solidFill>
                <a:schemeClr val="accent3">
                  <a:lumMod val="25000"/>
                </a:schemeClr>
              </a:solidFill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15093BF1-3F79-4316-AC90-59B708E98ABD}"/>
              </a:ext>
            </a:extLst>
          </p:cNvPr>
          <p:cNvSpPr/>
          <p:nvPr/>
        </p:nvSpPr>
        <p:spPr>
          <a:xfrm>
            <a:off x="1013962" y="1555406"/>
            <a:ext cx="1438782" cy="5727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>
                <a:solidFill>
                  <a:schemeClr val="tx1"/>
                </a:solidFill>
              </a:rPr>
              <a:t>● PiktoChart </a:t>
            </a:r>
          </a:p>
          <a:p>
            <a:pPr algn="ctr"/>
            <a:r>
              <a:rPr lang="es-EC" dirty="0">
                <a:solidFill>
                  <a:schemeClr val="tx1"/>
                </a:solidFill>
              </a:rPr>
              <a:t>  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5E9ED7D1-5623-49E9-A997-2FBB39420C37}"/>
              </a:ext>
            </a:extLst>
          </p:cNvPr>
          <p:cNvSpPr/>
          <p:nvPr/>
        </p:nvSpPr>
        <p:spPr>
          <a:xfrm>
            <a:off x="1624053" y="3377902"/>
            <a:ext cx="1302027" cy="79606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>
                <a:solidFill>
                  <a:schemeClr val="tx1"/>
                </a:solidFill>
              </a:rPr>
              <a:t>● Easel.ly 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6504532C-B99C-4C9A-BD27-AEA969600F69}"/>
              </a:ext>
            </a:extLst>
          </p:cNvPr>
          <p:cNvSpPr/>
          <p:nvPr/>
        </p:nvSpPr>
        <p:spPr>
          <a:xfrm>
            <a:off x="6531333" y="1157373"/>
            <a:ext cx="1302027" cy="79606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>
                <a:solidFill>
                  <a:schemeClr val="tx1"/>
                </a:solidFill>
              </a:rPr>
              <a:t>● PowerPoint</a:t>
            </a:r>
          </a:p>
          <a:p>
            <a:pPr algn="ctr"/>
            <a:r>
              <a:rPr lang="es-EC" dirty="0">
                <a:solidFill>
                  <a:schemeClr val="tx1"/>
                </a:solidFill>
              </a:rPr>
              <a:t>  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49C795A4-64D6-4AFA-B410-62F77FA3856B}"/>
              </a:ext>
            </a:extLst>
          </p:cNvPr>
          <p:cNvSpPr/>
          <p:nvPr/>
        </p:nvSpPr>
        <p:spPr>
          <a:xfrm>
            <a:off x="4889174" y="3377902"/>
            <a:ext cx="1302027" cy="79606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>
                <a:solidFill>
                  <a:schemeClr val="tx1"/>
                </a:solidFill>
              </a:rPr>
              <a:t>● Infogr.am 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085DC57C-F340-4749-B699-290CB6BF7941}"/>
              </a:ext>
            </a:extLst>
          </p:cNvPr>
          <p:cNvSpPr/>
          <p:nvPr/>
        </p:nvSpPr>
        <p:spPr>
          <a:xfrm>
            <a:off x="7042496" y="2657139"/>
            <a:ext cx="1302027" cy="79606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>
                <a:solidFill>
                  <a:schemeClr val="tx1"/>
                </a:solidFill>
              </a:rPr>
              <a:t>● Canva 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2C5BE5B2-A444-4FC8-B09C-8440EB21E7AE}"/>
              </a:ext>
            </a:extLst>
          </p:cNvPr>
          <p:cNvSpPr/>
          <p:nvPr/>
        </p:nvSpPr>
        <p:spPr>
          <a:xfrm>
            <a:off x="3755860" y="1730073"/>
            <a:ext cx="1302027" cy="79606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>
                <a:solidFill>
                  <a:schemeClr val="tx1"/>
                </a:solidFill>
              </a:rPr>
              <a:t>● Word </a:t>
            </a:r>
          </a:p>
        </p:txBody>
      </p:sp>
    </p:spTree>
    <p:extLst>
      <p:ext uri="{BB962C8B-B14F-4D97-AF65-F5344CB8AC3E}">
        <p14:creationId xmlns:p14="http://schemas.microsoft.com/office/powerpoint/2010/main" val="23265863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3" name="Google Shape;9333;p76"/>
          <p:cNvSpPr txBox="1">
            <a:spLocks noGrp="1"/>
          </p:cNvSpPr>
          <p:nvPr>
            <p:ph type="title"/>
          </p:nvPr>
        </p:nvSpPr>
        <p:spPr>
          <a:xfrm>
            <a:off x="720000" y="211994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Linkografía</a:t>
            </a:r>
            <a:endParaRPr dirty="0"/>
          </a:p>
        </p:txBody>
      </p:sp>
      <p:grpSp>
        <p:nvGrpSpPr>
          <p:cNvPr id="9335" name="Google Shape;9335;p76"/>
          <p:cNvGrpSpPr/>
          <p:nvPr/>
        </p:nvGrpSpPr>
        <p:grpSpPr>
          <a:xfrm>
            <a:off x="7433828" y="1217717"/>
            <a:ext cx="811143" cy="403280"/>
            <a:chOff x="7433828" y="1217717"/>
            <a:chExt cx="811143" cy="403280"/>
          </a:xfrm>
        </p:grpSpPr>
        <p:grpSp>
          <p:nvGrpSpPr>
            <p:cNvPr id="9336" name="Google Shape;9336;p76"/>
            <p:cNvGrpSpPr/>
            <p:nvPr/>
          </p:nvGrpSpPr>
          <p:grpSpPr>
            <a:xfrm rot="-1706412">
              <a:off x="7481436" y="1356745"/>
              <a:ext cx="160385" cy="240577"/>
              <a:chOff x="5457270" y="3987500"/>
              <a:chExt cx="71862" cy="107793"/>
            </a:xfrm>
          </p:grpSpPr>
          <p:sp>
            <p:nvSpPr>
              <p:cNvPr id="9337" name="Google Shape;9337;p76"/>
              <p:cNvSpPr/>
              <p:nvPr/>
            </p:nvSpPr>
            <p:spPr>
              <a:xfrm>
                <a:off x="5460930" y="3989833"/>
                <a:ext cx="65878" cy="101131"/>
              </a:xfrm>
              <a:custGeom>
                <a:avLst/>
                <a:gdLst/>
                <a:ahLst/>
                <a:cxnLst/>
                <a:rect l="l" t="t" r="r" b="b"/>
                <a:pathLst>
                  <a:path w="6606" h="10141" extrusionOk="0">
                    <a:moveTo>
                      <a:pt x="2802" y="10141"/>
                    </a:moveTo>
                    <a:lnTo>
                      <a:pt x="0" y="9007"/>
                    </a:lnTo>
                    <a:lnTo>
                      <a:pt x="3636" y="2502"/>
                    </a:lnTo>
                    <a:cubicBezTo>
                      <a:pt x="2702" y="2836"/>
                      <a:pt x="2435" y="3103"/>
                      <a:pt x="1435" y="2969"/>
                    </a:cubicBezTo>
                    <a:lnTo>
                      <a:pt x="868" y="1001"/>
                    </a:lnTo>
                    <a:cubicBezTo>
                      <a:pt x="2102" y="1134"/>
                      <a:pt x="4303" y="901"/>
                      <a:pt x="5137" y="0"/>
                    </a:cubicBezTo>
                    <a:lnTo>
                      <a:pt x="6605" y="63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38" name="Google Shape;9338;p76"/>
              <p:cNvSpPr/>
              <p:nvPr/>
            </p:nvSpPr>
            <p:spPr>
              <a:xfrm>
                <a:off x="5457270" y="3987500"/>
                <a:ext cx="71862" cy="107793"/>
              </a:xfrm>
              <a:custGeom>
                <a:avLst/>
                <a:gdLst/>
                <a:ahLst/>
                <a:cxnLst/>
                <a:rect l="l" t="t" r="r" b="b"/>
                <a:pathLst>
                  <a:path w="7206" h="10809" extrusionOk="0">
                    <a:moveTo>
                      <a:pt x="3069" y="10642"/>
                    </a:moveTo>
                    <a:lnTo>
                      <a:pt x="0" y="9374"/>
                    </a:lnTo>
                    <a:lnTo>
                      <a:pt x="3369" y="3303"/>
                    </a:lnTo>
                    <a:cubicBezTo>
                      <a:pt x="2869" y="3503"/>
                      <a:pt x="2502" y="3570"/>
                      <a:pt x="1702" y="3503"/>
                    </a:cubicBezTo>
                    <a:lnTo>
                      <a:pt x="1535" y="3503"/>
                    </a:lnTo>
                    <a:lnTo>
                      <a:pt x="834" y="1002"/>
                    </a:lnTo>
                    <a:lnTo>
                      <a:pt x="1201" y="1035"/>
                    </a:lnTo>
                    <a:cubicBezTo>
                      <a:pt x="1868" y="1135"/>
                      <a:pt x="2836" y="1068"/>
                      <a:pt x="3670" y="868"/>
                    </a:cubicBezTo>
                    <a:cubicBezTo>
                      <a:pt x="4337" y="701"/>
                      <a:pt x="4871" y="501"/>
                      <a:pt x="5204" y="134"/>
                    </a:cubicBezTo>
                    <a:lnTo>
                      <a:pt x="5338" y="1"/>
                    </a:lnTo>
                    <a:lnTo>
                      <a:pt x="7206" y="835"/>
                    </a:lnTo>
                    <a:cubicBezTo>
                      <a:pt x="5871" y="4170"/>
                      <a:pt x="4570" y="7473"/>
                      <a:pt x="3236" y="10809"/>
                    </a:cubicBezTo>
                    <a:close/>
                    <a:moveTo>
                      <a:pt x="734" y="9141"/>
                    </a:moveTo>
                    <a:lnTo>
                      <a:pt x="3003" y="10041"/>
                    </a:lnTo>
                    <a:lnTo>
                      <a:pt x="6538" y="1068"/>
                    </a:lnTo>
                    <a:lnTo>
                      <a:pt x="5504" y="635"/>
                    </a:lnTo>
                    <a:cubicBezTo>
                      <a:pt x="5071" y="1002"/>
                      <a:pt x="4437" y="1235"/>
                      <a:pt x="3836" y="1368"/>
                    </a:cubicBezTo>
                    <a:cubicBezTo>
                      <a:pt x="3069" y="1535"/>
                      <a:pt x="2235" y="1635"/>
                      <a:pt x="1568" y="1569"/>
                    </a:cubicBezTo>
                    <a:lnTo>
                      <a:pt x="1935" y="2970"/>
                    </a:lnTo>
                    <a:cubicBezTo>
                      <a:pt x="2569" y="3003"/>
                      <a:pt x="2869" y="2870"/>
                      <a:pt x="3369" y="2669"/>
                    </a:cubicBezTo>
                    <a:cubicBezTo>
                      <a:pt x="3536" y="2603"/>
                      <a:pt x="3703" y="2536"/>
                      <a:pt x="3870" y="2436"/>
                    </a:cubicBezTo>
                    <a:lnTo>
                      <a:pt x="4203" y="2836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39" name="Google Shape;9339;p76"/>
              <p:cNvSpPr/>
              <p:nvPr/>
            </p:nvSpPr>
            <p:spPr>
              <a:xfrm>
                <a:off x="5502176" y="4000474"/>
                <a:ext cx="15318" cy="38264"/>
              </a:xfrm>
              <a:custGeom>
                <a:avLst/>
                <a:gdLst/>
                <a:ahLst/>
                <a:cxnLst/>
                <a:rect l="l" t="t" r="r" b="b"/>
                <a:pathLst>
                  <a:path w="1536" h="3837" extrusionOk="0">
                    <a:moveTo>
                      <a:pt x="1435" y="34"/>
                    </a:moveTo>
                    <a:cubicBezTo>
                      <a:pt x="1135" y="601"/>
                      <a:pt x="1001" y="1268"/>
                      <a:pt x="734" y="1902"/>
                    </a:cubicBezTo>
                    <a:cubicBezTo>
                      <a:pt x="501" y="2536"/>
                      <a:pt x="201" y="3103"/>
                      <a:pt x="1" y="3737"/>
                    </a:cubicBezTo>
                    <a:cubicBezTo>
                      <a:pt x="1" y="3770"/>
                      <a:pt x="34" y="3837"/>
                      <a:pt x="67" y="3770"/>
                    </a:cubicBezTo>
                    <a:cubicBezTo>
                      <a:pt x="401" y="3270"/>
                      <a:pt x="601" y="2703"/>
                      <a:pt x="868" y="2169"/>
                    </a:cubicBezTo>
                    <a:cubicBezTo>
                      <a:pt x="1168" y="1502"/>
                      <a:pt x="1302" y="768"/>
                      <a:pt x="1535" y="67"/>
                    </a:cubicBezTo>
                    <a:cubicBezTo>
                      <a:pt x="1535" y="34"/>
                      <a:pt x="1502" y="1"/>
                      <a:pt x="1435" y="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40" name="Google Shape;9340;p76"/>
              <p:cNvSpPr/>
              <p:nvPr/>
            </p:nvSpPr>
            <p:spPr>
              <a:xfrm>
                <a:off x="5498855" y="4044383"/>
                <a:ext cx="2004" cy="3341"/>
              </a:xfrm>
              <a:custGeom>
                <a:avLst/>
                <a:gdLst/>
                <a:ahLst/>
                <a:cxnLst/>
                <a:rect l="l" t="t" r="r" b="b"/>
                <a:pathLst>
                  <a:path w="201" h="335" extrusionOk="0">
                    <a:moveTo>
                      <a:pt x="67" y="34"/>
                    </a:moveTo>
                    <a:cubicBezTo>
                      <a:pt x="33" y="134"/>
                      <a:pt x="0" y="201"/>
                      <a:pt x="0" y="301"/>
                    </a:cubicBezTo>
                    <a:cubicBezTo>
                      <a:pt x="0" y="334"/>
                      <a:pt x="33" y="334"/>
                      <a:pt x="33" y="334"/>
                    </a:cubicBezTo>
                    <a:lnTo>
                      <a:pt x="167" y="101"/>
                    </a:lnTo>
                    <a:cubicBezTo>
                      <a:pt x="200" y="34"/>
                      <a:pt x="100" y="1"/>
                      <a:pt x="67" y="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341" name="Google Shape;9341;p76"/>
            <p:cNvGrpSpPr/>
            <p:nvPr/>
          </p:nvGrpSpPr>
          <p:grpSpPr>
            <a:xfrm>
              <a:off x="7944077" y="1217717"/>
              <a:ext cx="300893" cy="300952"/>
              <a:chOff x="6098292" y="4304854"/>
              <a:chExt cx="145718" cy="145718"/>
            </a:xfrm>
          </p:grpSpPr>
          <p:sp>
            <p:nvSpPr>
              <p:cNvPr id="9342" name="Google Shape;9342;p76"/>
              <p:cNvSpPr/>
              <p:nvPr/>
            </p:nvSpPr>
            <p:spPr>
              <a:xfrm>
                <a:off x="6112593" y="4310180"/>
                <a:ext cx="56564" cy="61550"/>
              </a:xfrm>
              <a:custGeom>
                <a:avLst/>
                <a:gdLst/>
                <a:ahLst/>
                <a:cxnLst/>
                <a:rect l="l" t="t" r="r" b="b"/>
                <a:pathLst>
                  <a:path w="5672" h="6172" extrusionOk="0">
                    <a:moveTo>
                      <a:pt x="4871" y="6171"/>
                    </a:moveTo>
                    <a:cubicBezTo>
                      <a:pt x="4871" y="6171"/>
                      <a:pt x="1" y="4403"/>
                      <a:pt x="2803" y="2202"/>
                    </a:cubicBezTo>
                    <a:cubicBezTo>
                      <a:pt x="5572" y="0"/>
                      <a:pt x="5672" y="5738"/>
                      <a:pt x="5672" y="5738"/>
                    </a:cubicBezTo>
                    <a:cubicBezTo>
                      <a:pt x="5405" y="5871"/>
                      <a:pt x="5171" y="6038"/>
                      <a:pt x="4871" y="617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43" name="Google Shape;9343;p76"/>
              <p:cNvSpPr/>
              <p:nvPr/>
            </p:nvSpPr>
            <p:spPr>
              <a:xfrm>
                <a:off x="6107277" y="4304854"/>
                <a:ext cx="64871" cy="70196"/>
              </a:xfrm>
              <a:custGeom>
                <a:avLst/>
                <a:gdLst/>
                <a:ahLst/>
                <a:cxnLst/>
                <a:rect l="l" t="t" r="r" b="b"/>
                <a:pathLst>
                  <a:path w="6505" h="7039" extrusionOk="0">
                    <a:moveTo>
                      <a:pt x="5337" y="6939"/>
                    </a:moveTo>
                    <a:cubicBezTo>
                      <a:pt x="5337" y="6939"/>
                      <a:pt x="0" y="5038"/>
                      <a:pt x="3169" y="2536"/>
                    </a:cubicBezTo>
                    <a:cubicBezTo>
                      <a:pt x="6371" y="1"/>
                      <a:pt x="6505" y="6238"/>
                      <a:pt x="6505" y="6272"/>
                    </a:cubicBezTo>
                    <a:lnTo>
                      <a:pt x="6505" y="6439"/>
                    </a:lnTo>
                    <a:lnTo>
                      <a:pt x="5437" y="7039"/>
                    </a:lnTo>
                    <a:close/>
                    <a:moveTo>
                      <a:pt x="3503" y="2936"/>
                    </a:moveTo>
                    <a:cubicBezTo>
                      <a:pt x="1335" y="4671"/>
                      <a:pt x="4737" y="6105"/>
                      <a:pt x="5404" y="6405"/>
                    </a:cubicBezTo>
                    <a:lnTo>
                      <a:pt x="5938" y="6105"/>
                    </a:lnTo>
                    <a:cubicBezTo>
                      <a:pt x="5904" y="5238"/>
                      <a:pt x="5571" y="1335"/>
                      <a:pt x="3503" y="293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44" name="Google Shape;9344;p76"/>
              <p:cNvSpPr/>
              <p:nvPr/>
            </p:nvSpPr>
            <p:spPr>
              <a:xfrm>
                <a:off x="6153849" y="4319155"/>
                <a:ext cx="68870" cy="52246"/>
              </a:xfrm>
              <a:custGeom>
                <a:avLst/>
                <a:gdLst/>
                <a:ahLst/>
                <a:cxnLst/>
                <a:rect l="l" t="t" r="r" b="b"/>
                <a:pathLst>
                  <a:path w="6906" h="5239" extrusionOk="0">
                    <a:moveTo>
                      <a:pt x="1735" y="4904"/>
                    </a:moveTo>
                    <a:cubicBezTo>
                      <a:pt x="1735" y="4904"/>
                      <a:pt x="0" y="1"/>
                      <a:pt x="3436" y="768"/>
                    </a:cubicBezTo>
                    <a:cubicBezTo>
                      <a:pt x="6905" y="1502"/>
                      <a:pt x="2569" y="5238"/>
                      <a:pt x="2569" y="5238"/>
                    </a:cubicBezTo>
                    <a:cubicBezTo>
                      <a:pt x="2269" y="5138"/>
                      <a:pt x="2035" y="5005"/>
                      <a:pt x="1735" y="4904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45" name="Google Shape;9345;p76"/>
              <p:cNvSpPr/>
              <p:nvPr/>
            </p:nvSpPr>
            <p:spPr>
              <a:xfrm>
                <a:off x="6149521" y="4315834"/>
                <a:ext cx="79182" cy="58888"/>
              </a:xfrm>
              <a:custGeom>
                <a:avLst/>
                <a:gdLst/>
                <a:ahLst/>
                <a:cxnLst/>
                <a:rect l="l" t="t" r="r" b="b"/>
                <a:pathLst>
                  <a:path w="7940" h="5905" extrusionOk="0">
                    <a:moveTo>
                      <a:pt x="1935" y="5338"/>
                    </a:moveTo>
                    <a:cubicBezTo>
                      <a:pt x="1935" y="5338"/>
                      <a:pt x="1" y="0"/>
                      <a:pt x="3937" y="834"/>
                    </a:cubicBezTo>
                    <a:cubicBezTo>
                      <a:pt x="7940" y="1668"/>
                      <a:pt x="3170" y="5771"/>
                      <a:pt x="3170" y="5771"/>
                    </a:cubicBezTo>
                    <a:lnTo>
                      <a:pt x="3036" y="5905"/>
                    </a:lnTo>
                    <a:lnTo>
                      <a:pt x="1969" y="5471"/>
                    </a:lnTo>
                    <a:close/>
                    <a:moveTo>
                      <a:pt x="3837" y="1335"/>
                    </a:moveTo>
                    <a:cubicBezTo>
                      <a:pt x="1135" y="768"/>
                      <a:pt x="2169" y="4337"/>
                      <a:pt x="2436" y="5004"/>
                    </a:cubicBezTo>
                    <a:lnTo>
                      <a:pt x="2969" y="5237"/>
                    </a:lnTo>
                    <a:cubicBezTo>
                      <a:pt x="3603" y="4670"/>
                      <a:pt x="6439" y="1935"/>
                      <a:pt x="3837" y="133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46" name="Google Shape;9346;p76"/>
              <p:cNvSpPr/>
              <p:nvPr/>
            </p:nvSpPr>
            <p:spPr>
              <a:xfrm>
                <a:off x="6180456" y="4328808"/>
                <a:ext cx="58559" cy="62548"/>
              </a:xfrm>
              <a:custGeom>
                <a:avLst/>
                <a:gdLst/>
                <a:ahLst/>
                <a:cxnLst/>
                <a:rect l="l" t="t" r="r" b="b"/>
                <a:pathLst>
                  <a:path w="5872" h="6272" extrusionOk="0">
                    <a:moveTo>
                      <a:pt x="1" y="4470"/>
                    </a:moveTo>
                    <a:cubicBezTo>
                      <a:pt x="1" y="4470"/>
                      <a:pt x="2603" y="0"/>
                      <a:pt x="4237" y="3136"/>
                    </a:cubicBezTo>
                    <a:cubicBezTo>
                      <a:pt x="5872" y="6271"/>
                      <a:pt x="234" y="5304"/>
                      <a:pt x="234" y="5304"/>
                    </a:cubicBezTo>
                    <a:cubicBezTo>
                      <a:pt x="168" y="5004"/>
                      <a:pt x="68" y="4770"/>
                      <a:pt x="1" y="447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47" name="Google Shape;9347;p76"/>
              <p:cNvSpPr/>
              <p:nvPr/>
            </p:nvSpPr>
            <p:spPr>
              <a:xfrm>
                <a:off x="6177135" y="4323483"/>
                <a:ext cx="66876" cy="71533"/>
              </a:xfrm>
              <a:custGeom>
                <a:avLst/>
                <a:gdLst/>
                <a:ahLst/>
                <a:cxnLst/>
                <a:rect l="l" t="t" r="r" b="b"/>
                <a:pathLst>
                  <a:path w="6706" h="7173" extrusionOk="0">
                    <a:moveTo>
                      <a:pt x="67" y="4871"/>
                    </a:moveTo>
                    <a:cubicBezTo>
                      <a:pt x="67" y="4871"/>
                      <a:pt x="2936" y="1"/>
                      <a:pt x="4837" y="3536"/>
                    </a:cubicBezTo>
                    <a:cubicBezTo>
                      <a:pt x="6705" y="7172"/>
                      <a:pt x="567" y="6138"/>
                      <a:pt x="534" y="6138"/>
                    </a:cubicBezTo>
                    <a:lnTo>
                      <a:pt x="367" y="6072"/>
                    </a:lnTo>
                    <a:lnTo>
                      <a:pt x="0" y="4971"/>
                    </a:lnTo>
                    <a:close/>
                    <a:moveTo>
                      <a:pt x="4370" y="3803"/>
                    </a:moveTo>
                    <a:cubicBezTo>
                      <a:pt x="3069" y="1335"/>
                      <a:pt x="1034" y="4404"/>
                      <a:pt x="601" y="5038"/>
                    </a:cubicBezTo>
                    <a:lnTo>
                      <a:pt x="767" y="5638"/>
                    </a:lnTo>
                    <a:cubicBezTo>
                      <a:pt x="1668" y="5705"/>
                      <a:pt x="5571" y="6172"/>
                      <a:pt x="4370" y="380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48" name="Google Shape;9348;p76"/>
              <p:cNvSpPr/>
              <p:nvPr/>
            </p:nvSpPr>
            <p:spPr>
              <a:xfrm>
                <a:off x="6177464" y="4375380"/>
                <a:ext cx="55567" cy="64871"/>
              </a:xfrm>
              <a:custGeom>
                <a:avLst/>
                <a:gdLst/>
                <a:ahLst/>
                <a:cxnLst/>
                <a:rect l="l" t="t" r="r" b="b"/>
                <a:pathLst>
                  <a:path w="5572" h="6505" extrusionOk="0">
                    <a:moveTo>
                      <a:pt x="468" y="834"/>
                    </a:moveTo>
                    <a:cubicBezTo>
                      <a:pt x="468" y="834"/>
                      <a:pt x="5571" y="0"/>
                      <a:pt x="4204" y="3269"/>
                    </a:cubicBezTo>
                    <a:cubicBezTo>
                      <a:pt x="2836" y="6505"/>
                      <a:pt x="1" y="1601"/>
                      <a:pt x="1" y="1601"/>
                    </a:cubicBezTo>
                    <a:cubicBezTo>
                      <a:pt x="167" y="1335"/>
                      <a:pt x="301" y="1101"/>
                      <a:pt x="468" y="834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49" name="Google Shape;9349;p76"/>
              <p:cNvSpPr/>
              <p:nvPr/>
            </p:nvSpPr>
            <p:spPr>
              <a:xfrm>
                <a:off x="6174143" y="4371720"/>
                <a:ext cx="63206" cy="74524"/>
              </a:xfrm>
              <a:custGeom>
                <a:avLst/>
                <a:gdLst/>
                <a:ahLst/>
                <a:cxnLst/>
                <a:rect l="l" t="t" r="r" b="b"/>
                <a:pathLst>
                  <a:path w="6338" h="7473" extrusionOk="0">
                    <a:moveTo>
                      <a:pt x="734" y="901"/>
                    </a:moveTo>
                    <a:cubicBezTo>
                      <a:pt x="734" y="901"/>
                      <a:pt x="6338" y="0"/>
                      <a:pt x="4803" y="3703"/>
                    </a:cubicBezTo>
                    <a:cubicBezTo>
                      <a:pt x="3202" y="7472"/>
                      <a:pt x="67" y="2069"/>
                      <a:pt x="67" y="2035"/>
                    </a:cubicBezTo>
                    <a:lnTo>
                      <a:pt x="0" y="1902"/>
                    </a:lnTo>
                    <a:lnTo>
                      <a:pt x="634" y="901"/>
                    </a:lnTo>
                    <a:close/>
                    <a:moveTo>
                      <a:pt x="4303" y="3536"/>
                    </a:moveTo>
                    <a:cubicBezTo>
                      <a:pt x="5371" y="1001"/>
                      <a:pt x="1668" y="1368"/>
                      <a:pt x="967" y="1468"/>
                    </a:cubicBezTo>
                    <a:lnTo>
                      <a:pt x="634" y="1968"/>
                    </a:lnTo>
                    <a:cubicBezTo>
                      <a:pt x="1067" y="2702"/>
                      <a:pt x="3236" y="6005"/>
                      <a:pt x="4303" y="353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50" name="Google Shape;9350;p76"/>
              <p:cNvSpPr/>
              <p:nvPr/>
            </p:nvSpPr>
            <p:spPr>
              <a:xfrm>
                <a:off x="6147197" y="4391675"/>
                <a:ext cx="67205" cy="54899"/>
              </a:xfrm>
              <a:custGeom>
                <a:avLst/>
                <a:gdLst/>
                <a:ahLst/>
                <a:cxnLst/>
                <a:rect l="l" t="t" r="r" b="b"/>
                <a:pathLst>
                  <a:path w="6739" h="5505" extrusionOk="0">
                    <a:moveTo>
                      <a:pt x="2835" y="1"/>
                    </a:moveTo>
                    <a:cubicBezTo>
                      <a:pt x="2835" y="1"/>
                      <a:pt x="6738" y="3403"/>
                      <a:pt x="3369" y="4471"/>
                    </a:cubicBezTo>
                    <a:cubicBezTo>
                      <a:pt x="0" y="5505"/>
                      <a:pt x="1935" y="134"/>
                      <a:pt x="1935" y="134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51" name="Google Shape;9351;p76"/>
              <p:cNvSpPr/>
              <p:nvPr/>
            </p:nvSpPr>
            <p:spPr>
              <a:xfrm>
                <a:off x="6142201" y="4388683"/>
                <a:ext cx="77187" cy="61889"/>
              </a:xfrm>
              <a:custGeom>
                <a:avLst/>
                <a:gdLst/>
                <a:ahLst/>
                <a:cxnLst/>
                <a:rect l="l" t="t" r="r" b="b"/>
                <a:pathLst>
                  <a:path w="7740" h="6206" extrusionOk="0">
                    <a:moveTo>
                      <a:pt x="3503" y="101"/>
                    </a:moveTo>
                    <a:cubicBezTo>
                      <a:pt x="3503" y="101"/>
                      <a:pt x="7740" y="3837"/>
                      <a:pt x="3904" y="5004"/>
                    </a:cubicBezTo>
                    <a:cubicBezTo>
                      <a:pt x="1" y="6205"/>
                      <a:pt x="2169" y="334"/>
                      <a:pt x="2169" y="334"/>
                    </a:cubicBezTo>
                    <a:lnTo>
                      <a:pt x="2202" y="167"/>
                    </a:lnTo>
                    <a:lnTo>
                      <a:pt x="3370" y="1"/>
                    </a:lnTo>
                    <a:close/>
                    <a:moveTo>
                      <a:pt x="3737" y="4470"/>
                    </a:moveTo>
                    <a:cubicBezTo>
                      <a:pt x="6372" y="3670"/>
                      <a:pt x="3737" y="1035"/>
                      <a:pt x="3203" y="534"/>
                    </a:cubicBezTo>
                    <a:lnTo>
                      <a:pt x="2603" y="634"/>
                    </a:lnTo>
                    <a:cubicBezTo>
                      <a:pt x="2369" y="1468"/>
                      <a:pt x="1202" y="5271"/>
                      <a:pt x="3737" y="447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52" name="Google Shape;9352;p76"/>
              <p:cNvSpPr/>
              <p:nvPr/>
            </p:nvSpPr>
            <p:spPr>
              <a:xfrm>
                <a:off x="6104615" y="4385692"/>
                <a:ext cx="60224" cy="57561"/>
              </a:xfrm>
              <a:custGeom>
                <a:avLst/>
                <a:gdLst/>
                <a:ahLst/>
                <a:cxnLst/>
                <a:rect l="l" t="t" r="r" b="b"/>
                <a:pathLst>
                  <a:path w="6039" h="5772" extrusionOk="0">
                    <a:moveTo>
                      <a:pt x="6038" y="601"/>
                    </a:moveTo>
                    <a:cubicBezTo>
                      <a:pt x="6038" y="601"/>
                      <a:pt x="5938" y="5771"/>
                      <a:pt x="2969" y="3836"/>
                    </a:cubicBezTo>
                    <a:cubicBezTo>
                      <a:pt x="0" y="1868"/>
                      <a:pt x="5371" y="0"/>
                      <a:pt x="5371" y="0"/>
                    </a:cubicBezTo>
                    <a:cubicBezTo>
                      <a:pt x="5604" y="167"/>
                      <a:pt x="5805" y="401"/>
                      <a:pt x="6038" y="60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53" name="Google Shape;9353;p76"/>
              <p:cNvSpPr/>
              <p:nvPr/>
            </p:nvSpPr>
            <p:spPr>
              <a:xfrm>
                <a:off x="6098292" y="4382361"/>
                <a:ext cx="69538" cy="65878"/>
              </a:xfrm>
              <a:custGeom>
                <a:avLst/>
                <a:gdLst/>
                <a:ahLst/>
                <a:cxnLst/>
                <a:rect l="l" t="t" r="r" b="b"/>
                <a:pathLst>
                  <a:path w="6973" h="6606" extrusionOk="0">
                    <a:moveTo>
                      <a:pt x="6939" y="935"/>
                    </a:moveTo>
                    <a:cubicBezTo>
                      <a:pt x="6939" y="935"/>
                      <a:pt x="6772" y="6606"/>
                      <a:pt x="3436" y="4404"/>
                    </a:cubicBezTo>
                    <a:cubicBezTo>
                      <a:pt x="1" y="2136"/>
                      <a:pt x="5905" y="68"/>
                      <a:pt x="5938" y="68"/>
                    </a:cubicBezTo>
                    <a:lnTo>
                      <a:pt x="6105" y="1"/>
                    </a:lnTo>
                    <a:lnTo>
                      <a:pt x="6972" y="801"/>
                    </a:lnTo>
                    <a:close/>
                    <a:moveTo>
                      <a:pt x="3737" y="3937"/>
                    </a:moveTo>
                    <a:cubicBezTo>
                      <a:pt x="6005" y="5438"/>
                      <a:pt x="6338" y="1769"/>
                      <a:pt x="6405" y="1002"/>
                    </a:cubicBezTo>
                    <a:lnTo>
                      <a:pt x="5972" y="601"/>
                    </a:lnTo>
                    <a:cubicBezTo>
                      <a:pt x="5138" y="935"/>
                      <a:pt x="1468" y="2469"/>
                      <a:pt x="3737" y="393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54" name="Google Shape;9354;p76"/>
              <p:cNvSpPr/>
              <p:nvPr/>
            </p:nvSpPr>
            <p:spPr>
              <a:xfrm>
                <a:off x="6112593" y="4343109"/>
                <a:ext cx="47918" cy="69867"/>
              </a:xfrm>
              <a:custGeom>
                <a:avLst/>
                <a:gdLst/>
                <a:ahLst/>
                <a:cxnLst/>
                <a:rect l="l" t="t" r="r" b="b"/>
                <a:pathLst>
                  <a:path w="4805" h="7006" extrusionOk="0">
                    <a:moveTo>
                      <a:pt x="4571" y="4037"/>
                    </a:moveTo>
                    <a:cubicBezTo>
                      <a:pt x="4571" y="4037"/>
                      <a:pt x="234" y="7006"/>
                      <a:pt x="134" y="3503"/>
                    </a:cubicBezTo>
                    <a:cubicBezTo>
                      <a:pt x="1" y="1"/>
                      <a:pt x="4804" y="2936"/>
                      <a:pt x="4804" y="2936"/>
                    </a:cubicBezTo>
                    <a:cubicBezTo>
                      <a:pt x="4738" y="3236"/>
                      <a:pt x="4571" y="3737"/>
                      <a:pt x="4571" y="4037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55" name="Google Shape;9355;p76"/>
              <p:cNvSpPr/>
              <p:nvPr/>
            </p:nvSpPr>
            <p:spPr>
              <a:xfrm>
                <a:off x="6109601" y="4337455"/>
                <a:ext cx="53233" cy="80518"/>
              </a:xfrm>
              <a:custGeom>
                <a:avLst/>
                <a:gdLst/>
                <a:ahLst/>
                <a:cxnLst/>
                <a:rect l="l" t="t" r="r" b="b"/>
                <a:pathLst>
                  <a:path w="5338" h="8074" extrusionOk="0">
                    <a:moveTo>
                      <a:pt x="5004" y="4804"/>
                    </a:moveTo>
                    <a:cubicBezTo>
                      <a:pt x="5004" y="4804"/>
                      <a:pt x="268" y="8073"/>
                      <a:pt x="134" y="4070"/>
                    </a:cubicBezTo>
                    <a:cubicBezTo>
                      <a:pt x="1" y="1"/>
                      <a:pt x="5171" y="3270"/>
                      <a:pt x="5204" y="3270"/>
                    </a:cubicBezTo>
                    <a:lnTo>
                      <a:pt x="5338" y="3336"/>
                    </a:lnTo>
                    <a:lnTo>
                      <a:pt x="5338" y="3503"/>
                    </a:lnTo>
                    <a:cubicBezTo>
                      <a:pt x="5338" y="3670"/>
                      <a:pt x="5305" y="3903"/>
                      <a:pt x="5238" y="4104"/>
                    </a:cubicBezTo>
                    <a:cubicBezTo>
                      <a:pt x="5204" y="4304"/>
                      <a:pt x="5171" y="4470"/>
                      <a:pt x="5171" y="4604"/>
                    </a:cubicBezTo>
                    <a:lnTo>
                      <a:pt x="5171" y="4737"/>
                    </a:lnTo>
                    <a:close/>
                    <a:moveTo>
                      <a:pt x="668" y="4070"/>
                    </a:moveTo>
                    <a:cubicBezTo>
                      <a:pt x="768" y="6805"/>
                      <a:pt x="4004" y="4837"/>
                      <a:pt x="4637" y="4470"/>
                    </a:cubicBezTo>
                    <a:cubicBezTo>
                      <a:pt x="4637" y="4337"/>
                      <a:pt x="4671" y="4170"/>
                      <a:pt x="4704" y="4003"/>
                    </a:cubicBezTo>
                    <a:cubicBezTo>
                      <a:pt x="4771" y="3903"/>
                      <a:pt x="4771" y="3770"/>
                      <a:pt x="4804" y="3670"/>
                    </a:cubicBezTo>
                    <a:cubicBezTo>
                      <a:pt x="4004" y="3236"/>
                      <a:pt x="601" y="1335"/>
                      <a:pt x="668" y="407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56" name="Google Shape;9356;p76"/>
              <p:cNvSpPr/>
              <p:nvPr/>
            </p:nvSpPr>
            <p:spPr>
              <a:xfrm>
                <a:off x="6152184" y="4362406"/>
                <a:ext cx="35941" cy="35931"/>
              </a:xfrm>
              <a:custGeom>
                <a:avLst/>
                <a:gdLst/>
                <a:ahLst/>
                <a:cxnLst/>
                <a:rect l="l" t="t" r="r" b="b"/>
                <a:pathLst>
                  <a:path w="3604" h="3603" extrusionOk="0">
                    <a:moveTo>
                      <a:pt x="1835" y="3603"/>
                    </a:moveTo>
                    <a:cubicBezTo>
                      <a:pt x="2836" y="3603"/>
                      <a:pt x="3603" y="2802"/>
                      <a:pt x="3603" y="1802"/>
                    </a:cubicBezTo>
                    <a:cubicBezTo>
                      <a:pt x="3603" y="801"/>
                      <a:pt x="2836" y="0"/>
                      <a:pt x="1835" y="0"/>
                    </a:cubicBezTo>
                    <a:cubicBezTo>
                      <a:pt x="834" y="0"/>
                      <a:pt x="34" y="801"/>
                      <a:pt x="34" y="1802"/>
                    </a:cubicBezTo>
                    <a:cubicBezTo>
                      <a:pt x="0" y="2802"/>
                      <a:pt x="834" y="3603"/>
                      <a:pt x="1835" y="360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57" name="Google Shape;9357;p76"/>
              <p:cNvSpPr/>
              <p:nvPr/>
            </p:nvSpPr>
            <p:spPr>
              <a:xfrm>
                <a:off x="6149521" y="4359743"/>
                <a:ext cx="41595" cy="41595"/>
              </a:xfrm>
              <a:custGeom>
                <a:avLst/>
                <a:gdLst/>
                <a:ahLst/>
                <a:cxnLst/>
                <a:rect l="l" t="t" r="r" b="b"/>
                <a:pathLst>
                  <a:path w="4171" h="4171" extrusionOk="0">
                    <a:moveTo>
                      <a:pt x="2102" y="3603"/>
                    </a:moveTo>
                    <a:cubicBezTo>
                      <a:pt x="2502" y="3603"/>
                      <a:pt x="2869" y="3436"/>
                      <a:pt x="3170" y="3169"/>
                    </a:cubicBezTo>
                    <a:cubicBezTo>
                      <a:pt x="3470" y="2869"/>
                      <a:pt x="3637" y="2502"/>
                      <a:pt x="3637" y="2069"/>
                    </a:cubicBezTo>
                    <a:cubicBezTo>
                      <a:pt x="3637" y="1668"/>
                      <a:pt x="3470" y="1268"/>
                      <a:pt x="3170" y="968"/>
                    </a:cubicBezTo>
                    <a:cubicBezTo>
                      <a:pt x="2869" y="701"/>
                      <a:pt x="2502" y="534"/>
                      <a:pt x="2102" y="534"/>
                    </a:cubicBezTo>
                    <a:cubicBezTo>
                      <a:pt x="1668" y="534"/>
                      <a:pt x="1302" y="701"/>
                      <a:pt x="1001" y="968"/>
                    </a:cubicBezTo>
                    <a:cubicBezTo>
                      <a:pt x="701" y="1268"/>
                      <a:pt x="534" y="1668"/>
                      <a:pt x="534" y="2069"/>
                    </a:cubicBezTo>
                    <a:cubicBezTo>
                      <a:pt x="534" y="2502"/>
                      <a:pt x="701" y="2869"/>
                      <a:pt x="1001" y="3169"/>
                    </a:cubicBezTo>
                    <a:cubicBezTo>
                      <a:pt x="1268" y="3436"/>
                      <a:pt x="1635" y="3603"/>
                      <a:pt x="2102" y="3603"/>
                    </a:cubicBezTo>
                    <a:close/>
                    <a:moveTo>
                      <a:pt x="3536" y="3536"/>
                    </a:moveTo>
                    <a:cubicBezTo>
                      <a:pt x="3170" y="3903"/>
                      <a:pt x="2669" y="4170"/>
                      <a:pt x="2102" y="4170"/>
                    </a:cubicBezTo>
                    <a:cubicBezTo>
                      <a:pt x="1502" y="4170"/>
                      <a:pt x="1001" y="3903"/>
                      <a:pt x="634" y="3536"/>
                    </a:cubicBezTo>
                    <a:cubicBezTo>
                      <a:pt x="267" y="3169"/>
                      <a:pt x="1" y="2669"/>
                      <a:pt x="1" y="2069"/>
                    </a:cubicBezTo>
                    <a:cubicBezTo>
                      <a:pt x="1" y="1502"/>
                      <a:pt x="267" y="1001"/>
                      <a:pt x="634" y="601"/>
                    </a:cubicBezTo>
                    <a:cubicBezTo>
                      <a:pt x="1001" y="234"/>
                      <a:pt x="1502" y="1"/>
                      <a:pt x="2102" y="1"/>
                    </a:cubicBezTo>
                    <a:cubicBezTo>
                      <a:pt x="2669" y="1"/>
                      <a:pt x="3170" y="234"/>
                      <a:pt x="3536" y="601"/>
                    </a:cubicBezTo>
                    <a:cubicBezTo>
                      <a:pt x="3937" y="1001"/>
                      <a:pt x="4170" y="1502"/>
                      <a:pt x="4170" y="2069"/>
                    </a:cubicBezTo>
                    <a:cubicBezTo>
                      <a:pt x="4137" y="2669"/>
                      <a:pt x="3937" y="3169"/>
                      <a:pt x="3536" y="353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58" name="Google Shape;9358;p76"/>
              <p:cNvSpPr/>
              <p:nvPr/>
            </p:nvSpPr>
            <p:spPr>
              <a:xfrm>
                <a:off x="6176138" y="4338123"/>
                <a:ext cx="7659" cy="26956"/>
              </a:xfrm>
              <a:custGeom>
                <a:avLst/>
                <a:gdLst/>
                <a:ahLst/>
                <a:cxnLst/>
                <a:rect l="l" t="t" r="r" b="b"/>
                <a:pathLst>
                  <a:path w="768" h="2703" extrusionOk="0">
                    <a:moveTo>
                      <a:pt x="634" y="34"/>
                    </a:moveTo>
                    <a:cubicBezTo>
                      <a:pt x="134" y="768"/>
                      <a:pt x="0" y="1668"/>
                      <a:pt x="34" y="2535"/>
                    </a:cubicBezTo>
                    <a:cubicBezTo>
                      <a:pt x="34" y="2702"/>
                      <a:pt x="267" y="2702"/>
                      <a:pt x="300" y="2535"/>
                    </a:cubicBezTo>
                    <a:cubicBezTo>
                      <a:pt x="334" y="1702"/>
                      <a:pt x="300" y="834"/>
                      <a:pt x="767" y="67"/>
                    </a:cubicBezTo>
                    <a:cubicBezTo>
                      <a:pt x="767" y="34"/>
                      <a:pt x="667" y="0"/>
                      <a:pt x="634" y="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59" name="Google Shape;9359;p76"/>
              <p:cNvSpPr/>
              <p:nvPr/>
            </p:nvSpPr>
            <p:spPr>
              <a:xfrm>
                <a:off x="6145861" y="4343448"/>
                <a:ext cx="16644" cy="21291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2135" extrusionOk="0">
                    <a:moveTo>
                      <a:pt x="34" y="67"/>
                    </a:moveTo>
                    <a:cubicBezTo>
                      <a:pt x="201" y="534"/>
                      <a:pt x="401" y="967"/>
                      <a:pt x="701" y="1368"/>
                    </a:cubicBezTo>
                    <a:cubicBezTo>
                      <a:pt x="901" y="1668"/>
                      <a:pt x="1202" y="2068"/>
                      <a:pt x="1568" y="2135"/>
                    </a:cubicBezTo>
                    <a:cubicBezTo>
                      <a:pt x="1635" y="2135"/>
                      <a:pt x="1669" y="2035"/>
                      <a:pt x="1669" y="2001"/>
                    </a:cubicBezTo>
                    <a:cubicBezTo>
                      <a:pt x="1568" y="1868"/>
                      <a:pt x="1468" y="1835"/>
                      <a:pt x="1335" y="1701"/>
                    </a:cubicBezTo>
                    <a:cubicBezTo>
                      <a:pt x="1135" y="1534"/>
                      <a:pt x="968" y="1334"/>
                      <a:pt x="835" y="1134"/>
                    </a:cubicBezTo>
                    <a:cubicBezTo>
                      <a:pt x="568" y="801"/>
                      <a:pt x="334" y="367"/>
                      <a:pt x="167" y="0"/>
                    </a:cubicBezTo>
                    <a:cubicBezTo>
                      <a:pt x="134" y="0"/>
                      <a:pt x="1" y="33"/>
                      <a:pt x="34" y="6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60" name="Google Shape;9360;p76"/>
              <p:cNvSpPr/>
              <p:nvPr/>
            </p:nvSpPr>
            <p:spPr>
              <a:xfrm>
                <a:off x="6127571" y="4376377"/>
                <a:ext cx="24951" cy="6662"/>
              </a:xfrm>
              <a:custGeom>
                <a:avLst/>
                <a:gdLst/>
                <a:ahLst/>
                <a:cxnLst/>
                <a:rect l="l" t="t" r="r" b="b"/>
                <a:pathLst>
                  <a:path w="2502" h="668" extrusionOk="0">
                    <a:moveTo>
                      <a:pt x="33" y="501"/>
                    </a:moveTo>
                    <a:cubicBezTo>
                      <a:pt x="534" y="601"/>
                      <a:pt x="1034" y="668"/>
                      <a:pt x="1568" y="601"/>
                    </a:cubicBezTo>
                    <a:cubicBezTo>
                      <a:pt x="1868" y="567"/>
                      <a:pt x="2502" y="501"/>
                      <a:pt x="2502" y="67"/>
                    </a:cubicBezTo>
                    <a:cubicBezTo>
                      <a:pt x="2502" y="34"/>
                      <a:pt x="2468" y="0"/>
                      <a:pt x="2402" y="34"/>
                    </a:cubicBezTo>
                    <a:cubicBezTo>
                      <a:pt x="2235" y="100"/>
                      <a:pt x="2135" y="234"/>
                      <a:pt x="1968" y="334"/>
                    </a:cubicBezTo>
                    <a:cubicBezTo>
                      <a:pt x="1735" y="401"/>
                      <a:pt x="1501" y="434"/>
                      <a:pt x="1234" y="434"/>
                    </a:cubicBezTo>
                    <a:cubicBezTo>
                      <a:pt x="867" y="501"/>
                      <a:pt x="467" y="434"/>
                      <a:pt x="67" y="401"/>
                    </a:cubicBezTo>
                    <a:cubicBezTo>
                      <a:pt x="0" y="401"/>
                      <a:pt x="0" y="501"/>
                      <a:pt x="33" y="50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61" name="Google Shape;9361;p76"/>
              <p:cNvSpPr/>
              <p:nvPr/>
            </p:nvSpPr>
            <p:spPr>
              <a:xfrm>
                <a:off x="6144864" y="4393011"/>
                <a:ext cx="13981" cy="23954"/>
              </a:xfrm>
              <a:custGeom>
                <a:avLst/>
                <a:gdLst/>
                <a:ahLst/>
                <a:cxnLst/>
                <a:rect l="l" t="t" r="r" b="b"/>
                <a:pathLst>
                  <a:path w="1402" h="2402" extrusionOk="0">
                    <a:moveTo>
                      <a:pt x="101" y="2369"/>
                    </a:moveTo>
                    <a:cubicBezTo>
                      <a:pt x="634" y="1768"/>
                      <a:pt x="1402" y="934"/>
                      <a:pt x="1235" y="67"/>
                    </a:cubicBezTo>
                    <a:cubicBezTo>
                      <a:pt x="1235" y="0"/>
                      <a:pt x="1101" y="0"/>
                      <a:pt x="1101" y="67"/>
                    </a:cubicBezTo>
                    <a:cubicBezTo>
                      <a:pt x="1001" y="434"/>
                      <a:pt x="935" y="834"/>
                      <a:pt x="768" y="1201"/>
                    </a:cubicBezTo>
                    <a:cubicBezTo>
                      <a:pt x="568" y="1601"/>
                      <a:pt x="301" y="2002"/>
                      <a:pt x="67" y="2335"/>
                    </a:cubicBezTo>
                    <a:cubicBezTo>
                      <a:pt x="1" y="2369"/>
                      <a:pt x="67" y="2402"/>
                      <a:pt x="101" y="236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62" name="Google Shape;9362;p76"/>
              <p:cNvSpPr/>
              <p:nvPr/>
            </p:nvSpPr>
            <p:spPr>
              <a:xfrm>
                <a:off x="6169815" y="4397998"/>
                <a:ext cx="10990" cy="24293"/>
              </a:xfrm>
              <a:custGeom>
                <a:avLst/>
                <a:gdLst/>
                <a:ahLst/>
                <a:cxnLst/>
                <a:rect l="l" t="t" r="r" b="b"/>
                <a:pathLst>
                  <a:path w="1102" h="2436" extrusionOk="0">
                    <a:moveTo>
                      <a:pt x="1101" y="2402"/>
                    </a:moveTo>
                    <a:cubicBezTo>
                      <a:pt x="1001" y="1602"/>
                      <a:pt x="834" y="534"/>
                      <a:pt x="134" y="34"/>
                    </a:cubicBezTo>
                    <a:cubicBezTo>
                      <a:pt x="100" y="1"/>
                      <a:pt x="0" y="67"/>
                      <a:pt x="67" y="101"/>
                    </a:cubicBezTo>
                    <a:cubicBezTo>
                      <a:pt x="267" y="534"/>
                      <a:pt x="501" y="835"/>
                      <a:pt x="734" y="1268"/>
                    </a:cubicBezTo>
                    <a:cubicBezTo>
                      <a:pt x="901" y="1668"/>
                      <a:pt x="968" y="2035"/>
                      <a:pt x="1001" y="2436"/>
                    </a:cubicBezTo>
                    <a:cubicBezTo>
                      <a:pt x="1001" y="2436"/>
                      <a:pt x="1101" y="2436"/>
                      <a:pt x="1101" y="240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63" name="Google Shape;9363;p76"/>
              <p:cNvSpPr/>
              <p:nvPr/>
            </p:nvSpPr>
            <p:spPr>
              <a:xfrm>
                <a:off x="6184116" y="4389012"/>
                <a:ext cx="27295" cy="12655"/>
              </a:xfrm>
              <a:custGeom>
                <a:avLst/>
                <a:gdLst/>
                <a:ahLst/>
                <a:cxnLst/>
                <a:rect l="l" t="t" r="r" b="b"/>
                <a:pathLst>
                  <a:path w="2737" h="1269" extrusionOk="0">
                    <a:moveTo>
                      <a:pt x="2703" y="1135"/>
                    </a:moveTo>
                    <a:cubicBezTo>
                      <a:pt x="2369" y="802"/>
                      <a:pt x="2002" y="568"/>
                      <a:pt x="1569" y="401"/>
                    </a:cubicBezTo>
                    <a:cubicBezTo>
                      <a:pt x="1168" y="234"/>
                      <a:pt x="635" y="1"/>
                      <a:pt x="101" y="68"/>
                    </a:cubicBezTo>
                    <a:cubicBezTo>
                      <a:pt x="34" y="68"/>
                      <a:pt x="1" y="168"/>
                      <a:pt x="67" y="234"/>
                    </a:cubicBezTo>
                    <a:cubicBezTo>
                      <a:pt x="401" y="401"/>
                      <a:pt x="868" y="435"/>
                      <a:pt x="1235" y="568"/>
                    </a:cubicBezTo>
                    <a:cubicBezTo>
                      <a:pt x="1735" y="735"/>
                      <a:pt x="2236" y="935"/>
                      <a:pt x="2669" y="1269"/>
                    </a:cubicBezTo>
                    <a:cubicBezTo>
                      <a:pt x="2703" y="1269"/>
                      <a:pt x="2736" y="1168"/>
                      <a:pt x="2703" y="113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64" name="Google Shape;9364;p76"/>
              <p:cNvSpPr/>
              <p:nvPr/>
            </p:nvSpPr>
            <p:spPr>
              <a:xfrm>
                <a:off x="6185781" y="4361738"/>
                <a:ext cx="24622" cy="13313"/>
              </a:xfrm>
              <a:custGeom>
                <a:avLst/>
                <a:gdLst/>
                <a:ahLst/>
                <a:cxnLst/>
                <a:rect l="l" t="t" r="r" b="b"/>
                <a:pathLst>
                  <a:path w="2469" h="1335" extrusionOk="0">
                    <a:moveTo>
                      <a:pt x="2369" y="1"/>
                    </a:moveTo>
                    <a:cubicBezTo>
                      <a:pt x="1969" y="34"/>
                      <a:pt x="1635" y="167"/>
                      <a:pt x="1235" y="368"/>
                    </a:cubicBezTo>
                    <a:cubicBezTo>
                      <a:pt x="834" y="568"/>
                      <a:pt x="334" y="868"/>
                      <a:pt x="34" y="1202"/>
                    </a:cubicBezTo>
                    <a:cubicBezTo>
                      <a:pt x="1" y="1235"/>
                      <a:pt x="34" y="1335"/>
                      <a:pt x="134" y="1335"/>
                    </a:cubicBezTo>
                    <a:cubicBezTo>
                      <a:pt x="501" y="1202"/>
                      <a:pt x="801" y="901"/>
                      <a:pt x="1135" y="701"/>
                    </a:cubicBezTo>
                    <a:cubicBezTo>
                      <a:pt x="1535" y="468"/>
                      <a:pt x="1969" y="201"/>
                      <a:pt x="2402" y="134"/>
                    </a:cubicBezTo>
                    <a:cubicBezTo>
                      <a:pt x="2469" y="67"/>
                      <a:pt x="2469" y="1"/>
                      <a:pt x="23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65" name="Google Shape;9365;p76"/>
              <p:cNvSpPr/>
              <p:nvPr/>
            </p:nvSpPr>
            <p:spPr>
              <a:xfrm>
                <a:off x="6169147" y="4368389"/>
                <a:ext cx="12655" cy="12984"/>
              </a:xfrm>
              <a:custGeom>
                <a:avLst/>
                <a:gdLst/>
                <a:ahLst/>
                <a:cxnLst/>
                <a:rect l="l" t="t" r="r" b="b"/>
                <a:pathLst>
                  <a:path w="1269" h="1302" extrusionOk="0">
                    <a:moveTo>
                      <a:pt x="34" y="134"/>
                    </a:moveTo>
                    <a:cubicBezTo>
                      <a:pt x="368" y="134"/>
                      <a:pt x="634" y="234"/>
                      <a:pt x="768" y="501"/>
                    </a:cubicBezTo>
                    <a:cubicBezTo>
                      <a:pt x="901" y="735"/>
                      <a:pt x="901" y="1002"/>
                      <a:pt x="1001" y="1235"/>
                    </a:cubicBezTo>
                    <a:cubicBezTo>
                      <a:pt x="1035" y="1302"/>
                      <a:pt x="1101" y="1302"/>
                      <a:pt x="1168" y="1235"/>
                    </a:cubicBezTo>
                    <a:cubicBezTo>
                      <a:pt x="1268" y="935"/>
                      <a:pt x="1101" y="568"/>
                      <a:pt x="901" y="334"/>
                    </a:cubicBezTo>
                    <a:cubicBezTo>
                      <a:pt x="701" y="68"/>
                      <a:pt x="334" y="1"/>
                      <a:pt x="34" y="34"/>
                    </a:cubicBezTo>
                    <a:cubicBezTo>
                      <a:pt x="1" y="68"/>
                      <a:pt x="1" y="134"/>
                      <a:pt x="34" y="1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66" name="Google Shape;9366;p76"/>
              <p:cNvSpPr/>
              <p:nvPr/>
            </p:nvSpPr>
            <p:spPr>
              <a:xfrm>
                <a:off x="6176796" y="4383697"/>
                <a:ext cx="2673" cy="4667"/>
              </a:xfrm>
              <a:custGeom>
                <a:avLst/>
                <a:gdLst/>
                <a:ahLst/>
                <a:cxnLst/>
                <a:rect l="l" t="t" r="r" b="b"/>
                <a:pathLst>
                  <a:path w="268" h="468" extrusionOk="0">
                    <a:moveTo>
                      <a:pt x="101" y="100"/>
                    </a:moveTo>
                    <a:cubicBezTo>
                      <a:pt x="101" y="134"/>
                      <a:pt x="68" y="167"/>
                      <a:pt x="68" y="267"/>
                    </a:cubicBezTo>
                    <a:cubicBezTo>
                      <a:pt x="68" y="300"/>
                      <a:pt x="1" y="334"/>
                      <a:pt x="1" y="367"/>
                    </a:cubicBezTo>
                    <a:cubicBezTo>
                      <a:pt x="1" y="434"/>
                      <a:pt x="68" y="467"/>
                      <a:pt x="101" y="467"/>
                    </a:cubicBezTo>
                    <a:cubicBezTo>
                      <a:pt x="201" y="367"/>
                      <a:pt x="234" y="267"/>
                      <a:pt x="268" y="134"/>
                    </a:cubicBezTo>
                    <a:cubicBezTo>
                      <a:pt x="234" y="34"/>
                      <a:pt x="101" y="0"/>
                      <a:pt x="101" y="10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67" name="Google Shape;9367;p76"/>
              <p:cNvSpPr/>
              <p:nvPr/>
            </p:nvSpPr>
            <p:spPr>
              <a:xfrm>
                <a:off x="6157170" y="4378701"/>
                <a:ext cx="2344" cy="6333"/>
              </a:xfrm>
              <a:custGeom>
                <a:avLst/>
                <a:gdLst/>
                <a:ahLst/>
                <a:cxnLst/>
                <a:rect l="l" t="t" r="r" b="b"/>
                <a:pathLst>
                  <a:path w="235" h="635" extrusionOk="0">
                    <a:moveTo>
                      <a:pt x="68" y="101"/>
                    </a:moveTo>
                    <a:cubicBezTo>
                      <a:pt x="34" y="268"/>
                      <a:pt x="1" y="535"/>
                      <a:pt x="168" y="635"/>
                    </a:cubicBezTo>
                    <a:cubicBezTo>
                      <a:pt x="201" y="635"/>
                      <a:pt x="201" y="635"/>
                      <a:pt x="234" y="601"/>
                    </a:cubicBezTo>
                    <a:cubicBezTo>
                      <a:pt x="234" y="501"/>
                      <a:pt x="234" y="468"/>
                      <a:pt x="201" y="368"/>
                    </a:cubicBezTo>
                    <a:lnTo>
                      <a:pt x="201" y="68"/>
                    </a:lnTo>
                    <a:cubicBezTo>
                      <a:pt x="201" y="34"/>
                      <a:pt x="101" y="1"/>
                      <a:pt x="68" y="10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20A84B7-11D5-4C22-A3B2-F3CCF65045B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55284" y="900030"/>
            <a:ext cx="7616136" cy="2667600"/>
          </a:xfrm>
        </p:spPr>
        <p:txBody>
          <a:bodyPr/>
          <a:lstStyle/>
          <a:p>
            <a:pPr marL="139700" indent="0">
              <a:buNone/>
            </a:pPr>
            <a:r>
              <a:rPr lang="es-EC" dirty="0">
                <a:hlinkClick r:id="rId3"/>
              </a:rPr>
              <a:t>https://resources.aprendoencasa.pe/red/modality/ebr/level/secundaria/grade/5/speciality/com/sub-speciality/0/resources/s21-sec-recurso1comunicaciones5to.pdf</a:t>
            </a:r>
            <a:endParaRPr lang="es-EC" dirty="0"/>
          </a:p>
          <a:p>
            <a:pPr marL="139700" indent="0">
              <a:buNone/>
            </a:pPr>
            <a:endParaRPr lang="es-EC" dirty="0"/>
          </a:p>
          <a:p>
            <a:pPr marL="139700" indent="0">
              <a:buNone/>
            </a:pPr>
            <a:r>
              <a:rPr lang="es-EC" dirty="0">
                <a:hlinkClick r:id="rId4"/>
              </a:rPr>
              <a:t>https://mep.janium.net/janium/Documentos/2748302.pdf</a:t>
            </a:r>
            <a:endParaRPr lang="es-EC" dirty="0"/>
          </a:p>
          <a:p>
            <a:pPr marL="139700" indent="0">
              <a:buNone/>
            </a:pPr>
            <a:endParaRPr lang="es-EC" dirty="0"/>
          </a:p>
          <a:p>
            <a:pPr marL="139700" indent="0">
              <a:buNone/>
            </a:pPr>
            <a:endParaRPr lang="es-EC" dirty="0"/>
          </a:p>
        </p:txBody>
      </p:sp>
      <p:pic>
        <p:nvPicPr>
          <p:cNvPr id="3076" name="Picture 4" descr="Memes de Los Simpson en Instagram? Aquí tienes los mejores perfiles">
            <a:extLst>
              <a:ext uri="{FF2B5EF4-FFF2-40B4-BE49-F238E27FC236}">
                <a16:creationId xmlns:a16="http://schemas.microsoft.com/office/drawing/2014/main" id="{2037E89C-2FB2-49BC-878A-A350A24B62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5212" y="1962874"/>
            <a:ext cx="3458612" cy="25939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tationery Doodles Theme by Slidesgo">
  <a:themeElements>
    <a:clrScheme name="Simple Light">
      <a:dk1>
        <a:srgbClr val="333348"/>
      </a:dk1>
      <a:lt1>
        <a:srgbClr val="EDF3F6"/>
      </a:lt1>
      <a:dk2>
        <a:srgbClr val="CBE0F1"/>
      </a:dk2>
      <a:lt2>
        <a:srgbClr val="CEEDDB"/>
      </a:lt2>
      <a:accent1>
        <a:srgbClr val="FFFAC9"/>
      </a:accent1>
      <a:accent2>
        <a:srgbClr val="F2E4EB"/>
      </a:accent2>
      <a:accent3>
        <a:srgbClr val="FFDED6"/>
      </a:accent3>
      <a:accent4>
        <a:srgbClr val="FFFFFF"/>
      </a:accent4>
      <a:accent5>
        <a:srgbClr val="FFFFFF"/>
      </a:accent5>
      <a:accent6>
        <a:srgbClr val="FFFFFF"/>
      </a:accent6>
      <a:hlink>
        <a:srgbClr val="33334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419</Words>
  <Application>Microsoft Office PowerPoint</Application>
  <PresentationFormat>Presentación en pantalla (16:9)</PresentationFormat>
  <Paragraphs>74</Paragraphs>
  <Slides>11</Slides>
  <Notes>11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9" baseType="lpstr">
      <vt:lpstr>Nunito Light</vt:lpstr>
      <vt:lpstr>Nunito Sans Medium</vt:lpstr>
      <vt:lpstr>Arial</vt:lpstr>
      <vt:lpstr>Google Sans</vt:lpstr>
      <vt:lpstr>DM Sans</vt:lpstr>
      <vt:lpstr>Nunito Sans</vt:lpstr>
      <vt:lpstr>Varela Round</vt:lpstr>
      <vt:lpstr>Stationery Doodles Theme by Slidesgo</vt:lpstr>
      <vt:lpstr>La Infografía</vt:lpstr>
      <vt:lpstr>¿Qué es una infografía?</vt:lpstr>
      <vt:lpstr>Características de la infografía</vt:lpstr>
      <vt:lpstr>Estructura</vt:lpstr>
      <vt:lpstr>Presentación de PowerPoint</vt:lpstr>
      <vt:lpstr>Ejemplo </vt:lpstr>
      <vt:lpstr>TIPOS DE INFOGRAFÍA</vt:lpstr>
      <vt:lpstr>TIPOS DE INFOGRAFÍA</vt:lpstr>
      <vt:lpstr>TIPOS DE INFOGRAFÍA</vt:lpstr>
      <vt:lpstr>Herramientas</vt:lpstr>
      <vt:lpstr>Linkografía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Infografía</dc:title>
  <dc:creator>HP LAPTOP</dc:creator>
  <cp:lastModifiedBy>Carlos Stalin Muñoz Abad</cp:lastModifiedBy>
  <cp:revision>14</cp:revision>
  <dcterms:modified xsi:type="dcterms:W3CDTF">2024-06-08T22:03:26Z</dcterms:modified>
</cp:coreProperties>
</file>