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7"/>
  </p:notesMasterIdLst>
  <p:sldIdLst>
    <p:sldId id="256" r:id="rId2"/>
    <p:sldId id="259" r:id="rId3"/>
    <p:sldId id="260" r:id="rId4"/>
    <p:sldId id="264" r:id="rId5"/>
    <p:sldId id="297" r:id="rId6"/>
    <p:sldId id="298" r:id="rId7"/>
    <p:sldId id="299" r:id="rId8"/>
    <p:sldId id="300" r:id="rId9"/>
    <p:sldId id="301" r:id="rId10"/>
    <p:sldId id="263" r:id="rId11"/>
    <p:sldId id="261" r:id="rId12"/>
    <p:sldId id="265" r:id="rId13"/>
    <p:sldId id="267" r:id="rId14"/>
    <p:sldId id="302" r:id="rId15"/>
    <p:sldId id="271" r:id="rId16"/>
  </p:sldIdLst>
  <p:sldSz cx="9144000" cy="5143500" type="screen16x9"/>
  <p:notesSz cx="6858000" cy="9144000"/>
  <p:embeddedFontLst>
    <p:embeddedFont>
      <p:font typeface="Albert Sans" panose="020B0604020202020204" charset="0"/>
      <p:regular r:id="rId18"/>
      <p:bold r:id="rId19"/>
      <p:italic r:id="rId20"/>
      <p:boldItalic r:id="rId21"/>
    </p:embeddedFont>
    <p:embeddedFont>
      <p:font typeface="Bebas Neue" panose="020B0604020202020204" charset="0"/>
      <p:regular r:id="rId22"/>
    </p:embeddedFont>
    <p:embeddedFont>
      <p:font typeface="Bowlby One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Nunito Light" pitchFamily="2" charset="0"/>
      <p:regular r:id="rId28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3C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761D1E6-0443-42F7-A91B-84758F596042}">
  <a:tblStyle styleId="{D761D1E6-0443-42F7-A91B-84758F5960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8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2a1dd188e63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2a1dd188e63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2a26c8330a1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2a26c8330a1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2a35d56632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2a35d566323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2a35d56632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2a35d566323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1147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2a35d56632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2a35d566323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8291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2a35d56632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2a35d566323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9322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2a35d56632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2a35d566323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2591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2a26c8330a1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2a26c8330a1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6000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2a1dd188e63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2a1dd188e63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2a1dd188e63_0_1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2a1dd188e63_0_1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2a1dd188e63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2a1dd188e63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g2a35d566323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" name="Google Shape;1402;g2a35d566323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51b1a71d3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51b1a71d3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4150" y="-41271"/>
            <a:ext cx="9168300" cy="5184771"/>
            <a:chOff x="-24150" y="-41271"/>
            <a:chExt cx="9168300" cy="5184771"/>
          </a:xfrm>
        </p:grpSpPr>
        <p:sp>
          <p:nvSpPr>
            <p:cNvPr id="10" name="Google Shape;10;p2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11" name="Google Shape;11;p2"/>
            <p:cNvGrpSpPr/>
            <p:nvPr/>
          </p:nvGrpSpPr>
          <p:grpSpPr>
            <a:xfrm>
              <a:off x="3" y="-41271"/>
              <a:ext cx="9082330" cy="5118422"/>
              <a:chOff x="3" y="-41271"/>
              <a:chExt cx="9082330" cy="5118422"/>
            </a:xfrm>
          </p:grpSpPr>
          <p:grpSp>
            <p:nvGrpSpPr>
              <p:cNvPr id="12" name="Google Shape;12;p2"/>
              <p:cNvGrpSpPr/>
              <p:nvPr/>
            </p:nvGrpSpPr>
            <p:grpSpPr>
              <a:xfrm>
                <a:off x="3" y="-41271"/>
                <a:ext cx="1247472" cy="1307109"/>
                <a:chOff x="3" y="-41271"/>
                <a:chExt cx="1247472" cy="1307109"/>
              </a:xfrm>
            </p:grpSpPr>
            <p:grpSp>
              <p:nvGrpSpPr>
                <p:cNvPr id="13" name="Google Shape;13;p2"/>
                <p:cNvGrpSpPr/>
                <p:nvPr/>
              </p:nvGrpSpPr>
              <p:grpSpPr>
                <a:xfrm>
                  <a:off x="3" y="1005178"/>
                  <a:ext cx="212384" cy="260659"/>
                  <a:chOff x="5539395" y="106198"/>
                  <a:chExt cx="145299" cy="178326"/>
                </a:xfrm>
              </p:grpSpPr>
              <p:sp>
                <p:nvSpPr>
                  <p:cNvPr id="14" name="Google Shape;14;p2"/>
                  <p:cNvSpPr/>
                  <p:nvPr/>
                </p:nvSpPr>
                <p:spPr>
                  <a:xfrm>
                    <a:off x="5539395" y="106198"/>
                    <a:ext cx="119993" cy="125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57" h="174951" extrusionOk="0">
                        <a:moveTo>
                          <a:pt x="53106" y="96517"/>
                        </a:moveTo>
                        <a:lnTo>
                          <a:pt x="0" y="50079"/>
                        </a:lnTo>
                        <a:lnTo>
                          <a:pt x="68496" y="60555"/>
                        </a:lnTo>
                        <a:lnTo>
                          <a:pt x="70317" y="0"/>
                        </a:lnTo>
                        <a:lnTo>
                          <a:pt x="94167" y="59673"/>
                        </a:lnTo>
                        <a:lnTo>
                          <a:pt x="157147" y="36686"/>
                        </a:lnTo>
                        <a:lnTo>
                          <a:pt x="108061" y="83784"/>
                        </a:lnTo>
                        <a:lnTo>
                          <a:pt x="166658" y="120637"/>
                        </a:lnTo>
                        <a:lnTo>
                          <a:pt x="97121" y="114526"/>
                        </a:lnTo>
                        <a:lnTo>
                          <a:pt x="103576" y="174951"/>
                        </a:lnTo>
                        <a:lnTo>
                          <a:pt x="72100" y="119309"/>
                        </a:lnTo>
                        <a:lnTo>
                          <a:pt x="12157" y="142361"/>
                        </a:lnTo>
                        <a:lnTo>
                          <a:pt x="53106" y="9651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" name="Google Shape;15;p2"/>
                  <p:cNvSpPr/>
                  <p:nvPr/>
                </p:nvSpPr>
                <p:spPr>
                  <a:xfrm>
                    <a:off x="5633846" y="227571"/>
                    <a:ext cx="50849" cy="56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23" h="79102" extrusionOk="0">
                        <a:moveTo>
                          <a:pt x="26154" y="30101"/>
                        </a:moveTo>
                        <a:lnTo>
                          <a:pt x="33343" y="0"/>
                        </a:lnTo>
                        <a:lnTo>
                          <a:pt x="43262" y="28727"/>
                        </a:lnTo>
                        <a:lnTo>
                          <a:pt x="67131" y="17080"/>
                        </a:lnTo>
                        <a:lnTo>
                          <a:pt x="48844" y="38516"/>
                        </a:lnTo>
                        <a:lnTo>
                          <a:pt x="70623" y="58271"/>
                        </a:lnTo>
                        <a:lnTo>
                          <a:pt x="42315" y="48834"/>
                        </a:lnTo>
                        <a:lnTo>
                          <a:pt x="39974" y="79103"/>
                        </a:lnTo>
                        <a:lnTo>
                          <a:pt x="28151" y="50859"/>
                        </a:lnTo>
                        <a:lnTo>
                          <a:pt x="6009" y="65701"/>
                        </a:lnTo>
                        <a:lnTo>
                          <a:pt x="21186" y="42119"/>
                        </a:lnTo>
                        <a:lnTo>
                          <a:pt x="0" y="23563"/>
                        </a:lnTo>
                        <a:lnTo>
                          <a:pt x="26154" y="301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" name="Google Shape;16;p2"/>
                <p:cNvGrpSpPr/>
                <p:nvPr/>
              </p:nvGrpSpPr>
              <p:grpSpPr>
                <a:xfrm>
                  <a:off x="902867" y="-41271"/>
                  <a:ext cx="344608" cy="346322"/>
                  <a:chOff x="4979184" y="993907"/>
                  <a:chExt cx="235759" cy="236931"/>
                </a:xfrm>
              </p:grpSpPr>
              <p:sp>
                <p:nvSpPr>
                  <p:cNvPr id="17" name="Google Shape;17;p2"/>
                  <p:cNvSpPr/>
                  <p:nvPr/>
                </p:nvSpPr>
                <p:spPr>
                  <a:xfrm>
                    <a:off x="4979184" y="1051898"/>
                    <a:ext cx="177134" cy="17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6020" h="248528" extrusionOk="0">
                        <a:moveTo>
                          <a:pt x="77691" y="118882"/>
                        </a:moveTo>
                        <a:lnTo>
                          <a:pt x="31225" y="30213"/>
                        </a:lnTo>
                        <a:lnTo>
                          <a:pt x="116486" y="79177"/>
                        </a:lnTo>
                        <a:lnTo>
                          <a:pt x="149940" y="0"/>
                        </a:lnTo>
                        <a:lnTo>
                          <a:pt x="150906" y="91168"/>
                        </a:lnTo>
                        <a:lnTo>
                          <a:pt x="246020" y="93044"/>
                        </a:lnTo>
                        <a:lnTo>
                          <a:pt x="156924" y="130204"/>
                        </a:lnTo>
                        <a:lnTo>
                          <a:pt x="215566" y="209000"/>
                        </a:lnTo>
                        <a:lnTo>
                          <a:pt x="126693" y="165264"/>
                        </a:lnTo>
                        <a:lnTo>
                          <a:pt x="104263" y="248528"/>
                        </a:lnTo>
                        <a:lnTo>
                          <a:pt x="91131" y="158772"/>
                        </a:lnTo>
                        <a:lnTo>
                          <a:pt x="0" y="158540"/>
                        </a:lnTo>
                        <a:lnTo>
                          <a:pt x="77691" y="118882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" name="Google Shape;18;p2"/>
                  <p:cNvSpPr/>
                  <p:nvPr/>
                </p:nvSpPr>
                <p:spPr>
                  <a:xfrm>
                    <a:off x="5167037" y="1168095"/>
                    <a:ext cx="47906" cy="489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536" h="67920" extrusionOk="0">
                        <a:moveTo>
                          <a:pt x="28253" y="22708"/>
                        </a:moveTo>
                        <a:lnTo>
                          <a:pt x="43940" y="0"/>
                        </a:lnTo>
                        <a:lnTo>
                          <a:pt x="42918" y="27092"/>
                        </a:lnTo>
                        <a:lnTo>
                          <a:pt x="66536" y="25104"/>
                        </a:lnTo>
                        <a:lnTo>
                          <a:pt x="44395" y="37030"/>
                        </a:lnTo>
                        <a:lnTo>
                          <a:pt x="56134" y="60490"/>
                        </a:lnTo>
                        <a:lnTo>
                          <a:pt x="35646" y="43503"/>
                        </a:lnTo>
                        <a:lnTo>
                          <a:pt x="23925" y="67920"/>
                        </a:lnTo>
                        <a:lnTo>
                          <a:pt x="23210" y="40615"/>
                        </a:lnTo>
                        <a:lnTo>
                          <a:pt x="0" y="45816"/>
                        </a:lnTo>
                        <a:lnTo>
                          <a:pt x="20238" y="31104"/>
                        </a:lnTo>
                        <a:lnTo>
                          <a:pt x="8610" y="8823"/>
                        </a:lnTo>
                        <a:lnTo>
                          <a:pt x="28253" y="22708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" name="Google Shape;19;p2"/>
                  <p:cNvSpPr/>
                  <p:nvPr/>
                </p:nvSpPr>
                <p:spPr>
                  <a:xfrm>
                    <a:off x="5003909" y="993907"/>
                    <a:ext cx="31476" cy="321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16" h="44636" extrusionOk="0">
                        <a:moveTo>
                          <a:pt x="18566" y="14925"/>
                        </a:moveTo>
                        <a:lnTo>
                          <a:pt x="28875" y="0"/>
                        </a:lnTo>
                        <a:lnTo>
                          <a:pt x="28197" y="17804"/>
                        </a:lnTo>
                        <a:lnTo>
                          <a:pt x="43717" y="16504"/>
                        </a:lnTo>
                        <a:lnTo>
                          <a:pt x="29172" y="24334"/>
                        </a:lnTo>
                        <a:lnTo>
                          <a:pt x="36881" y="39751"/>
                        </a:lnTo>
                        <a:lnTo>
                          <a:pt x="23423" y="28587"/>
                        </a:lnTo>
                        <a:lnTo>
                          <a:pt x="15715" y="44636"/>
                        </a:lnTo>
                        <a:lnTo>
                          <a:pt x="15250" y="26693"/>
                        </a:lnTo>
                        <a:lnTo>
                          <a:pt x="0" y="30111"/>
                        </a:lnTo>
                        <a:lnTo>
                          <a:pt x="13300" y="20442"/>
                        </a:lnTo>
                        <a:lnTo>
                          <a:pt x="5656" y="5805"/>
                        </a:lnTo>
                        <a:lnTo>
                          <a:pt x="18566" y="14925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0" name="Google Shape;20;p2"/>
              <p:cNvGrpSpPr/>
              <p:nvPr/>
            </p:nvGrpSpPr>
            <p:grpSpPr>
              <a:xfrm>
                <a:off x="7922453" y="48312"/>
                <a:ext cx="1135136" cy="2161064"/>
                <a:chOff x="7922453" y="48312"/>
                <a:chExt cx="1135136" cy="2161064"/>
              </a:xfrm>
            </p:grpSpPr>
            <p:grpSp>
              <p:nvGrpSpPr>
                <p:cNvPr id="21" name="Google Shape;21;p2"/>
                <p:cNvGrpSpPr/>
                <p:nvPr/>
              </p:nvGrpSpPr>
              <p:grpSpPr>
                <a:xfrm>
                  <a:off x="7922453" y="48312"/>
                  <a:ext cx="212384" cy="260659"/>
                  <a:chOff x="5539395" y="106198"/>
                  <a:chExt cx="145299" cy="178326"/>
                </a:xfrm>
              </p:grpSpPr>
              <p:sp>
                <p:nvSpPr>
                  <p:cNvPr id="22" name="Google Shape;22;p2"/>
                  <p:cNvSpPr/>
                  <p:nvPr/>
                </p:nvSpPr>
                <p:spPr>
                  <a:xfrm>
                    <a:off x="5539395" y="106198"/>
                    <a:ext cx="119993" cy="125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57" h="174951" extrusionOk="0">
                        <a:moveTo>
                          <a:pt x="53106" y="96517"/>
                        </a:moveTo>
                        <a:lnTo>
                          <a:pt x="0" y="50079"/>
                        </a:lnTo>
                        <a:lnTo>
                          <a:pt x="68496" y="60555"/>
                        </a:lnTo>
                        <a:lnTo>
                          <a:pt x="70317" y="0"/>
                        </a:lnTo>
                        <a:lnTo>
                          <a:pt x="94167" y="59673"/>
                        </a:lnTo>
                        <a:lnTo>
                          <a:pt x="157147" y="36686"/>
                        </a:lnTo>
                        <a:lnTo>
                          <a:pt x="108061" y="83784"/>
                        </a:lnTo>
                        <a:lnTo>
                          <a:pt x="166658" y="120637"/>
                        </a:lnTo>
                        <a:lnTo>
                          <a:pt x="97121" y="114526"/>
                        </a:lnTo>
                        <a:lnTo>
                          <a:pt x="103576" y="174951"/>
                        </a:lnTo>
                        <a:lnTo>
                          <a:pt x="72100" y="119309"/>
                        </a:lnTo>
                        <a:lnTo>
                          <a:pt x="12157" y="142361"/>
                        </a:lnTo>
                        <a:lnTo>
                          <a:pt x="53106" y="9651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" name="Google Shape;23;p2"/>
                  <p:cNvSpPr/>
                  <p:nvPr/>
                </p:nvSpPr>
                <p:spPr>
                  <a:xfrm>
                    <a:off x="5633846" y="227571"/>
                    <a:ext cx="50849" cy="56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23" h="79102" extrusionOk="0">
                        <a:moveTo>
                          <a:pt x="26154" y="30101"/>
                        </a:moveTo>
                        <a:lnTo>
                          <a:pt x="33343" y="0"/>
                        </a:lnTo>
                        <a:lnTo>
                          <a:pt x="43262" y="28727"/>
                        </a:lnTo>
                        <a:lnTo>
                          <a:pt x="67131" y="17080"/>
                        </a:lnTo>
                        <a:lnTo>
                          <a:pt x="48844" y="38516"/>
                        </a:lnTo>
                        <a:lnTo>
                          <a:pt x="70623" y="58271"/>
                        </a:lnTo>
                        <a:lnTo>
                          <a:pt x="42315" y="48834"/>
                        </a:lnTo>
                        <a:lnTo>
                          <a:pt x="39974" y="79103"/>
                        </a:lnTo>
                        <a:lnTo>
                          <a:pt x="28151" y="50859"/>
                        </a:lnTo>
                        <a:lnTo>
                          <a:pt x="6009" y="65701"/>
                        </a:lnTo>
                        <a:lnTo>
                          <a:pt x="21186" y="42119"/>
                        </a:lnTo>
                        <a:lnTo>
                          <a:pt x="0" y="23563"/>
                        </a:lnTo>
                        <a:lnTo>
                          <a:pt x="26154" y="301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4" name="Google Shape;24;p2"/>
                <p:cNvGrpSpPr/>
                <p:nvPr/>
              </p:nvGrpSpPr>
              <p:grpSpPr>
                <a:xfrm flipH="1">
                  <a:off x="8798672" y="1863054"/>
                  <a:ext cx="258917" cy="346322"/>
                  <a:chOff x="4979184" y="993907"/>
                  <a:chExt cx="177134" cy="236931"/>
                </a:xfrm>
              </p:grpSpPr>
              <p:sp>
                <p:nvSpPr>
                  <p:cNvPr id="25" name="Google Shape;25;p2"/>
                  <p:cNvSpPr/>
                  <p:nvPr/>
                </p:nvSpPr>
                <p:spPr>
                  <a:xfrm>
                    <a:off x="4979184" y="1051898"/>
                    <a:ext cx="177134" cy="17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6020" h="248528" extrusionOk="0">
                        <a:moveTo>
                          <a:pt x="77691" y="118882"/>
                        </a:moveTo>
                        <a:lnTo>
                          <a:pt x="31225" y="30213"/>
                        </a:lnTo>
                        <a:lnTo>
                          <a:pt x="116486" y="79177"/>
                        </a:lnTo>
                        <a:lnTo>
                          <a:pt x="149940" y="0"/>
                        </a:lnTo>
                        <a:lnTo>
                          <a:pt x="150906" y="91168"/>
                        </a:lnTo>
                        <a:lnTo>
                          <a:pt x="246020" y="93044"/>
                        </a:lnTo>
                        <a:lnTo>
                          <a:pt x="156924" y="130204"/>
                        </a:lnTo>
                        <a:lnTo>
                          <a:pt x="215566" y="209000"/>
                        </a:lnTo>
                        <a:lnTo>
                          <a:pt x="126693" y="165264"/>
                        </a:lnTo>
                        <a:lnTo>
                          <a:pt x="104263" y="248528"/>
                        </a:lnTo>
                        <a:lnTo>
                          <a:pt x="91131" y="158772"/>
                        </a:lnTo>
                        <a:lnTo>
                          <a:pt x="0" y="158540"/>
                        </a:lnTo>
                        <a:lnTo>
                          <a:pt x="77691" y="118882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" name="Google Shape;26;p2"/>
                  <p:cNvSpPr/>
                  <p:nvPr/>
                </p:nvSpPr>
                <p:spPr>
                  <a:xfrm>
                    <a:off x="5003909" y="993907"/>
                    <a:ext cx="31476" cy="321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16" h="44636" extrusionOk="0">
                        <a:moveTo>
                          <a:pt x="18566" y="14925"/>
                        </a:moveTo>
                        <a:lnTo>
                          <a:pt x="28875" y="0"/>
                        </a:lnTo>
                        <a:lnTo>
                          <a:pt x="28197" y="17804"/>
                        </a:lnTo>
                        <a:lnTo>
                          <a:pt x="43717" y="16504"/>
                        </a:lnTo>
                        <a:lnTo>
                          <a:pt x="29172" y="24334"/>
                        </a:lnTo>
                        <a:lnTo>
                          <a:pt x="36881" y="39751"/>
                        </a:lnTo>
                        <a:lnTo>
                          <a:pt x="23423" y="28587"/>
                        </a:lnTo>
                        <a:lnTo>
                          <a:pt x="15715" y="44636"/>
                        </a:lnTo>
                        <a:lnTo>
                          <a:pt x="15250" y="26693"/>
                        </a:lnTo>
                        <a:lnTo>
                          <a:pt x="0" y="30111"/>
                        </a:lnTo>
                        <a:lnTo>
                          <a:pt x="13300" y="20442"/>
                        </a:lnTo>
                        <a:lnTo>
                          <a:pt x="5656" y="5805"/>
                        </a:lnTo>
                        <a:lnTo>
                          <a:pt x="18566" y="14925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7" name="Google Shape;27;p2"/>
              <p:cNvGrpSpPr/>
              <p:nvPr/>
            </p:nvGrpSpPr>
            <p:grpSpPr>
              <a:xfrm>
                <a:off x="1713592" y="4815595"/>
                <a:ext cx="344608" cy="261557"/>
                <a:chOff x="4979184" y="1051898"/>
                <a:chExt cx="235759" cy="178940"/>
              </a:xfrm>
            </p:grpSpPr>
            <p:sp>
              <p:nvSpPr>
                <p:cNvPr id="28" name="Google Shape;28;p2"/>
                <p:cNvSpPr/>
                <p:nvPr/>
              </p:nvSpPr>
              <p:spPr>
                <a:xfrm>
                  <a:off x="4979184" y="1051898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5167037" y="1168095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" name="Google Shape;30;p2"/>
              <p:cNvGrpSpPr/>
              <p:nvPr/>
            </p:nvGrpSpPr>
            <p:grpSpPr>
              <a:xfrm>
                <a:off x="71306" y="144248"/>
                <a:ext cx="9011027" cy="1651462"/>
                <a:chOff x="71306" y="144248"/>
                <a:chExt cx="9011027" cy="1651462"/>
              </a:xfrm>
            </p:grpSpPr>
            <p:grpSp>
              <p:nvGrpSpPr>
                <p:cNvPr id="31" name="Google Shape;31;p2"/>
                <p:cNvGrpSpPr/>
                <p:nvPr/>
              </p:nvGrpSpPr>
              <p:grpSpPr>
                <a:xfrm>
                  <a:off x="71306" y="144248"/>
                  <a:ext cx="790552" cy="790524"/>
                  <a:chOff x="6416034" y="715105"/>
                  <a:chExt cx="540845" cy="540825"/>
                </a:xfrm>
              </p:grpSpPr>
              <p:sp>
                <p:nvSpPr>
                  <p:cNvPr id="32" name="Google Shape;32;p2"/>
                  <p:cNvSpPr/>
                  <p:nvPr/>
                </p:nvSpPr>
                <p:spPr>
                  <a:xfrm>
                    <a:off x="6416034" y="715105"/>
                    <a:ext cx="540845" cy="540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1173" h="751146" extrusionOk="0">
                        <a:moveTo>
                          <a:pt x="744846" y="443963"/>
                        </a:moveTo>
                        <a:cubicBezTo>
                          <a:pt x="782553" y="240043"/>
                          <a:pt x="647882" y="44120"/>
                          <a:pt x="443926" y="6348"/>
                        </a:cubicBezTo>
                        <a:cubicBezTo>
                          <a:pt x="240062" y="-31425"/>
                          <a:pt x="44121" y="103264"/>
                          <a:pt x="6348" y="307184"/>
                        </a:cubicBezTo>
                        <a:cubicBezTo>
                          <a:pt x="-31425" y="511103"/>
                          <a:pt x="103255" y="707026"/>
                          <a:pt x="307211" y="744799"/>
                        </a:cubicBezTo>
                        <a:cubicBezTo>
                          <a:pt x="511075" y="782572"/>
                          <a:pt x="707045" y="647883"/>
                          <a:pt x="744846" y="44396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" name="Google Shape;33;p2"/>
                  <p:cNvSpPr/>
                  <p:nvPr/>
                </p:nvSpPr>
                <p:spPr>
                  <a:xfrm>
                    <a:off x="6544972" y="940815"/>
                    <a:ext cx="284814" cy="1789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5575" h="248594" extrusionOk="0">
                        <a:moveTo>
                          <a:pt x="6515" y="0"/>
                        </a:moveTo>
                        <a:cubicBezTo>
                          <a:pt x="5308" y="4597"/>
                          <a:pt x="4193" y="9250"/>
                          <a:pt x="3358" y="14006"/>
                        </a:cubicBezTo>
                        <a:cubicBezTo>
                          <a:pt x="-16611" y="121752"/>
                          <a:pt x="54532" y="225281"/>
                          <a:pt x="162269" y="245240"/>
                        </a:cubicBezTo>
                        <a:cubicBezTo>
                          <a:pt x="270006" y="265200"/>
                          <a:pt x="373563" y="194028"/>
                          <a:pt x="393532" y="86282"/>
                        </a:cubicBezTo>
                        <a:cubicBezTo>
                          <a:pt x="394368" y="81536"/>
                          <a:pt x="395018" y="76800"/>
                          <a:pt x="395575" y="72072"/>
                        </a:cubicBezTo>
                        <a:lnTo>
                          <a:pt x="6515" y="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" name="Google Shape;34;p2"/>
                  <p:cNvSpPr/>
                  <p:nvPr/>
                </p:nvSpPr>
                <p:spPr>
                  <a:xfrm>
                    <a:off x="6582851" y="1034043"/>
                    <a:ext cx="168180" cy="856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3584" h="118938" extrusionOk="0">
                        <a:moveTo>
                          <a:pt x="0" y="55131"/>
                        </a:moveTo>
                        <a:cubicBezTo>
                          <a:pt x="28049" y="85539"/>
                          <a:pt x="65756" y="107467"/>
                          <a:pt x="109594" y="115585"/>
                        </a:cubicBezTo>
                        <a:cubicBezTo>
                          <a:pt x="153432" y="123702"/>
                          <a:pt x="196527" y="116746"/>
                          <a:pt x="233584" y="98403"/>
                        </a:cubicBezTo>
                        <a:cubicBezTo>
                          <a:pt x="221232" y="50599"/>
                          <a:pt x="182316" y="11795"/>
                          <a:pt x="130585" y="2210"/>
                        </a:cubicBezTo>
                        <a:cubicBezTo>
                          <a:pt x="78853" y="-7374"/>
                          <a:pt x="28699" y="14935"/>
                          <a:pt x="0" y="5513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" name="Google Shape;35;p2"/>
                  <p:cNvSpPr/>
                  <p:nvPr/>
                </p:nvSpPr>
                <p:spPr>
                  <a:xfrm>
                    <a:off x="6571363" y="944836"/>
                    <a:ext cx="236590" cy="757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8597" h="105231" extrusionOk="0">
                        <a:moveTo>
                          <a:pt x="151296" y="100957"/>
                        </a:moveTo>
                        <a:cubicBezTo>
                          <a:pt x="220675" y="113811"/>
                          <a:pt x="286710" y="96880"/>
                          <a:pt x="328598" y="60871"/>
                        </a:cubicBezTo>
                        <a:lnTo>
                          <a:pt x="0" y="0"/>
                        </a:lnTo>
                        <a:cubicBezTo>
                          <a:pt x="26191" y="48621"/>
                          <a:pt x="81825" y="88093"/>
                          <a:pt x="151296" y="10094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" name="Google Shape;36;p2"/>
                  <p:cNvSpPr/>
                  <p:nvPr/>
                </p:nvSpPr>
                <p:spPr>
                  <a:xfrm>
                    <a:off x="6559085" y="845554"/>
                    <a:ext cx="39527" cy="71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98" h="99291" extrusionOk="0">
                        <a:moveTo>
                          <a:pt x="53296" y="54438"/>
                        </a:moveTo>
                        <a:cubicBezTo>
                          <a:pt x="48282" y="81725"/>
                          <a:pt x="32585" y="101703"/>
                          <a:pt x="18283" y="99056"/>
                        </a:cubicBezTo>
                        <a:cubicBezTo>
                          <a:pt x="3979" y="96409"/>
                          <a:pt x="-3451" y="72140"/>
                          <a:pt x="1565" y="44853"/>
                        </a:cubicBezTo>
                        <a:cubicBezTo>
                          <a:pt x="6673" y="17566"/>
                          <a:pt x="22369" y="-2412"/>
                          <a:pt x="36579" y="235"/>
                        </a:cubicBezTo>
                        <a:cubicBezTo>
                          <a:pt x="50882" y="2882"/>
                          <a:pt x="58405" y="27151"/>
                          <a:pt x="53296" y="5443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" name="Google Shape;37;p2"/>
                  <p:cNvSpPr/>
                  <p:nvPr/>
                </p:nvSpPr>
                <p:spPr>
                  <a:xfrm>
                    <a:off x="6797916" y="889787"/>
                    <a:ext cx="39527" cy="71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98" h="99291" extrusionOk="0">
                        <a:moveTo>
                          <a:pt x="53297" y="54438"/>
                        </a:moveTo>
                        <a:cubicBezTo>
                          <a:pt x="48282" y="81725"/>
                          <a:pt x="32586" y="101703"/>
                          <a:pt x="18283" y="99056"/>
                        </a:cubicBezTo>
                        <a:cubicBezTo>
                          <a:pt x="3979" y="96409"/>
                          <a:pt x="-3451" y="72140"/>
                          <a:pt x="1565" y="44853"/>
                        </a:cubicBezTo>
                        <a:cubicBezTo>
                          <a:pt x="6673" y="17566"/>
                          <a:pt x="22276" y="-2412"/>
                          <a:pt x="36580" y="235"/>
                        </a:cubicBezTo>
                        <a:cubicBezTo>
                          <a:pt x="50882" y="2882"/>
                          <a:pt x="58406" y="27151"/>
                          <a:pt x="53297" y="5443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8" name="Google Shape;38;p2"/>
                <p:cNvGrpSpPr/>
                <p:nvPr/>
              </p:nvGrpSpPr>
              <p:grpSpPr>
                <a:xfrm>
                  <a:off x="8304005" y="160761"/>
                  <a:ext cx="632884" cy="632917"/>
                  <a:chOff x="6974995" y="262820"/>
                  <a:chExt cx="432978" cy="433001"/>
                </a:xfrm>
              </p:grpSpPr>
              <p:sp>
                <p:nvSpPr>
                  <p:cNvPr id="39" name="Google Shape;39;p2"/>
                  <p:cNvSpPr/>
                  <p:nvPr/>
                </p:nvSpPr>
                <p:spPr>
                  <a:xfrm>
                    <a:off x="6974995" y="262820"/>
                    <a:ext cx="432978" cy="4330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1358" h="601390" extrusionOk="0">
                        <a:moveTo>
                          <a:pt x="600768" y="281989"/>
                        </a:moveTo>
                        <a:cubicBezTo>
                          <a:pt x="590459" y="116242"/>
                          <a:pt x="447708" y="-9735"/>
                          <a:pt x="281923" y="592"/>
                        </a:cubicBezTo>
                        <a:cubicBezTo>
                          <a:pt x="116231" y="10920"/>
                          <a:pt x="-9801" y="153653"/>
                          <a:pt x="600" y="319400"/>
                        </a:cubicBezTo>
                        <a:cubicBezTo>
                          <a:pt x="10910" y="485147"/>
                          <a:pt x="153661" y="611135"/>
                          <a:pt x="319353" y="600797"/>
                        </a:cubicBezTo>
                        <a:cubicBezTo>
                          <a:pt x="485137" y="590470"/>
                          <a:pt x="611078" y="447728"/>
                          <a:pt x="600768" y="28198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" name="Google Shape;40;p2"/>
                  <p:cNvSpPr/>
                  <p:nvPr/>
                </p:nvSpPr>
                <p:spPr>
                  <a:xfrm>
                    <a:off x="7075565" y="402488"/>
                    <a:ext cx="30511" cy="578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376" h="80363" extrusionOk="0">
                        <a:moveTo>
                          <a:pt x="42225" y="38872"/>
                        </a:moveTo>
                        <a:cubicBezTo>
                          <a:pt x="43618" y="61051"/>
                          <a:pt x="35259" y="79617"/>
                          <a:pt x="23649" y="80341"/>
                        </a:cubicBezTo>
                        <a:cubicBezTo>
                          <a:pt x="12040" y="81066"/>
                          <a:pt x="1545" y="63670"/>
                          <a:pt x="152" y="41491"/>
                        </a:cubicBezTo>
                        <a:cubicBezTo>
                          <a:pt x="-1241" y="19312"/>
                          <a:pt x="7117" y="746"/>
                          <a:pt x="18727" y="22"/>
                        </a:cubicBezTo>
                        <a:cubicBezTo>
                          <a:pt x="30337" y="-703"/>
                          <a:pt x="40831" y="16693"/>
                          <a:pt x="42225" y="38872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" name="Google Shape;41;p2"/>
                  <p:cNvSpPr/>
                  <p:nvPr/>
                </p:nvSpPr>
                <p:spPr>
                  <a:xfrm>
                    <a:off x="7269661" y="390393"/>
                    <a:ext cx="30499" cy="578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360" h="80363" extrusionOk="0">
                        <a:moveTo>
                          <a:pt x="42207" y="38872"/>
                        </a:moveTo>
                        <a:cubicBezTo>
                          <a:pt x="43600" y="61051"/>
                          <a:pt x="35335" y="79617"/>
                          <a:pt x="23725" y="80341"/>
                        </a:cubicBezTo>
                        <a:cubicBezTo>
                          <a:pt x="12116" y="81066"/>
                          <a:pt x="1528" y="63670"/>
                          <a:pt x="134" y="41491"/>
                        </a:cubicBezTo>
                        <a:cubicBezTo>
                          <a:pt x="-1165" y="19312"/>
                          <a:pt x="7100" y="746"/>
                          <a:pt x="18710" y="22"/>
                        </a:cubicBezTo>
                        <a:cubicBezTo>
                          <a:pt x="30319" y="-703"/>
                          <a:pt x="40814" y="16693"/>
                          <a:pt x="42207" y="38872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" name="Google Shape;42;p2"/>
                  <p:cNvSpPr/>
                  <p:nvPr/>
                </p:nvSpPr>
                <p:spPr>
                  <a:xfrm>
                    <a:off x="7079344" y="461804"/>
                    <a:ext cx="224847" cy="1366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2287" h="189803" extrusionOk="0">
                        <a:moveTo>
                          <a:pt x="656" y="19188"/>
                        </a:moveTo>
                        <a:cubicBezTo>
                          <a:pt x="-88" y="27101"/>
                          <a:pt x="-180" y="35172"/>
                          <a:pt x="284" y="43355"/>
                        </a:cubicBezTo>
                        <a:cubicBezTo>
                          <a:pt x="5671" y="129433"/>
                          <a:pt x="79786" y="194864"/>
                          <a:pt x="165883" y="189496"/>
                        </a:cubicBezTo>
                        <a:cubicBezTo>
                          <a:pt x="251979" y="184137"/>
                          <a:pt x="317365" y="110003"/>
                          <a:pt x="311977" y="23934"/>
                        </a:cubicBezTo>
                        <a:cubicBezTo>
                          <a:pt x="311513" y="15752"/>
                          <a:pt x="310399" y="7765"/>
                          <a:pt x="308634" y="0"/>
                        </a:cubicBezTo>
                        <a:lnTo>
                          <a:pt x="656" y="1919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" name="Google Shape;43;p2"/>
                  <p:cNvSpPr/>
                  <p:nvPr/>
                </p:nvSpPr>
                <p:spPr>
                  <a:xfrm>
                    <a:off x="7081084" y="464529"/>
                    <a:ext cx="223149" cy="1337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9929" h="185780" extrusionOk="0">
                        <a:moveTo>
                          <a:pt x="309929" y="28606"/>
                        </a:moveTo>
                        <a:cubicBezTo>
                          <a:pt x="291446" y="44154"/>
                          <a:pt x="271293" y="57249"/>
                          <a:pt x="249559" y="67447"/>
                        </a:cubicBezTo>
                        <a:cubicBezTo>
                          <a:pt x="248166" y="44961"/>
                          <a:pt x="246773" y="22476"/>
                          <a:pt x="245380" y="0"/>
                        </a:cubicBezTo>
                        <a:lnTo>
                          <a:pt x="236557" y="548"/>
                        </a:lnTo>
                        <a:cubicBezTo>
                          <a:pt x="238042" y="24139"/>
                          <a:pt x="239529" y="47738"/>
                          <a:pt x="240922" y="71329"/>
                        </a:cubicBezTo>
                        <a:cubicBezTo>
                          <a:pt x="217795" y="81239"/>
                          <a:pt x="193277" y="88056"/>
                          <a:pt x="167735" y="91326"/>
                        </a:cubicBezTo>
                        <a:cubicBezTo>
                          <a:pt x="166527" y="91474"/>
                          <a:pt x="165320" y="91539"/>
                          <a:pt x="164113" y="91669"/>
                        </a:cubicBezTo>
                        <a:cubicBezTo>
                          <a:pt x="162348" y="62905"/>
                          <a:pt x="160584" y="34151"/>
                          <a:pt x="158726" y="5396"/>
                        </a:cubicBezTo>
                        <a:lnTo>
                          <a:pt x="149903" y="5944"/>
                        </a:lnTo>
                        <a:cubicBezTo>
                          <a:pt x="151761" y="34801"/>
                          <a:pt x="153525" y="63667"/>
                          <a:pt x="155290" y="92523"/>
                        </a:cubicBezTo>
                        <a:cubicBezTo>
                          <a:pt x="127519" y="94520"/>
                          <a:pt x="99564" y="91446"/>
                          <a:pt x="72537" y="84963"/>
                        </a:cubicBezTo>
                        <a:cubicBezTo>
                          <a:pt x="71051" y="60323"/>
                          <a:pt x="69471" y="35683"/>
                          <a:pt x="67986" y="11043"/>
                        </a:cubicBezTo>
                        <a:lnTo>
                          <a:pt x="59163" y="11591"/>
                        </a:lnTo>
                        <a:cubicBezTo>
                          <a:pt x="60556" y="35284"/>
                          <a:pt x="62041" y="58967"/>
                          <a:pt x="63528" y="82660"/>
                        </a:cubicBezTo>
                        <a:cubicBezTo>
                          <a:pt x="62878" y="82474"/>
                          <a:pt x="62135" y="82316"/>
                          <a:pt x="61484" y="82131"/>
                        </a:cubicBezTo>
                        <a:cubicBezTo>
                          <a:pt x="42537" y="76911"/>
                          <a:pt x="19876" y="68682"/>
                          <a:pt x="0" y="56943"/>
                        </a:cubicBezTo>
                        <a:cubicBezTo>
                          <a:pt x="650" y="60444"/>
                          <a:pt x="1393" y="63890"/>
                          <a:pt x="2229" y="67298"/>
                        </a:cubicBezTo>
                        <a:cubicBezTo>
                          <a:pt x="11795" y="72416"/>
                          <a:pt x="21733" y="76865"/>
                          <a:pt x="31207" y="80905"/>
                        </a:cubicBezTo>
                        <a:cubicBezTo>
                          <a:pt x="41980" y="85437"/>
                          <a:pt x="52940" y="89078"/>
                          <a:pt x="64178" y="92068"/>
                        </a:cubicBezTo>
                        <a:cubicBezTo>
                          <a:pt x="65571" y="114916"/>
                          <a:pt x="66964" y="137773"/>
                          <a:pt x="68450" y="160621"/>
                        </a:cubicBezTo>
                        <a:cubicBezTo>
                          <a:pt x="71422" y="162580"/>
                          <a:pt x="74487" y="164401"/>
                          <a:pt x="77645" y="166147"/>
                        </a:cubicBezTo>
                        <a:cubicBezTo>
                          <a:pt x="76159" y="142231"/>
                          <a:pt x="74673" y="118315"/>
                          <a:pt x="73186" y="94400"/>
                        </a:cubicBezTo>
                        <a:cubicBezTo>
                          <a:pt x="97149" y="99935"/>
                          <a:pt x="121947" y="102183"/>
                          <a:pt x="146652" y="101718"/>
                        </a:cubicBezTo>
                        <a:cubicBezTo>
                          <a:pt x="149717" y="101663"/>
                          <a:pt x="152782" y="101430"/>
                          <a:pt x="155847" y="101254"/>
                        </a:cubicBezTo>
                        <a:cubicBezTo>
                          <a:pt x="157612" y="129433"/>
                          <a:pt x="159377" y="157611"/>
                          <a:pt x="161141" y="185781"/>
                        </a:cubicBezTo>
                        <a:cubicBezTo>
                          <a:pt x="161884" y="185744"/>
                          <a:pt x="162720" y="185744"/>
                          <a:pt x="163463" y="185697"/>
                        </a:cubicBezTo>
                        <a:cubicBezTo>
                          <a:pt x="165692" y="185567"/>
                          <a:pt x="167828" y="185354"/>
                          <a:pt x="169964" y="185131"/>
                        </a:cubicBezTo>
                        <a:cubicBezTo>
                          <a:pt x="168200" y="156971"/>
                          <a:pt x="166435" y="128801"/>
                          <a:pt x="164670" y="100632"/>
                        </a:cubicBezTo>
                        <a:cubicBezTo>
                          <a:pt x="191233" y="98152"/>
                          <a:pt x="217145" y="91381"/>
                          <a:pt x="241572" y="81091"/>
                        </a:cubicBezTo>
                        <a:cubicBezTo>
                          <a:pt x="243150" y="105944"/>
                          <a:pt x="244730" y="130789"/>
                          <a:pt x="246216" y="155642"/>
                        </a:cubicBezTo>
                        <a:cubicBezTo>
                          <a:pt x="249095" y="153516"/>
                          <a:pt x="251974" y="151324"/>
                          <a:pt x="254668" y="149011"/>
                        </a:cubicBezTo>
                        <a:cubicBezTo>
                          <a:pt x="253182" y="125132"/>
                          <a:pt x="251695" y="101245"/>
                          <a:pt x="250210" y="77366"/>
                        </a:cubicBezTo>
                        <a:cubicBezTo>
                          <a:pt x="271385" y="67596"/>
                          <a:pt x="291354" y="55122"/>
                          <a:pt x="309557" y="40513"/>
                        </a:cubicBezTo>
                        <a:cubicBezTo>
                          <a:pt x="309743" y="36575"/>
                          <a:pt x="309929" y="32609"/>
                          <a:pt x="309929" y="2859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4" name="Google Shape;44;p2"/>
                <p:cNvGrpSpPr/>
                <p:nvPr/>
              </p:nvGrpSpPr>
              <p:grpSpPr>
                <a:xfrm flipH="1">
                  <a:off x="8291781" y="1005185"/>
                  <a:ext cx="790552" cy="790524"/>
                  <a:chOff x="6416034" y="715105"/>
                  <a:chExt cx="540845" cy="540825"/>
                </a:xfrm>
              </p:grpSpPr>
              <p:sp>
                <p:nvSpPr>
                  <p:cNvPr id="45" name="Google Shape;45;p2"/>
                  <p:cNvSpPr/>
                  <p:nvPr/>
                </p:nvSpPr>
                <p:spPr>
                  <a:xfrm>
                    <a:off x="6416034" y="715105"/>
                    <a:ext cx="540845" cy="540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1173" h="751146" extrusionOk="0">
                        <a:moveTo>
                          <a:pt x="744846" y="443963"/>
                        </a:moveTo>
                        <a:cubicBezTo>
                          <a:pt x="782553" y="240043"/>
                          <a:pt x="647882" y="44120"/>
                          <a:pt x="443926" y="6348"/>
                        </a:cubicBezTo>
                        <a:cubicBezTo>
                          <a:pt x="240062" y="-31425"/>
                          <a:pt x="44121" y="103264"/>
                          <a:pt x="6348" y="307184"/>
                        </a:cubicBezTo>
                        <a:cubicBezTo>
                          <a:pt x="-31425" y="511103"/>
                          <a:pt x="103255" y="707026"/>
                          <a:pt x="307211" y="744799"/>
                        </a:cubicBezTo>
                        <a:cubicBezTo>
                          <a:pt x="511075" y="782572"/>
                          <a:pt x="707045" y="647883"/>
                          <a:pt x="744846" y="44396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" name="Google Shape;46;p2"/>
                  <p:cNvSpPr/>
                  <p:nvPr/>
                </p:nvSpPr>
                <p:spPr>
                  <a:xfrm>
                    <a:off x="6544972" y="940815"/>
                    <a:ext cx="284814" cy="1789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5575" h="248594" extrusionOk="0">
                        <a:moveTo>
                          <a:pt x="6515" y="0"/>
                        </a:moveTo>
                        <a:cubicBezTo>
                          <a:pt x="5308" y="4597"/>
                          <a:pt x="4193" y="9250"/>
                          <a:pt x="3358" y="14006"/>
                        </a:cubicBezTo>
                        <a:cubicBezTo>
                          <a:pt x="-16611" y="121752"/>
                          <a:pt x="54532" y="225281"/>
                          <a:pt x="162269" y="245240"/>
                        </a:cubicBezTo>
                        <a:cubicBezTo>
                          <a:pt x="270006" y="265200"/>
                          <a:pt x="373563" y="194028"/>
                          <a:pt x="393532" y="86282"/>
                        </a:cubicBezTo>
                        <a:cubicBezTo>
                          <a:pt x="394368" y="81536"/>
                          <a:pt x="395018" y="76800"/>
                          <a:pt x="395575" y="72072"/>
                        </a:cubicBezTo>
                        <a:lnTo>
                          <a:pt x="6515" y="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" name="Google Shape;47;p2"/>
                  <p:cNvSpPr/>
                  <p:nvPr/>
                </p:nvSpPr>
                <p:spPr>
                  <a:xfrm>
                    <a:off x="6582851" y="1034043"/>
                    <a:ext cx="168180" cy="856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3584" h="118938" extrusionOk="0">
                        <a:moveTo>
                          <a:pt x="0" y="55131"/>
                        </a:moveTo>
                        <a:cubicBezTo>
                          <a:pt x="28049" y="85539"/>
                          <a:pt x="65756" y="107467"/>
                          <a:pt x="109594" y="115585"/>
                        </a:cubicBezTo>
                        <a:cubicBezTo>
                          <a:pt x="153432" y="123702"/>
                          <a:pt x="196527" y="116746"/>
                          <a:pt x="233584" y="98403"/>
                        </a:cubicBezTo>
                        <a:cubicBezTo>
                          <a:pt x="221232" y="50599"/>
                          <a:pt x="182316" y="11795"/>
                          <a:pt x="130585" y="2210"/>
                        </a:cubicBezTo>
                        <a:cubicBezTo>
                          <a:pt x="78853" y="-7374"/>
                          <a:pt x="28699" y="14935"/>
                          <a:pt x="0" y="5513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" name="Google Shape;48;p2"/>
                  <p:cNvSpPr/>
                  <p:nvPr/>
                </p:nvSpPr>
                <p:spPr>
                  <a:xfrm>
                    <a:off x="6571363" y="944836"/>
                    <a:ext cx="236590" cy="757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8597" h="105231" extrusionOk="0">
                        <a:moveTo>
                          <a:pt x="151296" y="100957"/>
                        </a:moveTo>
                        <a:cubicBezTo>
                          <a:pt x="220675" y="113811"/>
                          <a:pt x="286710" y="96880"/>
                          <a:pt x="328598" y="60871"/>
                        </a:cubicBezTo>
                        <a:lnTo>
                          <a:pt x="0" y="0"/>
                        </a:lnTo>
                        <a:cubicBezTo>
                          <a:pt x="26191" y="48621"/>
                          <a:pt x="81825" y="88093"/>
                          <a:pt x="151296" y="10094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" name="Google Shape;49;p2"/>
                  <p:cNvSpPr/>
                  <p:nvPr/>
                </p:nvSpPr>
                <p:spPr>
                  <a:xfrm>
                    <a:off x="6559085" y="845554"/>
                    <a:ext cx="39527" cy="71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98" h="99291" extrusionOk="0">
                        <a:moveTo>
                          <a:pt x="53296" y="54438"/>
                        </a:moveTo>
                        <a:cubicBezTo>
                          <a:pt x="48282" y="81725"/>
                          <a:pt x="32585" y="101703"/>
                          <a:pt x="18283" y="99056"/>
                        </a:cubicBezTo>
                        <a:cubicBezTo>
                          <a:pt x="3979" y="96409"/>
                          <a:pt x="-3451" y="72140"/>
                          <a:pt x="1565" y="44853"/>
                        </a:cubicBezTo>
                        <a:cubicBezTo>
                          <a:pt x="6673" y="17566"/>
                          <a:pt x="22369" y="-2412"/>
                          <a:pt x="36579" y="235"/>
                        </a:cubicBezTo>
                        <a:cubicBezTo>
                          <a:pt x="50882" y="2882"/>
                          <a:pt x="58405" y="27151"/>
                          <a:pt x="53296" y="5443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" name="Google Shape;50;p2"/>
                  <p:cNvSpPr/>
                  <p:nvPr/>
                </p:nvSpPr>
                <p:spPr>
                  <a:xfrm>
                    <a:off x="6797916" y="889787"/>
                    <a:ext cx="39527" cy="71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98" h="99291" extrusionOk="0">
                        <a:moveTo>
                          <a:pt x="53297" y="54438"/>
                        </a:moveTo>
                        <a:cubicBezTo>
                          <a:pt x="48282" y="81725"/>
                          <a:pt x="32586" y="101703"/>
                          <a:pt x="18283" y="99056"/>
                        </a:cubicBezTo>
                        <a:cubicBezTo>
                          <a:pt x="3979" y="96409"/>
                          <a:pt x="-3451" y="72140"/>
                          <a:pt x="1565" y="44853"/>
                        </a:cubicBezTo>
                        <a:cubicBezTo>
                          <a:pt x="6673" y="17566"/>
                          <a:pt x="22276" y="-2412"/>
                          <a:pt x="36580" y="235"/>
                        </a:cubicBezTo>
                        <a:cubicBezTo>
                          <a:pt x="50882" y="2882"/>
                          <a:pt x="58406" y="27151"/>
                          <a:pt x="53297" y="5443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sp>
        <p:nvSpPr>
          <p:cNvPr id="51" name="Google Shape;51;p2"/>
          <p:cNvSpPr txBox="1">
            <a:spLocks noGrp="1"/>
          </p:cNvSpPr>
          <p:nvPr>
            <p:ph type="ctrTitle"/>
          </p:nvPr>
        </p:nvSpPr>
        <p:spPr>
          <a:xfrm>
            <a:off x="1815300" y="1203943"/>
            <a:ext cx="5514000" cy="27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200" b="0"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4"/>
          <p:cNvGrpSpPr/>
          <p:nvPr/>
        </p:nvGrpSpPr>
        <p:grpSpPr>
          <a:xfrm>
            <a:off x="-57723" y="0"/>
            <a:ext cx="9201873" cy="5143500"/>
            <a:chOff x="-57723" y="0"/>
            <a:chExt cx="9201873" cy="5143500"/>
          </a:xfrm>
        </p:grpSpPr>
        <p:sp>
          <p:nvSpPr>
            <p:cNvPr id="108" name="Google Shape;108;p4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109" name="Google Shape;109;p4"/>
            <p:cNvGrpSpPr/>
            <p:nvPr/>
          </p:nvGrpSpPr>
          <p:grpSpPr>
            <a:xfrm>
              <a:off x="-57723" y="62052"/>
              <a:ext cx="9151386" cy="5006311"/>
              <a:chOff x="-57723" y="62052"/>
              <a:chExt cx="9151386" cy="5006311"/>
            </a:xfrm>
          </p:grpSpPr>
          <p:grpSp>
            <p:nvGrpSpPr>
              <p:cNvPr id="110" name="Google Shape;110;p4"/>
              <p:cNvGrpSpPr/>
              <p:nvPr/>
            </p:nvGrpSpPr>
            <p:grpSpPr>
              <a:xfrm flipH="1">
                <a:off x="80366" y="3886603"/>
                <a:ext cx="212384" cy="260659"/>
                <a:chOff x="5539395" y="106198"/>
                <a:chExt cx="145299" cy="178326"/>
              </a:xfrm>
            </p:grpSpPr>
            <p:sp>
              <p:nvSpPr>
                <p:cNvPr id="111" name="Google Shape;111;p4"/>
                <p:cNvSpPr/>
                <p:nvPr/>
              </p:nvSpPr>
              <p:spPr>
                <a:xfrm>
                  <a:off x="5539395" y="106198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112;p4"/>
                <p:cNvSpPr/>
                <p:nvPr/>
              </p:nvSpPr>
              <p:spPr>
                <a:xfrm>
                  <a:off x="5633846" y="227571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3" name="Google Shape;113;p4"/>
              <p:cNvGrpSpPr/>
              <p:nvPr/>
            </p:nvGrpSpPr>
            <p:grpSpPr>
              <a:xfrm rot="8100000" flipH="1">
                <a:off x="14255" y="133173"/>
                <a:ext cx="344616" cy="346329"/>
                <a:chOff x="4979184" y="993907"/>
                <a:chExt cx="235759" cy="236931"/>
              </a:xfrm>
            </p:grpSpPr>
            <p:sp>
              <p:nvSpPr>
                <p:cNvPr id="114" name="Google Shape;114;p4"/>
                <p:cNvSpPr/>
                <p:nvPr/>
              </p:nvSpPr>
              <p:spPr>
                <a:xfrm>
                  <a:off x="4979184" y="1051898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115;p4"/>
                <p:cNvSpPr/>
                <p:nvPr/>
              </p:nvSpPr>
              <p:spPr>
                <a:xfrm>
                  <a:off x="5167037" y="1168095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" name="Google Shape;116;p4"/>
                <p:cNvSpPr/>
                <p:nvPr/>
              </p:nvSpPr>
              <p:spPr>
                <a:xfrm>
                  <a:off x="5003909" y="993907"/>
                  <a:ext cx="31476" cy="32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16" h="44636" extrusionOk="0">
                      <a:moveTo>
                        <a:pt x="18566" y="14925"/>
                      </a:moveTo>
                      <a:lnTo>
                        <a:pt x="28875" y="0"/>
                      </a:lnTo>
                      <a:lnTo>
                        <a:pt x="28197" y="17804"/>
                      </a:lnTo>
                      <a:lnTo>
                        <a:pt x="43717" y="16504"/>
                      </a:lnTo>
                      <a:lnTo>
                        <a:pt x="29172" y="24334"/>
                      </a:lnTo>
                      <a:lnTo>
                        <a:pt x="36881" y="39751"/>
                      </a:lnTo>
                      <a:lnTo>
                        <a:pt x="23423" y="28587"/>
                      </a:lnTo>
                      <a:lnTo>
                        <a:pt x="15715" y="44636"/>
                      </a:lnTo>
                      <a:lnTo>
                        <a:pt x="15250" y="26693"/>
                      </a:lnTo>
                      <a:lnTo>
                        <a:pt x="0" y="30111"/>
                      </a:lnTo>
                      <a:lnTo>
                        <a:pt x="13300" y="20442"/>
                      </a:lnTo>
                      <a:lnTo>
                        <a:pt x="5656" y="5805"/>
                      </a:lnTo>
                      <a:lnTo>
                        <a:pt x="18566" y="149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7" name="Google Shape;117;p4"/>
              <p:cNvGrpSpPr/>
              <p:nvPr/>
            </p:nvGrpSpPr>
            <p:grpSpPr>
              <a:xfrm>
                <a:off x="8881278" y="4807703"/>
                <a:ext cx="212384" cy="260659"/>
                <a:chOff x="5539395" y="106198"/>
                <a:chExt cx="145299" cy="178326"/>
              </a:xfrm>
            </p:grpSpPr>
            <p:sp>
              <p:nvSpPr>
                <p:cNvPr id="118" name="Google Shape;118;p4"/>
                <p:cNvSpPr/>
                <p:nvPr/>
              </p:nvSpPr>
              <p:spPr>
                <a:xfrm>
                  <a:off x="5539395" y="106198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" name="Google Shape;119;p4"/>
                <p:cNvSpPr/>
                <p:nvPr/>
              </p:nvSpPr>
              <p:spPr>
                <a:xfrm>
                  <a:off x="5633846" y="227571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0" name="Google Shape;120;p4"/>
              <p:cNvGrpSpPr/>
              <p:nvPr/>
            </p:nvGrpSpPr>
            <p:grpSpPr>
              <a:xfrm>
                <a:off x="8749029" y="62054"/>
                <a:ext cx="344608" cy="346322"/>
                <a:chOff x="4979184" y="993907"/>
                <a:chExt cx="235759" cy="236931"/>
              </a:xfrm>
            </p:grpSpPr>
            <p:sp>
              <p:nvSpPr>
                <p:cNvPr id="121" name="Google Shape;121;p4"/>
                <p:cNvSpPr/>
                <p:nvPr/>
              </p:nvSpPr>
              <p:spPr>
                <a:xfrm>
                  <a:off x="4979184" y="1051898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" name="Google Shape;122;p4"/>
                <p:cNvSpPr/>
                <p:nvPr/>
              </p:nvSpPr>
              <p:spPr>
                <a:xfrm>
                  <a:off x="5167037" y="1168095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123;p4"/>
                <p:cNvSpPr/>
                <p:nvPr/>
              </p:nvSpPr>
              <p:spPr>
                <a:xfrm>
                  <a:off x="5003909" y="993907"/>
                  <a:ext cx="31476" cy="32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16" h="44636" extrusionOk="0">
                      <a:moveTo>
                        <a:pt x="18566" y="14925"/>
                      </a:moveTo>
                      <a:lnTo>
                        <a:pt x="28875" y="0"/>
                      </a:lnTo>
                      <a:lnTo>
                        <a:pt x="28197" y="17804"/>
                      </a:lnTo>
                      <a:lnTo>
                        <a:pt x="43717" y="16504"/>
                      </a:lnTo>
                      <a:lnTo>
                        <a:pt x="29172" y="24334"/>
                      </a:lnTo>
                      <a:lnTo>
                        <a:pt x="36881" y="39751"/>
                      </a:lnTo>
                      <a:lnTo>
                        <a:pt x="23423" y="28587"/>
                      </a:lnTo>
                      <a:lnTo>
                        <a:pt x="15715" y="44636"/>
                      </a:lnTo>
                      <a:lnTo>
                        <a:pt x="15250" y="26693"/>
                      </a:lnTo>
                      <a:lnTo>
                        <a:pt x="0" y="30111"/>
                      </a:lnTo>
                      <a:lnTo>
                        <a:pt x="13300" y="20442"/>
                      </a:lnTo>
                      <a:lnTo>
                        <a:pt x="5656" y="5805"/>
                      </a:lnTo>
                      <a:lnTo>
                        <a:pt x="18566" y="149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24" name="Google Shape;124;p4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0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"/>
          <p:cNvSpPr txBox="1">
            <a:spLocks noGrp="1"/>
          </p:cNvSpPr>
          <p:nvPr>
            <p:ph type="subTitle" idx="1"/>
          </p:nvPr>
        </p:nvSpPr>
        <p:spPr>
          <a:xfrm>
            <a:off x="1876150" y="3301525"/>
            <a:ext cx="5391600" cy="11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subTitle" idx="2"/>
          </p:nvPr>
        </p:nvSpPr>
        <p:spPr>
          <a:xfrm>
            <a:off x="1876151" y="1667926"/>
            <a:ext cx="5391600" cy="11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subTitle" idx="3"/>
          </p:nvPr>
        </p:nvSpPr>
        <p:spPr>
          <a:xfrm>
            <a:off x="1876150" y="3019125"/>
            <a:ext cx="5391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1" name="Google Shape;131;p5"/>
          <p:cNvSpPr txBox="1">
            <a:spLocks noGrp="1"/>
          </p:cNvSpPr>
          <p:nvPr>
            <p:ph type="subTitle" idx="4"/>
          </p:nvPr>
        </p:nvSpPr>
        <p:spPr>
          <a:xfrm>
            <a:off x="1876150" y="1385650"/>
            <a:ext cx="53916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32" name="Google Shape;132;p5"/>
          <p:cNvGrpSpPr/>
          <p:nvPr/>
        </p:nvGrpSpPr>
        <p:grpSpPr>
          <a:xfrm>
            <a:off x="-24150" y="0"/>
            <a:ext cx="9168300" cy="5143500"/>
            <a:chOff x="-24150" y="0"/>
            <a:chExt cx="9168300" cy="5143500"/>
          </a:xfrm>
        </p:grpSpPr>
        <p:sp>
          <p:nvSpPr>
            <p:cNvPr id="133" name="Google Shape;133;p5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134" name="Google Shape;134;p5"/>
            <p:cNvGrpSpPr/>
            <p:nvPr/>
          </p:nvGrpSpPr>
          <p:grpSpPr>
            <a:xfrm>
              <a:off x="12" y="2249553"/>
              <a:ext cx="9049297" cy="2833177"/>
              <a:chOff x="12" y="2249553"/>
              <a:chExt cx="9049297" cy="2833177"/>
            </a:xfrm>
          </p:grpSpPr>
          <p:grpSp>
            <p:nvGrpSpPr>
              <p:cNvPr id="135" name="Google Shape;135;p5"/>
              <p:cNvGrpSpPr/>
              <p:nvPr/>
            </p:nvGrpSpPr>
            <p:grpSpPr>
              <a:xfrm>
                <a:off x="12" y="2887242"/>
                <a:ext cx="1192072" cy="2195484"/>
                <a:chOff x="12" y="2887242"/>
                <a:chExt cx="1192072" cy="2195484"/>
              </a:xfrm>
            </p:grpSpPr>
            <p:grpSp>
              <p:nvGrpSpPr>
                <p:cNvPr id="136" name="Google Shape;136;p5"/>
                <p:cNvGrpSpPr/>
                <p:nvPr/>
              </p:nvGrpSpPr>
              <p:grpSpPr>
                <a:xfrm flipH="1">
                  <a:off x="60817" y="2887242"/>
                  <a:ext cx="454017" cy="454001"/>
                  <a:chOff x="7700516" y="334470"/>
                  <a:chExt cx="260436" cy="260441"/>
                </a:xfrm>
              </p:grpSpPr>
              <p:sp>
                <p:nvSpPr>
                  <p:cNvPr id="137" name="Google Shape;137;p5"/>
                  <p:cNvSpPr/>
                  <p:nvPr/>
                </p:nvSpPr>
                <p:spPr>
                  <a:xfrm>
                    <a:off x="7700516" y="334470"/>
                    <a:ext cx="260436" cy="2604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716" h="361724" extrusionOk="0">
                        <a:moveTo>
                          <a:pt x="350822" y="119288"/>
                        </a:moveTo>
                        <a:cubicBezTo>
                          <a:pt x="316830" y="25399"/>
                          <a:pt x="213179" y="-23148"/>
                          <a:pt x="119281" y="10854"/>
                        </a:cubicBezTo>
                        <a:cubicBezTo>
                          <a:pt x="25383" y="44866"/>
                          <a:pt x="-23192" y="148544"/>
                          <a:pt x="10894" y="242442"/>
                        </a:cubicBezTo>
                        <a:cubicBezTo>
                          <a:pt x="44887" y="336331"/>
                          <a:pt x="148537" y="384877"/>
                          <a:pt x="242435" y="350866"/>
                        </a:cubicBezTo>
                        <a:cubicBezTo>
                          <a:pt x="336334" y="316854"/>
                          <a:pt x="384908" y="213176"/>
                          <a:pt x="350822" y="1192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" name="Google Shape;138;p5"/>
                  <p:cNvSpPr/>
                  <p:nvPr/>
                </p:nvSpPr>
                <p:spPr>
                  <a:xfrm>
                    <a:off x="7738687" y="435104"/>
                    <a:ext cx="61037" cy="37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774" h="52695" extrusionOk="0">
                        <a:moveTo>
                          <a:pt x="38800" y="22845"/>
                        </a:moveTo>
                        <a:cubicBezTo>
                          <a:pt x="56725" y="19771"/>
                          <a:pt x="74372" y="28315"/>
                          <a:pt x="84774" y="38309"/>
                        </a:cubicBezTo>
                        <a:cubicBezTo>
                          <a:pt x="79852" y="13483"/>
                          <a:pt x="57840" y="-3346"/>
                          <a:pt x="34992" y="564"/>
                        </a:cubicBezTo>
                        <a:cubicBezTo>
                          <a:pt x="12052" y="4474"/>
                          <a:pt x="-3088" y="27647"/>
                          <a:pt x="535" y="52696"/>
                        </a:cubicBezTo>
                        <a:cubicBezTo>
                          <a:pt x="7036" y="39814"/>
                          <a:pt x="20782" y="25919"/>
                          <a:pt x="38800" y="2284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" name="Google Shape;139;p5"/>
                  <p:cNvSpPr/>
                  <p:nvPr/>
                </p:nvSpPr>
                <p:spPr>
                  <a:xfrm>
                    <a:off x="7848658" y="395655"/>
                    <a:ext cx="57654" cy="476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075" h="66197" extrusionOk="0">
                        <a:moveTo>
                          <a:pt x="31687" y="24886"/>
                        </a:moveTo>
                        <a:cubicBezTo>
                          <a:pt x="15898" y="34035"/>
                          <a:pt x="7818" y="51857"/>
                          <a:pt x="6239" y="66198"/>
                        </a:cubicBezTo>
                        <a:cubicBezTo>
                          <a:pt x="-5928" y="43982"/>
                          <a:pt x="202" y="16973"/>
                          <a:pt x="20264" y="5326"/>
                        </a:cubicBezTo>
                        <a:cubicBezTo>
                          <a:pt x="40324" y="-6320"/>
                          <a:pt x="66887" y="1779"/>
                          <a:pt x="80075" y="23326"/>
                        </a:cubicBezTo>
                        <a:cubicBezTo>
                          <a:pt x="66887" y="17595"/>
                          <a:pt x="47383" y="15729"/>
                          <a:pt x="31687" y="2488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" name="Google Shape;140;p5"/>
                  <p:cNvSpPr/>
                  <p:nvPr/>
                </p:nvSpPr>
                <p:spPr>
                  <a:xfrm>
                    <a:off x="7748487" y="466702"/>
                    <a:ext cx="64928" cy="649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78" h="90146" extrusionOk="0">
                        <a:moveTo>
                          <a:pt x="87492" y="29725"/>
                        </a:moveTo>
                        <a:cubicBezTo>
                          <a:pt x="78948" y="6330"/>
                          <a:pt x="53128" y="-5772"/>
                          <a:pt x="29723" y="2708"/>
                        </a:cubicBezTo>
                        <a:cubicBezTo>
                          <a:pt x="6319" y="11178"/>
                          <a:pt x="-5755" y="37016"/>
                          <a:pt x="2696" y="60421"/>
                        </a:cubicBezTo>
                        <a:cubicBezTo>
                          <a:pt x="11241" y="83817"/>
                          <a:pt x="37061" y="95919"/>
                          <a:pt x="60466" y="87439"/>
                        </a:cubicBezTo>
                        <a:cubicBezTo>
                          <a:pt x="83777" y="78959"/>
                          <a:pt x="95945" y="53130"/>
                          <a:pt x="87492" y="29725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" name="Google Shape;141;p5"/>
                  <p:cNvSpPr/>
                  <p:nvPr/>
                </p:nvSpPr>
                <p:spPr>
                  <a:xfrm>
                    <a:off x="7856121" y="427726"/>
                    <a:ext cx="64896" cy="649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33" h="90146" extrusionOk="0">
                        <a:moveTo>
                          <a:pt x="87437" y="29725"/>
                        </a:moveTo>
                        <a:cubicBezTo>
                          <a:pt x="78985" y="6330"/>
                          <a:pt x="53165" y="-5772"/>
                          <a:pt x="29760" y="2708"/>
                        </a:cubicBezTo>
                        <a:cubicBezTo>
                          <a:pt x="6355" y="11178"/>
                          <a:pt x="-5811" y="37016"/>
                          <a:pt x="2734" y="60421"/>
                        </a:cubicBezTo>
                        <a:cubicBezTo>
                          <a:pt x="11185" y="83817"/>
                          <a:pt x="37005" y="95918"/>
                          <a:pt x="60410" y="87439"/>
                        </a:cubicBezTo>
                        <a:cubicBezTo>
                          <a:pt x="83815" y="78968"/>
                          <a:pt x="95889" y="53130"/>
                          <a:pt x="87437" y="29725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" name="Google Shape;142;p5"/>
                  <p:cNvSpPr/>
                  <p:nvPr/>
                </p:nvSpPr>
                <p:spPr>
                  <a:xfrm>
                    <a:off x="7778720" y="454375"/>
                    <a:ext cx="113135" cy="687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32" h="95434" extrusionOk="0">
                        <a:moveTo>
                          <a:pt x="99595" y="90019"/>
                        </a:moveTo>
                        <a:cubicBezTo>
                          <a:pt x="63467" y="103124"/>
                          <a:pt x="24737" y="91979"/>
                          <a:pt x="1146" y="61617"/>
                        </a:cubicBezTo>
                        <a:cubicBezTo>
                          <a:pt x="-711" y="59295"/>
                          <a:pt x="-247" y="55961"/>
                          <a:pt x="2075" y="54150"/>
                        </a:cubicBezTo>
                        <a:cubicBezTo>
                          <a:pt x="4397" y="52348"/>
                          <a:pt x="7741" y="52766"/>
                          <a:pt x="9505" y="55079"/>
                        </a:cubicBezTo>
                        <a:cubicBezTo>
                          <a:pt x="30310" y="81735"/>
                          <a:pt x="64210" y="91515"/>
                          <a:pt x="95974" y="80016"/>
                        </a:cubicBezTo>
                        <a:cubicBezTo>
                          <a:pt x="127738" y="68509"/>
                          <a:pt x="147520" y="39262"/>
                          <a:pt x="146405" y="5501"/>
                        </a:cubicBezTo>
                        <a:cubicBezTo>
                          <a:pt x="146313" y="2567"/>
                          <a:pt x="148635" y="105"/>
                          <a:pt x="151514" y="3"/>
                        </a:cubicBezTo>
                        <a:cubicBezTo>
                          <a:pt x="154486" y="-99"/>
                          <a:pt x="156900" y="2204"/>
                          <a:pt x="157086" y="5139"/>
                        </a:cubicBezTo>
                        <a:cubicBezTo>
                          <a:pt x="158293" y="43590"/>
                          <a:pt x="135817" y="76905"/>
                          <a:pt x="99595" y="9001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3" name="Google Shape;143;p5"/>
                <p:cNvGrpSpPr/>
                <p:nvPr/>
              </p:nvGrpSpPr>
              <p:grpSpPr>
                <a:xfrm>
                  <a:off x="123453" y="4208735"/>
                  <a:ext cx="790552" cy="790524"/>
                  <a:chOff x="6416034" y="715105"/>
                  <a:chExt cx="540845" cy="540825"/>
                </a:xfrm>
              </p:grpSpPr>
              <p:sp>
                <p:nvSpPr>
                  <p:cNvPr id="144" name="Google Shape;144;p5"/>
                  <p:cNvSpPr/>
                  <p:nvPr/>
                </p:nvSpPr>
                <p:spPr>
                  <a:xfrm>
                    <a:off x="6416034" y="715105"/>
                    <a:ext cx="540845" cy="540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1173" h="751146" extrusionOk="0">
                        <a:moveTo>
                          <a:pt x="744846" y="443963"/>
                        </a:moveTo>
                        <a:cubicBezTo>
                          <a:pt x="782553" y="240043"/>
                          <a:pt x="647882" y="44120"/>
                          <a:pt x="443926" y="6348"/>
                        </a:cubicBezTo>
                        <a:cubicBezTo>
                          <a:pt x="240062" y="-31425"/>
                          <a:pt x="44121" y="103264"/>
                          <a:pt x="6348" y="307184"/>
                        </a:cubicBezTo>
                        <a:cubicBezTo>
                          <a:pt x="-31425" y="511103"/>
                          <a:pt x="103255" y="707026"/>
                          <a:pt x="307211" y="744799"/>
                        </a:cubicBezTo>
                        <a:cubicBezTo>
                          <a:pt x="511075" y="782572"/>
                          <a:pt x="707045" y="647883"/>
                          <a:pt x="744846" y="44396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" name="Google Shape;145;p5"/>
                  <p:cNvSpPr/>
                  <p:nvPr/>
                </p:nvSpPr>
                <p:spPr>
                  <a:xfrm>
                    <a:off x="6544972" y="940815"/>
                    <a:ext cx="284814" cy="1789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5575" h="248594" extrusionOk="0">
                        <a:moveTo>
                          <a:pt x="6515" y="0"/>
                        </a:moveTo>
                        <a:cubicBezTo>
                          <a:pt x="5308" y="4597"/>
                          <a:pt x="4193" y="9250"/>
                          <a:pt x="3358" y="14006"/>
                        </a:cubicBezTo>
                        <a:cubicBezTo>
                          <a:pt x="-16611" y="121752"/>
                          <a:pt x="54532" y="225281"/>
                          <a:pt x="162269" y="245240"/>
                        </a:cubicBezTo>
                        <a:cubicBezTo>
                          <a:pt x="270006" y="265200"/>
                          <a:pt x="373563" y="194028"/>
                          <a:pt x="393532" y="86282"/>
                        </a:cubicBezTo>
                        <a:cubicBezTo>
                          <a:pt x="394368" y="81536"/>
                          <a:pt x="395018" y="76800"/>
                          <a:pt x="395575" y="72072"/>
                        </a:cubicBezTo>
                        <a:lnTo>
                          <a:pt x="6515" y="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6" name="Google Shape;146;p5"/>
                  <p:cNvSpPr/>
                  <p:nvPr/>
                </p:nvSpPr>
                <p:spPr>
                  <a:xfrm>
                    <a:off x="6571363" y="944836"/>
                    <a:ext cx="236590" cy="757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8597" h="105231" extrusionOk="0">
                        <a:moveTo>
                          <a:pt x="151296" y="100957"/>
                        </a:moveTo>
                        <a:cubicBezTo>
                          <a:pt x="220675" y="113811"/>
                          <a:pt x="286710" y="96880"/>
                          <a:pt x="328598" y="60871"/>
                        </a:cubicBezTo>
                        <a:lnTo>
                          <a:pt x="0" y="0"/>
                        </a:lnTo>
                        <a:cubicBezTo>
                          <a:pt x="26191" y="48621"/>
                          <a:pt x="81825" y="88093"/>
                          <a:pt x="151296" y="10094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7" name="Google Shape;147;p5"/>
                  <p:cNvSpPr/>
                  <p:nvPr/>
                </p:nvSpPr>
                <p:spPr>
                  <a:xfrm>
                    <a:off x="6559085" y="845554"/>
                    <a:ext cx="39527" cy="71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98" h="99291" extrusionOk="0">
                        <a:moveTo>
                          <a:pt x="53296" y="54438"/>
                        </a:moveTo>
                        <a:cubicBezTo>
                          <a:pt x="48282" y="81725"/>
                          <a:pt x="32585" y="101703"/>
                          <a:pt x="18283" y="99056"/>
                        </a:cubicBezTo>
                        <a:cubicBezTo>
                          <a:pt x="3979" y="96409"/>
                          <a:pt x="-3451" y="72140"/>
                          <a:pt x="1565" y="44853"/>
                        </a:cubicBezTo>
                        <a:cubicBezTo>
                          <a:pt x="6673" y="17566"/>
                          <a:pt x="22369" y="-2412"/>
                          <a:pt x="36579" y="235"/>
                        </a:cubicBezTo>
                        <a:cubicBezTo>
                          <a:pt x="50882" y="2882"/>
                          <a:pt x="58405" y="27151"/>
                          <a:pt x="53296" y="5443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8" name="Google Shape;148;p5"/>
                  <p:cNvSpPr/>
                  <p:nvPr/>
                </p:nvSpPr>
                <p:spPr>
                  <a:xfrm>
                    <a:off x="6797916" y="889787"/>
                    <a:ext cx="39527" cy="71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98" h="99291" extrusionOk="0">
                        <a:moveTo>
                          <a:pt x="53297" y="54438"/>
                        </a:moveTo>
                        <a:cubicBezTo>
                          <a:pt x="48282" y="81725"/>
                          <a:pt x="32586" y="101703"/>
                          <a:pt x="18283" y="99056"/>
                        </a:cubicBezTo>
                        <a:cubicBezTo>
                          <a:pt x="3979" y="96409"/>
                          <a:pt x="-3451" y="72140"/>
                          <a:pt x="1565" y="44853"/>
                        </a:cubicBezTo>
                        <a:cubicBezTo>
                          <a:pt x="6673" y="17566"/>
                          <a:pt x="22276" y="-2412"/>
                          <a:pt x="36580" y="235"/>
                        </a:cubicBezTo>
                        <a:cubicBezTo>
                          <a:pt x="50882" y="2882"/>
                          <a:pt x="58406" y="27151"/>
                          <a:pt x="53297" y="5443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9" name="Google Shape;149;p5"/>
                <p:cNvGrpSpPr/>
                <p:nvPr/>
              </p:nvGrpSpPr>
              <p:grpSpPr>
                <a:xfrm flipH="1">
                  <a:off x="979700" y="4822066"/>
                  <a:ext cx="212384" cy="260659"/>
                  <a:chOff x="5539395" y="106198"/>
                  <a:chExt cx="145299" cy="178326"/>
                </a:xfrm>
              </p:grpSpPr>
              <p:sp>
                <p:nvSpPr>
                  <p:cNvPr id="150" name="Google Shape;150;p5"/>
                  <p:cNvSpPr/>
                  <p:nvPr/>
                </p:nvSpPr>
                <p:spPr>
                  <a:xfrm>
                    <a:off x="5539395" y="106198"/>
                    <a:ext cx="119993" cy="125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57" h="174951" extrusionOk="0">
                        <a:moveTo>
                          <a:pt x="53106" y="96517"/>
                        </a:moveTo>
                        <a:lnTo>
                          <a:pt x="0" y="50079"/>
                        </a:lnTo>
                        <a:lnTo>
                          <a:pt x="68496" y="60555"/>
                        </a:lnTo>
                        <a:lnTo>
                          <a:pt x="70317" y="0"/>
                        </a:lnTo>
                        <a:lnTo>
                          <a:pt x="94167" y="59673"/>
                        </a:lnTo>
                        <a:lnTo>
                          <a:pt x="157147" y="36686"/>
                        </a:lnTo>
                        <a:lnTo>
                          <a:pt x="108061" y="83784"/>
                        </a:lnTo>
                        <a:lnTo>
                          <a:pt x="166658" y="120637"/>
                        </a:lnTo>
                        <a:lnTo>
                          <a:pt x="97121" y="114526"/>
                        </a:lnTo>
                        <a:lnTo>
                          <a:pt x="103576" y="174951"/>
                        </a:lnTo>
                        <a:lnTo>
                          <a:pt x="72100" y="119309"/>
                        </a:lnTo>
                        <a:lnTo>
                          <a:pt x="12157" y="142361"/>
                        </a:lnTo>
                        <a:lnTo>
                          <a:pt x="53106" y="9651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1" name="Google Shape;151;p5"/>
                  <p:cNvSpPr/>
                  <p:nvPr/>
                </p:nvSpPr>
                <p:spPr>
                  <a:xfrm>
                    <a:off x="5633846" y="227571"/>
                    <a:ext cx="50849" cy="56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23" h="79102" extrusionOk="0">
                        <a:moveTo>
                          <a:pt x="26154" y="30101"/>
                        </a:moveTo>
                        <a:lnTo>
                          <a:pt x="33343" y="0"/>
                        </a:lnTo>
                        <a:lnTo>
                          <a:pt x="43262" y="28727"/>
                        </a:lnTo>
                        <a:lnTo>
                          <a:pt x="67131" y="17080"/>
                        </a:lnTo>
                        <a:lnTo>
                          <a:pt x="48844" y="38516"/>
                        </a:lnTo>
                        <a:lnTo>
                          <a:pt x="70623" y="58271"/>
                        </a:lnTo>
                        <a:lnTo>
                          <a:pt x="42315" y="48834"/>
                        </a:lnTo>
                        <a:lnTo>
                          <a:pt x="39974" y="79103"/>
                        </a:lnTo>
                        <a:lnTo>
                          <a:pt x="28151" y="50859"/>
                        </a:lnTo>
                        <a:lnTo>
                          <a:pt x="6009" y="65701"/>
                        </a:lnTo>
                        <a:lnTo>
                          <a:pt x="21186" y="42119"/>
                        </a:lnTo>
                        <a:lnTo>
                          <a:pt x="0" y="23563"/>
                        </a:lnTo>
                        <a:lnTo>
                          <a:pt x="26154" y="301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52" name="Google Shape;152;p5"/>
                <p:cNvGrpSpPr/>
                <p:nvPr/>
              </p:nvGrpSpPr>
              <p:grpSpPr>
                <a:xfrm>
                  <a:off x="12" y="3796592"/>
                  <a:ext cx="344608" cy="346322"/>
                  <a:chOff x="4979184" y="993907"/>
                  <a:chExt cx="235759" cy="236931"/>
                </a:xfrm>
              </p:grpSpPr>
              <p:sp>
                <p:nvSpPr>
                  <p:cNvPr id="153" name="Google Shape;153;p5"/>
                  <p:cNvSpPr/>
                  <p:nvPr/>
                </p:nvSpPr>
                <p:spPr>
                  <a:xfrm>
                    <a:off x="4979184" y="1051898"/>
                    <a:ext cx="177134" cy="17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6020" h="248528" extrusionOk="0">
                        <a:moveTo>
                          <a:pt x="77691" y="118882"/>
                        </a:moveTo>
                        <a:lnTo>
                          <a:pt x="31225" y="30213"/>
                        </a:lnTo>
                        <a:lnTo>
                          <a:pt x="116486" y="79177"/>
                        </a:lnTo>
                        <a:lnTo>
                          <a:pt x="149940" y="0"/>
                        </a:lnTo>
                        <a:lnTo>
                          <a:pt x="150906" y="91168"/>
                        </a:lnTo>
                        <a:lnTo>
                          <a:pt x="246020" y="93044"/>
                        </a:lnTo>
                        <a:lnTo>
                          <a:pt x="156924" y="130204"/>
                        </a:lnTo>
                        <a:lnTo>
                          <a:pt x="215566" y="209000"/>
                        </a:lnTo>
                        <a:lnTo>
                          <a:pt x="126693" y="165264"/>
                        </a:lnTo>
                        <a:lnTo>
                          <a:pt x="104263" y="248528"/>
                        </a:lnTo>
                        <a:lnTo>
                          <a:pt x="91131" y="158772"/>
                        </a:lnTo>
                        <a:lnTo>
                          <a:pt x="0" y="158540"/>
                        </a:lnTo>
                        <a:lnTo>
                          <a:pt x="77691" y="118882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" name="Google Shape;154;p5"/>
                  <p:cNvSpPr/>
                  <p:nvPr/>
                </p:nvSpPr>
                <p:spPr>
                  <a:xfrm>
                    <a:off x="5167037" y="1168095"/>
                    <a:ext cx="47906" cy="489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536" h="67920" extrusionOk="0">
                        <a:moveTo>
                          <a:pt x="28253" y="22708"/>
                        </a:moveTo>
                        <a:lnTo>
                          <a:pt x="43940" y="0"/>
                        </a:lnTo>
                        <a:lnTo>
                          <a:pt x="42918" y="27092"/>
                        </a:lnTo>
                        <a:lnTo>
                          <a:pt x="66536" y="25104"/>
                        </a:lnTo>
                        <a:lnTo>
                          <a:pt x="44395" y="37030"/>
                        </a:lnTo>
                        <a:lnTo>
                          <a:pt x="56134" y="60490"/>
                        </a:lnTo>
                        <a:lnTo>
                          <a:pt x="35646" y="43503"/>
                        </a:lnTo>
                        <a:lnTo>
                          <a:pt x="23925" y="67920"/>
                        </a:lnTo>
                        <a:lnTo>
                          <a:pt x="23210" y="40615"/>
                        </a:lnTo>
                        <a:lnTo>
                          <a:pt x="0" y="45816"/>
                        </a:lnTo>
                        <a:lnTo>
                          <a:pt x="20238" y="31104"/>
                        </a:lnTo>
                        <a:lnTo>
                          <a:pt x="8610" y="8823"/>
                        </a:lnTo>
                        <a:lnTo>
                          <a:pt x="28253" y="22708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" name="Google Shape;155;p5"/>
                  <p:cNvSpPr/>
                  <p:nvPr/>
                </p:nvSpPr>
                <p:spPr>
                  <a:xfrm>
                    <a:off x="5003909" y="993907"/>
                    <a:ext cx="31476" cy="321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16" h="44636" extrusionOk="0">
                        <a:moveTo>
                          <a:pt x="18566" y="14925"/>
                        </a:moveTo>
                        <a:lnTo>
                          <a:pt x="28875" y="0"/>
                        </a:lnTo>
                        <a:lnTo>
                          <a:pt x="28197" y="17804"/>
                        </a:lnTo>
                        <a:lnTo>
                          <a:pt x="43717" y="16504"/>
                        </a:lnTo>
                        <a:lnTo>
                          <a:pt x="29172" y="24334"/>
                        </a:lnTo>
                        <a:lnTo>
                          <a:pt x="36881" y="39751"/>
                        </a:lnTo>
                        <a:lnTo>
                          <a:pt x="23423" y="28587"/>
                        </a:lnTo>
                        <a:lnTo>
                          <a:pt x="15715" y="44636"/>
                        </a:lnTo>
                        <a:lnTo>
                          <a:pt x="15250" y="26693"/>
                        </a:lnTo>
                        <a:lnTo>
                          <a:pt x="0" y="30111"/>
                        </a:lnTo>
                        <a:lnTo>
                          <a:pt x="13300" y="20442"/>
                        </a:lnTo>
                        <a:lnTo>
                          <a:pt x="5656" y="5805"/>
                        </a:lnTo>
                        <a:lnTo>
                          <a:pt x="18566" y="14925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56" name="Google Shape;156;p5"/>
              <p:cNvGrpSpPr/>
              <p:nvPr/>
            </p:nvGrpSpPr>
            <p:grpSpPr>
              <a:xfrm flipH="1">
                <a:off x="7899541" y="3814954"/>
                <a:ext cx="1149767" cy="1267777"/>
                <a:chOff x="103728" y="3809416"/>
                <a:chExt cx="1149767" cy="1267777"/>
              </a:xfrm>
            </p:grpSpPr>
            <p:grpSp>
              <p:nvGrpSpPr>
                <p:cNvPr id="157" name="Google Shape;157;p5"/>
                <p:cNvGrpSpPr/>
                <p:nvPr/>
              </p:nvGrpSpPr>
              <p:grpSpPr>
                <a:xfrm>
                  <a:off x="493387" y="4317084"/>
                  <a:ext cx="760109" cy="760109"/>
                  <a:chOff x="7235107" y="875577"/>
                  <a:chExt cx="376758" cy="376758"/>
                </a:xfrm>
              </p:grpSpPr>
              <p:sp>
                <p:nvSpPr>
                  <p:cNvPr id="158" name="Google Shape;158;p5"/>
                  <p:cNvSpPr/>
                  <p:nvPr/>
                </p:nvSpPr>
                <p:spPr>
                  <a:xfrm>
                    <a:off x="7235107" y="875577"/>
                    <a:ext cx="376758" cy="3767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1464" h="521464" extrusionOk="0">
                        <a:moveTo>
                          <a:pt x="521464" y="260732"/>
                        </a:moveTo>
                        <a:cubicBezTo>
                          <a:pt x="521464" y="404731"/>
                          <a:pt x="404730" y="521465"/>
                          <a:pt x="260732" y="521465"/>
                        </a:cubicBezTo>
                        <a:cubicBezTo>
                          <a:pt x="116733" y="521465"/>
                          <a:pt x="-1" y="404731"/>
                          <a:pt x="-1" y="260732"/>
                        </a:cubicBezTo>
                        <a:cubicBezTo>
                          <a:pt x="-1" y="116734"/>
                          <a:pt x="116733" y="0"/>
                          <a:pt x="260732" y="0"/>
                        </a:cubicBezTo>
                        <a:cubicBezTo>
                          <a:pt x="404730" y="0"/>
                          <a:pt x="521464" y="116734"/>
                          <a:pt x="521464" y="26073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" name="Google Shape;159;p5"/>
                  <p:cNvSpPr/>
                  <p:nvPr/>
                </p:nvSpPr>
                <p:spPr>
                  <a:xfrm>
                    <a:off x="7471455" y="1001410"/>
                    <a:ext cx="85875" cy="628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271" h="87276" extrusionOk="0">
                        <a:moveTo>
                          <a:pt x="69379" y="34207"/>
                        </a:moveTo>
                        <a:cubicBezTo>
                          <a:pt x="44859" y="24753"/>
                          <a:pt x="17647" y="31830"/>
                          <a:pt x="0" y="43003"/>
                        </a:cubicBezTo>
                        <a:cubicBezTo>
                          <a:pt x="14025" y="9307"/>
                          <a:pt x="49875" y="-8237"/>
                          <a:pt x="81174" y="3790"/>
                        </a:cubicBezTo>
                        <a:cubicBezTo>
                          <a:pt x="112381" y="15809"/>
                          <a:pt x="127241" y="52885"/>
                          <a:pt x="114981" y="87277"/>
                        </a:cubicBezTo>
                        <a:cubicBezTo>
                          <a:pt x="109502" y="67206"/>
                          <a:pt x="93991" y="43662"/>
                          <a:pt x="69379" y="342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0" name="Google Shape;160;p5"/>
                  <p:cNvSpPr/>
                  <p:nvPr/>
                </p:nvSpPr>
                <p:spPr>
                  <a:xfrm>
                    <a:off x="7301148" y="967122"/>
                    <a:ext cx="88672" cy="487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155" h="67679" extrusionOk="0">
                        <a:moveTo>
                          <a:pt x="62599" y="32610"/>
                        </a:moveTo>
                        <a:cubicBezTo>
                          <a:pt x="88883" y="33436"/>
                          <a:pt x="111359" y="50563"/>
                          <a:pt x="123155" y="67680"/>
                        </a:cubicBezTo>
                        <a:cubicBezTo>
                          <a:pt x="123340" y="31189"/>
                          <a:pt x="97149" y="1078"/>
                          <a:pt x="63714" y="29"/>
                        </a:cubicBezTo>
                        <a:cubicBezTo>
                          <a:pt x="30278" y="-1030"/>
                          <a:pt x="2136" y="27362"/>
                          <a:pt x="0" y="63788"/>
                        </a:cubicBezTo>
                        <a:cubicBezTo>
                          <a:pt x="12910" y="47451"/>
                          <a:pt x="36408" y="31774"/>
                          <a:pt x="62599" y="3261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" name="Google Shape;161;p5"/>
                  <p:cNvSpPr/>
                  <p:nvPr/>
                </p:nvSpPr>
                <p:spPr>
                  <a:xfrm>
                    <a:off x="7344189" y="1036300"/>
                    <a:ext cx="162734" cy="1036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019" h="143949" extrusionOk="0">
                        <a:moveTo>
                          <a:pt x="4230" y="9"/>
                        </a:moveTo>
                        <a:cubicBezTo>
                          <a:pt x="3488" y="2628"/>
                          <a:pt x="2837" y="5276"/>
                          <a:pt x="2280" y="7987"/>
                        </a:cubicBezTo>
                        <a:cubicBezTo>
                          <a:pt x="-10165" y="69398"/>
                          <a:pt x="29586" y="129256"/>
                          <a:pt x="90977" y="141674"/>
                        </a:cubicBezTo>
                        <a:cubicBezTo>
                          <a:pt x="152462" y="154101"/>
                          <a:pt x="212274" y="114387"/>
                          <a:pt x="224720" y="52967"/>
                        </a:cubicBezTo>
                        <a:cubicBezTo>
                          <a:pt x="225276" y="50265"/>
                          <a:pt x="225648" y="47562"/>
                          <a:pt x="226019" y="44859"/>
                        </a:cubicBezTo>
                        <a:lnTo>
                          <a:pt x="4230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2" name="Google Shape;162;p5"/>
                  <p:cNvSpPr/>
                  <p:nvPr/>
                </p:nvSpPr>
                <p:spPr>
                  <a:xfrm>
                    <a:off x="7364996" y="1090637"/>
                    <a:ext cx="95826" cy="492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091" h="68387" extrusionOk="0">
                        <a:moveTo>
                          <a:pt x="0" y="30522"/>
                        </a:moveTo>
                        <a:cubicBezTo>
                          <a:pt x="15696" y="48168"/>
                          <a:pt x="37151" y="61060"/>
                          <a:pt x="62041" y="66112"/>
                        </a:cubicBezTo>
                        <a:cubicBezTo>
                          <a:pt x="87025" y="71164"/>
                          <a:pt x="111730" y="67598"/>
                          <a:pt x="133092" y="57456"/>
                        </a:cubicBezTo>
                        <a:cubicBezTo>
                          <a:pt x="126497" y="30011"/>
                          <a:pt x="104671" y="7461"/>
                          <a:pt x="75137" y="1498"/>
                        </a:cubicBezTo>
                        <a:cubicBezTo>
                          <a:pt x="45695" y="-4465"/>
                          <a:pt x="16810" y="7813"/>
                          <a:pt x="0" y="30522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3" name="Google Shape;163;p5"/>
                  <p:cNvSpPr/>
                  <p:nvPr/>
                </p:nvSpPr>
                <p:spPr>
                  <a:xfrm>
                    <a:off x="7359654" y="1038811"/>
                    <a:ext cx="134811" cy="446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238" h="62032" extrusionOk="0">
                        <a:moveTo>
                          <a:pt x="85539" y="59135"/>
                        </a:moveTo>
                        <a:cubicBezTo>
                          <a:pt x="125011" y="67140"/>
                          <a:pt x="162998" y="58076"/>
                          <a:pt x="187239" y="37884"/>
                        </a:cubicBezTo>
                        <a:lnTo>
                          <a:pt x="0" y="0"/>
                        </a:lnTo>
                        <a:cubicBezTo>
                          <a:pt x="14488" y="28040"/>
                          <a:pt x="45974" y="51129"/>
                          <a:pt x="85539" y="59135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4" name="Google Shape;164;p5"/>
                <p:cNvGrpSpPr/>
                <p:nvPr/>
              </p:nvGrpSpPr>
              <p:grpSpPr>
                <a:xfrm>
                  <a:off x="103728" y="3809416"/>
                  <a:ext cx="417291" cy="1203871"/>
                  <a:chOff x="103728" y="3809416"/>
                  <a:chExt cx="417291" cy="1203871"/>
                </a:xfrm>
              </p:grpSpPr>
              <p:grpSp>
                <p:nvGrpSpPr>
                  <p:cNvPr id="165" name="Google Shape;165;p5"/>
                  <p:cNvGrpSpPr/>
                  <p:nvPr/>
                </p:nvGrpSpPr>
                <p:grpSpPr>
                  <a:xfrm>
                    <a:off x="140341" y="3809416"/>
                    <a:ext cx="380679" cy="380687"/>
                    <a:chOff x="7700516" y="334470"/>
                    <a:chExt cx="260436" cy="260441"/>
                  </a:xfrm>
                </p:grpSpPr>
                <p:sp>
                  <p:nvSpPr>
                    <p:cNvPr id="166" name="Google Shape;166;p5"/>
                    <p:cNvSpPr/>
                    <p:nvPr/>
                  </p:nvSpPr>
                  <p:spPr>
                    <a:xfrm>
                      <a:off x="7700516" y="334470"/>
                      <a:ext cx="260436" cy="2604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61716" h="361724" extrusionOk="0">
                          <a:moveTo>
                            <a:pt x="350822" y="119288"/>
                          </a:moveTo>
                          <a:cubicBezTo>
                            <a:pt x="316830" y="25399"/>
                            <a:pt x="213179" y="-23148"/>
                            <a:pt x="119281" y="10854"/>
                          </a:cubicBezTo>
                          <a:cubicBezTo>
                            <a:pt x="25383" y="44866"/>
                            <a:pt x="-23192" y="148544"/>
                            <a:pt x="10894" y="242442"/>
                          </a:cubicBezTo>
                          <a:cubicBezTo>
                            <a:pt x="44887" y="336331"/>
                            <a:pt x="148537" y="384877"/>
                            <a:pt x="242435" y="350866"/>
                          </a:cubicBezTo>
                          <a:cubicBezTo>
                            <a:pt x="336334" y="316854"/>
                            <a:pt x="384908" y="213176"/>
                            <a:pt x="350822" y="119288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67" name="Google Shape;167;p5"/>
                    <p:cNvSpPr/>
                    <p:nvPr/>
                  </p:nvSpPr>
                  <p:spPr>
                    <a:xfrm>
                      <a:off x="7738687" y="435104"/>
                      <a:ext cx="61037" cy="379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774" h="52695" extrusionOk="0">
                          <a:moveTo>
                            <a:pt x="38800" y="22845"/>
                          </a:moveTo>
                          <a:cubicBezTo>
                            <a:pt x="56725" y="19771"/>
                            <a:pt x="74372" y="28315"/>
                            <a:pt x="84774" y="38309"/>
                          </a:cubicBezTo>
                          <a:cubicBezTo>
                            <a:pt x="79852" y="13483"/>
                            <a:pt x="57840" y="-3346"/>
                            <a:pt x="34992" y="564"/>
                          </a:cubicBezTo>
                          <a:cubicBezTo>
                            <a:pt x="12052" y="4474"/>
                            <a:pt x="-3088" y="27647"/>
                            <a:pt x="535" y="52696"/>
                          </a:cubicBezTo>
                          <a:cubicBezTo>
                            <a:pt x="7036" y="39814"/>
                            <a:pt x="20782" y="25919"/>
                            <a:pt x="38800" y="22845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68" name="Google Shape;168;p5"/>
                    <p:cNvSpPr/>
                    <p:nvPr/>
                  </p:nvSpPr>
                  <p:spPr>
                    <a:xfrm>
                      <a:off x="7848658" y="395655"/>
                      <a:ext cx="57654" cy="4766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0075" h="66197" extrusionOk="0">
                          <a:moveTo>
                            <a:pt x="31687" y="24886"/>
                          </a:moveTo>
                          <a:cubicBezTo>
                            <a:pt x="15898" y="34035"/>
                            <a:pt x="7818" y="51857"/>
                            <a:pt x="6239" y="66198"/>
                          </a:cubicBezTo>
                          <a:cubicBezTo>
                            <a:pt x="-5928" y="43982"/>
                            <a:pt x="202" y="16973"/>
                            <a:pt x="20264" y="5326"/>
                          </a:cubicBezTo>
                          <a:cubicBezTo>
                            <a:pt x="40324" y="-6320"/>
                            <a:pt x="66887" y="1779"/>
                            <a:pt x="80075" y="23326"/>
                          </a:cubicBezTo>
                          <a:cubicBezTo>
                            <a:pt x="66887" y="17595"/>
                            <a:pt x="47383" y="15729"/>
                            <a:pt x="31687" y="24886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69" name="Google Shape;169;p5"/>
                    <p:cNvSpPr/>
                    <p:nvPr/>
                  </p:nvSpPr>
                  <p:spPr>
                    <a:xfrm>
                      <a:off x="7778720" y="454375"/>
                      <a:ext cx="113135" cy="6871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132" h="95434" extrusionOk="0">
                          <a:moveTo>
                            <a:pt x="99595" y="90019"/>
                          </a:moveTo>
                          <a:cubicBezTo>
                            <a:pt x="63467" y="103124"/>
                            <a:pt x="24737" y="91979"/>
                            <a:pt x="1146" y="61617"/>
                          </a:cubicBezTo>
                          <a:cubicBezTo>
                            <a:pt x="-711" y="59295"/>
                            <a:pt x="-247" y="55961"/>
                            <a:pt x="2075" y="54150"/>
                          </a:cubicBezTo>
                          <a:cubicBezTo>
                            <a:pt x="4397" y="52348"/>
                            <a:pt x="7741" y="52766"/>
                            <a:pt x="9505" y="55079"/>
                          </a:cubicBezTo>
                          <a:cubicBezTo>
                            <a:pt x="30310" y="81735"/>
                            <a:pt x="64210" y="91515"/>
                            <a:pt x="95974" y="80016"/>
                          </a:cubicBezTo>
                          <a:cubicBezTo>
                            <a:pt x="127738" y="68509"/>
                            <a:pt x="147520" y="39262"/>
                            <a:pt x="146405" y="5501"/>
                          </a:cubicBezTo>
                          <a:cubicBezTo>
                            <a:pt x="146313" y="2567"/>
                            <a:pt x="148635" y="105"/>
                            <a:pt x="151514" y="3"/>
                          </a:cubicBezTo>
                          <a:cubicBezTo>
                            <a:pt x="154486" y="-99"/>
                            <a:pt x="156900" y="2204"/>
                            <a:pt x="157086" y="5139"/>
                          </a:cubicBezTo>
                          <a:cubicBezTo>
                            <a:pt x="158293" y="43590"/>
                            <a:pt x="135817" y="76905"/>
                            <a:pt x="99595" y="9001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70" name="Google Shape;170;p5"/>
                  <p:cNvGrpSpPr/>
                  <p:nvPr/>
                </p:nvGrpSpPr>
                <p:grpSpPr>
                  <a:xfrm>
                    <a:off x="103728" y="4752628"/>
                    <a:ext cx="212384" cy="260659"/>
                    <a:chOff x="5539395" y="106198"/>
                    <a:chExt cx="145299" cy="178326"/>
                  </a:xfrm>
                </p:grpSpPr>
                <p:sp>
                  <p:nvSpPr>
                    <p:cNvPr id="171" name="Google Shape;171;p5"/>
                    <p:cNvSpPr/>
                    <p:nvPr/>
                  </p:nvSpPr>
                  <p:spPr>
                    <a:xfrm>
                      <a:off x="5539395" y="106198"/>
                      <a:ext cx="119993" cy="12596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657" h="174951" extrusionOk="0">
                          <a:moveTo>
                            <a:pt x="53106" y="96517"/>
                          </a:moveTo>
                          <a:lnTo>
                            <a:pt x="0" y="50079"/>
                          </a:lnTo>
                          <a:lnTo>
                            <a:pt x="68496" y="60555"/>
                          </a:lnTo>
                          <a:lnTo>
                            <a:pt x="70317" y="0"/>
                          </a:lnTo>
                          <a:lnTo>
                            <a:pt x="94167" y="59673"/>
                          </a:lnTo>
                          <a:lnTo>
                            <a:pt x="157147" y="36686"/>
                          </a:lnTo>
                          <a:lnTo>
                            <a:pt x="108061" y="83784"/>
                          </a:lnTo>
                          <a:lnTo>
                            <a:pt x="166658" y="120637"/>
                          </a:lnTo>
                          <a:lnTo>
                            <a:pt x="97121" y="114526"/>
                          </a:lnTo>
                          <a:lnTo>
                            <a:pt x="103576" y="174951"/>
                          </a:lnTo>
                          <a:lnTo>
                            <a:pt x="72100" y="119309"/>
                          </a:lnTo>
                          <a:lnTo>
                            <a:pt x="12157" y="142361"/>
                          </a:lnTo>
                          <a:lnTo>
                            <a:pt x="53106" y="96517"/>
                          </a:ln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72" name="Google Shape;172;p5"/>
                    <p:cNvSpPr/>
                    <p:nvPr/>
                  </p:nvSpPr>
                  <p:spPr>
                    <a:xfrm>
                      <a:off x="5633846" y="227571"/>
                      <a:ext cx="50849" cy="5695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0623" h="79102" extrusionOk="0">
                          <a:moveTo>
                            <a:pt x="26154" y="30101"/>
                          </a:moveTo>
                          <a:lnTo>
                            <a:pt x="33343" y="0"/>
                          </a:lnTo>
                          <a:lnTo>
                            <a:pt x="43262" y="28727"/>
                          </a:lnTo>
                          <a:lnTo>
                            <a:pt x="67131" y="17080"/>
                          </a:lnTo>
                          <a:lnTo>
                            <a:pt x="48844" y="38516"/>
                          </a:lnTo>
                          <a:lnTo>
                            <a:pt x="70623" y="58271"/>
                          </a:lnTo>
                          <a:lnTo>
                            <a:pt x="42315" y="48834"/>
                          </a:lnTo>
                          <a:lnTo>
                            <a:pt x="39974" y="79103"/>
                          </a:lnTo>
                          <a:lnTo>
                            <a:pt x="28151" y="50859"/>
                          </a:lnTo>
                          <a:lnTo>
                            <a:pt x="6009" y="65701"/>
                          </a:lnTo>
                          <a:lnTo>
                            <a:pt x="21186" y="42119"/>
                          </a:lnTo>
                          <a:lnTo>
                            <a:pt x="0" y="23563"/>
                          </a:lnTo>
                          <a:lnTo>
                            <a:pt x="26154" y="30101"/>
                          </a:ln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</p:grpSp>
          <p:grpSp>
            <p:nvGrpSpPr>
              <p:cNvPr id="173" name="Google Shape;173;p5"/>
              <p:cNvGrpSpPr/>
              <p:nvPr/>
            </p:nvGrpSpPr>
            <p:grpSpPr>
              <a:xfrm flipH="1">
                <a:off x="8513792" y="2249553"/>
                <a:ext cx="212384" cy="260659"/>
                <a:chOff x="5539395" y="106198"/>
                <a:chExt cx="145299" cy="178326"/>
              </a:xfrm>
            </p:grpSpPr>
            <p:sp>
              <p:nvSpPr>
                <p:cNvPr id="174" name="Google Shape;174;p5"/>
                <p:cNvSpPr/>
                <p:nvPr/>
              </p:nvSpPr>
              <p:spPr>
                <a:xfrm>
                  <a:off x="5539395" y="106198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" name="Google Shape;175;p5"/>
                <p:cNvSpPr/>
                <p:nvPr/>
              </p:nvSpPr>
              <p:spPr>
                <a:xfrm>
                  <a:off x="5633846" y="227571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/>
          <p:nvPr/>
        </p:nvSpPr>
        <p:spPr>
          <a:xfrm>
            <a:off x="-24150" y="0"/>
            <a:ext cx="9168300" cy="5143500"/>
          </a:xfrm>
          <a:prstGeom prst="frame">
            <a:avLst>
              <a:gd name="adj1" fmla="val 682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78" name="Google Shape;178;p6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79" name="Google Shape;179;p6"/>
          <p:cNvGrpSpPr/>
          <p:nvPr/>
        </p:nvGrpSpPr>
        <p:grpSpPr>
          <a:xfrm>
            <a:off x="54803" y="-34396"/>
            <a:ext cx="941347" cy="1640809"/>
            <a:chOff x="54803" y="-34396"/>
            <a:chExt cx="941347" cy="1640809"/>
          </a:xfrm>
        </p:grpSpPr>
        <p:grpSp>
          <p:nvGrpSpPr>
            <p:cNvPr id="180" name="Google Shape;180;p6"/>
            <p:cNvGrpSpPr/>
            <p:nvPr/>
          </p:nvGrpSpPr>
          <p:grpSpPr>
            <a:xfrm>
              <a:off x="55327" y="647676"/>
              <a:ext cx="550707" cy="550707"/>
              <a:chOff x="7235107" y="875577"/>
              <a:chExt cx="376758" cy="376758"/>
            </a:xfrm>
          </p:grpSpPr>
          <p:sp>
            <p:nvSpPr>
              <p:cNvPr id="181" name="Google Shape;181;p6"/>
              <p:cNvSpPr/>
              <p:nvPr/>
            </p:nvSpPr>
            <p:spPr>
              <a:xfrm>
                <a:off x="7235107" y="875577"/>
                <a:ext cx="376758" cy="376758"/>
              </a:xfrm>
              <a:custGeom>
                <a:avLst/>
                <a:gdLst/>
                <a:ahLst/>
                <a:cxnLst/>
                <a:rect l="l" t="t" r="r" b="b"/>
                <a:pathLst>
                  <a:path w="521464" h="521464" extrusionOk="0">
                    <a:moveTo>
                      <a:pt x="521464" y="260732"/>
                    </a:moveTo>
                    <a:cubicBezTo>
                      <a:pt x="521464" y="404731"/>
                      <a:pt x="404730" y="521465"/>
                      <a:pt x="260732" y="521465"/>
                    </a:cubicBezTo>
                    <a:cubicBezTo>
                      <a:pt x="116733" y="521465"/>
                      <a:pt x="-1" y="404731"/>
                      <a:pt x="-1" y="260732"/>
                    </a:cubicBezTo>
                    <a:cubicBezTo>
                      <a:pt x="-1" y="116734"/>
                      <a:pt x="116733" y="0"/>
                      <a:pt x="260732" y="0"/>
                    </a:cubicBezTo>
                    <a:cubicBezTo>
                      <a:pt x="404730" y="0"/>
                      <a:pt x="521464" y="116734"/>
                      <a:pt x="521464" y="26073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>
                <a:off x="7471455" y="1001410"/>
                <a:ext cx="85875" cy="62839"/>
              </a:xfrm>
              <a:custGeom>
                <a:avLst/>
                <a:gdLst/>
                <a:ahLst/>
                <a:cxnLst/>
                <a:rect l="l" t="t" r="r" b="b"/>
                <a:pathLst>
                  <a:path w="119271" h="87276" extrusionOk="0">
                    <a:moveTo>
                      <a:pt x="69379" y="34207"/>
                    </a:moveTo>
                    <a:cubicBezTo>
                      <a:pt x="44859" y="24753"/>
                      <a:pt x="17647" y="31830"/>
                      <a:pt x="0" y="43003"/>
                    </a:cubicBezTo>
                    <a:cubicBezTo>
                      <a:pt x="14025" y="9307"/>
                      <a:pt x="49875" y="-8237"/>
                      <a:pt x="81174" y="3790"/>
                    </a:cubicBezTo>
                    <a:cubicBezTo>
                      <a:pt x="112381" y="15809"/>
                      <a:pt x="127241" y="52885"/>
                      <a:pt x="114981" y="87277"/>
                    </a:cubicBezTo>
                    <a:cubicBezTo>
                      <a:pt x="109502" y="67206"/>
                      <a:pt x="93991" y="43662"/>
                      <a:pt x="69379" y="342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6"/>
              <p:cNvSpPr/>
              <p:nvPr/>
            </p:nvSpPr>
            <p:spPr>
              <a:xfrm>
                <a:off x="7301148" y="967122"/>
                <a:ext cx="88672" cy="48729"/>
              </a:xfrm>
              <a:custGeom>
                <a:avLst/>
                <a:gdLst/>
                <a:ahLst/>
                <a:cxnLst/>
                <a:rect l="l" t="t" r="r" b="b"/>
                <a:pathLst>
                  <a:path w="123155" h="67679" extrusionOk="0">
                    <a:moveTo>
                      <a:pt x="62599" y="32610"/>
                    </a:moveTo>
                    <a:cubicBezTo>
                      <a:pt x="88883" y="33436"/>
                      <a:pt x="111359" y="50563"/>
                      <a:pt x="123155" y="67680"/>
                    </a:cubicBezTo>
                    <a:cubicBezTo>
                      <a:pt x="123340" y="31189"/>
                      <a:pt x="97149" y="1078"/>
                      <a:pt x="63714" y="29"/>
                    </a:cubicBezTo>
                    <a:cubicBezTo>
                      <a:pt x="30278" y="-1030"/>
                      <a:pt x="2136" y="27362"/>
                      <a:pt x="0" y="63788"/>
                    </a:cubicBezTo>
                    <a:cubicBezTo>
                      <a:pt x="12910" y="47451"/>
                      <a:pt x="36408" y="31774"/>
                      <a:pt x="62599" y="326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6"/>
              <p:cNvSpPr/>
              <p:nvPr/>
            </p:nvSpPr>
            <p:spPr>
              <a:xfrm>
                <a:off x="7344189" y="1036300"/>
                <a:ext cx="162734" cy="103643"/>
              </a:xfrm>
              <a:custGeom>
                <a:avLst/>
                <a:gdLst/>
                <a:ahLst/>
                <a:cxnLst/>
                <a:rect l="l" t="t" r="r" b="b"/>
                <a:pathLst>
                  <a:path w="226019" h="143949" extrusionOk="0">
                    <a:moveTo>
                      <a:pt x="4230" y="9"/>
                    </a:moveTo>
                    <a:cubicBezTo>
                      <a:pt x="3488" y="2628"/>
                      <a:pt x="2837" y="5276"/>
                      <a:pt x="2280" y="7987"/>
                    </a:cubicBezTo>
                    <a:cubicBezTo>
                      <a:pt x="-10165" y="69398"/>
                      <a:pt x="29586" y="129256"/>
                      <a:pt x="90977" y="141674"/>
                    </a:cubicBezTo>
                    <a:cubicBezTo>
                      <a:pt x="152462" y="154101"/>
                      <a:pt x="212274" y="114387"/>
                      <a:pt x="224720" y="52967"/>
                    </a:cubicBezTo>
                    <a:cubicBezTo>
                      <a:pt x="225276" y="50265"/>
                      <a:pt x="225648" y="47562"/>
                      <a:pt x="226019" y="44859"/>
                    </a:cubicBezTo>
                    <a:lnTo>
                      <a:pt x="42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6"/>
              <p:cNvSpPr/>
              <p:nvPr/>
            </p:nvSpPr>
            <p:spPr>
              <a:xfrm>
                <a:off x="7364996" y="1090637"/>
                <a:ext cx="95826" cy="49239"/>
              </a:xfrm>
              <a:custGeom>
                <a:avLst/>
                <a:gdLst/>
                <a:ahLst/>
                <a:cxnLst/>
                <a:rect l="l" t="t" r="r" b="b"/>
                <a:pathLst>
                  <a:path w="133091" h="68387" extrusionOk="0">
                    <a:moveTo>
                      <a:pt x="0" y="30522"/>
                    </a:moveTo>
                    <a:cubicBezTo>
                      <a:pt x="15696" y="48168"/>
                      <a:pt x="37151" y="61060"/>
                      <a:pt x="62041" y="66112"/>
                    </a:cubicBezTo>
                    <a:cubicBezTo>
                      <a:pt x="87025" y="71164"/>
                      <a:pt x="111730" y="67598"/>
                      <a:pt x="133092" y="57456"/>
                    </a:cubicBezTo>
                    <a:cubicBezTo>
                      <a:pt x="126497" y="30011"/>
                      <a:pt x="104671" y="7461"/>
                      <a:pt x="75137" y="1498"/>
                    </a:cubicBezTo>
                    <a:cubicBezTo>
                      <a:pt x="45695" y="-4465"/>
                      <a:pt x="16810" y="7813"/>
                      <a:pt x="0" y="30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6"/>
              <p:cNvSpPr/>
              <p:nvPr/>
            </p:nvSpPr>
            <p:spPr>
              <a:xfrm>
                <a:off x="7359654" y="1038811"/>
                <a:ext cx="134811" cy="44663"/>
              </a:xfrm>
              <a:custGeom>
                <a:avLst/>
                <a:gdLst/>
                <a:ahLst/>
                <a:cxnLst/>
                <a:rect l="l" t="t" r="r" b="b"/>
                <a:pathLst>
                  <a:path w="187238" h="62032" extrusionOk="0">
                    <a:moveTo>
                      <a:pt x="85539" y="59135"/>
                    </a:moveTo>
                    <a:cubicBezTo>
                      <a:pt x="125011" y="67140"/>
                      <a:pt x="162998" y="58076"/>
                      <a:pt x="187239" y="37884"/>
                    </a:cubicBezTo>
                    <a:lnTo>
                      <a:pt x="0" y="0"/>
                    </a:lnTo>
                    <a:cubicBezTo>
                      <a:pt x="14488" y="28040"/>
                      <a:pt x="45974" y="51129"/>
                      <a:pt x="85539" y="591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" name="Google Shape;187;p6"/>
            <p:cNvGrpSpPr/>
            <p:nvPr/>
          </p:nvGrpSpPr>
          <p:grpSpPr>
            <a:xfrm>
              <a:off x="140341" y="119616"/>
              <a:ext cx="380679" cy="380687"/>
              <a:chOff x="7700516" y="334470"/>
              <a:chExt cx="260436" cy="260441"/>
            </a:xfrm>
          </p:grpSpPr>
          <p:sp>
            <p:nvSpPr>
              <p:cNvPr id="188" name="Google Shape;188;p6"/>
              <p:cNvSpPr/>
              <p:nvPr/>
            </p:nvSpPr>
            <p:spPr>
              <a:xfrm>
                <a:off x="7700516" y="334470"/>
                <a:ext cx="260436" cy="26044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6"/>
              <p:cNvSpPr/>
              <p:nvPr/>
            </p:nvSpPr>
            <p:spPr>
              <a:xfrm>
                <a:off x="7738687" y="435104"/>
                <a:ext cx="61037" cy="37940"/>
              </a:xfrm>
              <a:custGeom>
                <a:avLst/>
                <a:gdLst/>
                <a:ahLst/>
                <a:cxnLst/>
                <a:rect l="l" t="t" r="r" b="b"/>
                <a:pathLst>
                  <a:path w="84774" h="52695" extrusionOk="0">
                    <a:moveTo>
                      <a:pt x="38800" y="22845"/>
                    </a:moveTo>
                    <a:cubicBezTo>
                      <a:pt x="56725" y="19771"/>
                      <a:pt x="74372" y="28315"/>
                      <a:pt x="84774" y="38309"/>
                    </a:cubicBezTo>
                    <a:cubicBezTo>
                      <a:pt x="79852" y="13483"/>
                      <a:pt x="57840" y="-3346"/>
                      <a:pt x="34992" y="564"/>
                    </a:cubicBezTo>
                    <a:cubicBezTo>
                      <a:pt x="12052" y="4474"/>
                      <a:pt x="-3088" y="27647"/>
                      <a:pt x="535" y="52696"/>
                    </a:cubicBezTo>
                    <a:cubicBezTo>
                      <a:pt x="7036" y="39814"/>
                      <a:pt x="20782" y="25919"/>
                      <a:pt x="38800" y="228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6"/>
              <p:cNvSpPr/>
              <p:nvPr/>
            </p:nvSpPr>
            <p:spPr>
              <a:xfrm>
                <a:off x="7848658" y="395655"/>
                <a:ext cx="57654" cy="47662"/>
              </a:xfrm>
              <a:custGeom>
                <a:avLst/>
                <a:gdLst/>
                <a:ahLst/>
                <a:cxnLst/>
                <a:rect l="l" t="t" r="r" b="b"/>
                <a:pathLst>
                  <a:path w="80075" h="66197" extrusionOk="0">
                    <a:moveTo>
                      <a:pt x="31687" y="24886"/>
                    </a:moveTo>
                    <a:cubicBezTo>
                      <a:pt x="15898" y="34035"/>
                      <a:pt x="7818" y="51857"/>
                      <a:pt x="6239" y="66198"/>
                    </a:cubicBezTo>
                    <a:cubicBezTo>
                      <a:pt x="-5928" y="43982"/>
                      <a:pt x="202" y="16973"/>
                      <a:pt x="20264" y="5326"/>
                    </a:cubicBezTo>
                    <a:cubicBezTo>
                      <a:pt x="40324" y="-6320"/>
                      <a:pt x="66887" y="1779"/>
                      <a:pt x="80075" y="23326"/>
                    </a:cubicBezTo>
                    <a:cubicBezTo>
                      <a:pt x="66887" y="17595"/>
                      <a:pt x="47383" y="15729"/>
                      <a:pt x="31687" y="248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6"/>
              <p:cNvSpPr/>
              <p:nvPr/>
            </p:nvSpPr>
            <p:spPr>
              <a:xfrm>
                <a:off x="7748487" y="466702"/>
                <a:ext cx="64928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78" h="90146" extrusionOk="0">
                    <a:moveTo>
                      <a:pt x="87492" y="29725"/>
                    </a:moveTo>
                    <a:cubicBezTo>
                      <a:pt x="78948" y="6330"/>
                      <a:pt x="53128" y="-5772"/>
                      <a:pt x="29723" y="2708"/>
                    </a:cubicBezTo>
                    <a:cubicBezTo>
                      <a:pt x="6319" y="11178"/>
                      <a:pt x="-5755" y="37016"/>
                      <a:pt x="2696" y="60421"/>
                    </a:cubicBezTo>
                    <a:cubicBezTo>
                      <a:pt x="11241" y="83817"/>
                      <a:pt x="37061" y="95919"/>
                      <a:pt x="60466" y="87439"/>
                    </a:cubicBezTo>
                    <a:cubicBezTo>
                      <a:pt x="83777" y="78959"/>
                      <a:pt x="95945" y="53130"/>
                      <a:pt x="87492" y="297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6"/>
              <p:cNvSpPr/>
              <p:nvPr/>
            </p:nvSpPr>
            <p:spPr>
              <a:xfrm>
                <a:off x="7856121" y="427726"/>
                <a:ext cx="64896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33" h="90146" extrusionOk="0">
                    <a:moveTo>
                      <a:pt x="87437" y="29725"/>
                    </a:moveTo>
                    <a:cubicBezTo>
                      <a:pt x="78985" y="6330"/>
                      <a:pt x="53165" y="-5772"/>
                      <a:pt x="29760" y="2708"/>
                    </a:cubicBezTo>
                    <a:cubicBezTo>
                      <a:pt x="6355" y="11178"/>
                      <a:pt x="-5811" y="37016"/>
                      <a:pt x="2734" y="60421"/>
                    </a:cubicBezTo>
                    <a:cubicBezTo>
                      <a:pt x="11185" y="83817"/>
                      <a:pt x="37005" y="95918"/>
                      <a:pt x="60410" y="87439"/>
                    </a:cubicBezTo>
                    <a:cubicBezTo>
                      <a:pt x="83815" y="78968"/>
                      <a:pt x="95889" y="53130"/>
                      <a:pt x="87437" y="297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6"/>
              <p:cNvSpPr/>
              <p:nvPr/>
            </p:nvSpPr>
            <p:spPr>
              <a:xfrm>
                <a:off x="7778720" y="454375"/>
                <a:ext cx="113135" cy="68712"/>
              </a:xfrm>
              <a:custGeom>
                <a:avLst/>
                <a:gdLst/>
                <a:ahLst/>
                <a:cxnLst/>
                <a:rect l="l" t="t" r="r" b="b"/>
                <a:pathLst>
                  <a:path w="157132" h="95434" extrusionOk="0">
                    <a:moveTo>
                      <a:pt x="99595" y="90019"/>
                    </a:moveTo>
                    <a:cubicBezTo>
                      <a:pt x="63467" y="103124"/>
                      <a:pt x="24737" y="91979"/>
                      <a:pt x="1146" y="61617"/>
                    </a:cubicBezTo>
                    <a:cubicBezTo>
                      <a:pt x="-711" y="59295"/>
                      <a:pt x="-247" y="55961"/>
                      <a:pt x="2075" y="54150"/>
                    </a:cubicBezTo>
                    <a:cubicBezTo>
                      <a:pt x="4397" y="52348"/>
                      <a:pt x="7741" y="52766"/>
                      <a:pt x="9505" y="55079"/>
                    </a:cubicBezTo>
                    <a:cubicBezTo>
                      <a:pt x="30310" y="81735"/>
                      <a:pt x="64210" y="91515"/>
                      <a:pt x="95974" y="80016"/>
                    </a:cubicBezTo>
                    <a:cubicBezTo>
                      <a:pt x="127738" y="68509"/>
                      <a:pt x="147520" y="39262"/>
                      <a:pt x="146405" y="5501"/>
                    </a:cubicBezTo>
                    <a:cubicBezTo>
                      <a:pt x="146313" y="2567"/>
                      <a:pt x="148635" y="105"/>
                      <a:pt x="151514" y="3"/>
                    </a:cubicBezTo>
                    <a:cubicBezTo>
                      <a:pt x="154486" y="-99"/>
                      <a:pt x="156900" y="2204"/>
                      <a:pt x="157086" y="5139"/>
                    </a:cubicBezTo>
                    <a:cubicBezTo>
                      <a:pt x="158293" y="43590"/>
                      <a:pt x="135817" y="76905"/>
                      <a:pt x="99595" y="900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4" name="Google Shape;194;p6"/>
            <p:cNvGrpSpPr/>
            <p:nvPr/>
          </p:nvGrpSpPr>
          <p:grpSpPr>
            <a:xfrm>
              <a:off x="54803" y="1345753"/>
              <a:ext cx="212384" cy="260659"/>
              <a:chOff x="5539395" y="106198"/>
              <a:chExt cx="145299" cy="178326"/>
            </a:xfrm>
          </p:grpSpPr>
          <p:sp>
            <p:nvSpPr>
              <p:cNvPr id="195" name="Google Shape;195;p6"/>
              <p:cNvSpPr/>
              <p:nvPr/>
            </p:nvSpPr>
            <p:spPr>
              <a:xfrm>
                <a:off x="5539395" y="106198"/>
                <a:ext cx="119993" cy="125965"/>
              </a:xfrm>
              <a:custGeom>
                <a:avLst/>
                <a:gdLst/>
                <a:ahLst/>
                <a:cxnLst/>
                <a:rect l="l" t="t" r="r" b="b"/>
                <a:pathLst>
                  <a:path w="166657" h="174951" extrusionOk="0">
                    <a:moveTo>
                      <a:pt x="53106" y="96517"/>
                    </a:moveTo>
                    <a:lnTo>
                      <a:pt x="0" y="50079"/>
                    </a:lnTo>
                    <a:lnTo>
                      <a:pt x="68496" y="60555"/>
                    </a:lnTo>
                    <a:lnTo>
                      <a:pt x="70317" y="0"/>
                    </a:lnTo>
                    <a:lnTo>
                      <a:pt x="94167" y="59673"/>
                    </a:lnTo>
                    <a:lnTo>
                      <a:pt x="157147" y="36686"/>
                    </a:lnTo>
                    <a:lnTo>
                      <a:pt x="108061" y="83784"/>
                    </a:lnTo>
                    <a:lnTo>
                      <a:pt x="166658" y="120637"/>
                    </a:lnTo>
                    <a:lnTo>
                      <a:pt x="97121" y="114526"/>
                    </a:lnTo>
                    <a:lnTo>
                      <a:pt x="103576" y="174951"/>
                    </a:lnTo>
                    <a:lnTo>
                      <a:pt x="72100" y="119309"/>
                    </a:lnTo>
                    <a:lnTo>
                      <a:pt x="12157" y="142361"/>
                    </a:lnTo>
                    <a:lnTo>
                      <a:pt x="53106" y="9651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6"/>
              <p:cNvSpPr/>
              <p:nvPr/>
            </p:nvSpPr>
            <p:spPr>
              <a:xfrm>
                <a:off x="5633846" y="227571"/>
                <a:ext cx="50849" cy="56953"/>
              </a:xfrm>
              <a:custGeom>
                <a:avLst/>
                <a:gdLst/>
                <a:ahLst/>
                <a:cxnLst/>
                <a:rect l="l" t="t" r="r" b="b"/>
                <a:pathLst>
                  <a:path w="70623" h="79102" extrusionOk="0">
                    <a:moveTo>
                      <a:pt x="26154" y="30101"/>
                    </a:moveTo>
                    <a:lnTo>
                      <a:pt x="33343" y="0"/>
                    </a:lnTo>
                    <a:lnTo>
                      <a:pt x="43262" y="28727"/>
                    </a:lnTo>
                    <a:lnTo>
                      <a:pt x="67131" y="17080"/>
                    </a:lnTo>
                    <a:lnTo>
                      <a:pt x="48844" y="38516"/>
                    </a:lnTo>
                    <a:lnTo>
                      <a:pt x="70623" y="58271"/>
                    </a:lnTo>
                    <a:lnTo>
                      <a:pt x="42315" y="48834"/>
                    </a:lnTo>
                    <a:lnTo>
                      <a:pt x="39974" y="79103"/>
                    </a:lnTo>
                    <a:lnTo>
                      <a:pt x="28151" y="50859"/>
                    </a:lnTo>
                    <a:lnTo>
                      <a:pt x="6009" y="65701"/>
                    </a:lnTo>
                    <a:lnTo>
                      <a:pt x="21186" y="42119"/>
                    </a:lnTo>
                    <a:lnTo>
                      <a:pt x="0" y="23563"/>
                    </a:lnTo>
                    <a:lnTo>
                      <a:pt x="26154" y="3010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" name="Google Shape;197;p6"/>
            <p:cNvGrpSpPr/>
            <p:nvPr/>
          </p:nvGrpSpPr>
          <p:grpSpPr>
            <a:xfrm>
              <a:off x="651542" y="-34396"/>
              <a:ext cx="344608" cy="346322"/>
              <a:chOff x="4979184" y="993907"/>
              <a:chExt cx="235759" cy="236931"/>
            </a:xfrm>
          </p:grpSpPr>
          <p:sp>
            <p:nvSpPr>
              <p:cNvPr id="198" name="Google Shape;198;p6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6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6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1" name="Google Shape;201;p6"/>
          <p:cNvGrpSpPr/>
          <p:nvPr/>
        </p:nvGrpSpPr>
        <p:grpSpPr>
          <a:xfrm>
            <a:off x="8609328" y="54679"/>
            <a:ext cx="475209" cy="1291059"/>
            <a:chOff x="8609328" y="54679"/>
            <a:chExt cx="475209" cy="1291059"/>
          </a:xfrm>
        </p:grpSpPr>
        <p:grpSp>
          <p:nvGrpSpPr>
            <p:cNvPr id="202" name="Google Shape;202;p6"/>
            <p:cNvGrpSpPr/>
            <p:nvPr/>
          </p:nvGrpSpPr>
          <p:grpSpPr>
            <a:xfrm rot="10800000">
              <a:off x="8696392" y="54679"/>
              <a:ext cx="344608" cy="346322"/>
              <a:chOff x="4979184" y="993907"/>
              <a:chExt cx="235759" cy="236931"/>
            </a:xfrm>
          </p:grpSpPr>
          <p:sp>
            <p:nvSpPr>
              <p:cNvPr id="203" name="Google Shape;203;p6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6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6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6" name="Google Shape;206;p6"/>
            <p:cNvGrpSpPr/>
            <p:nvPr/>
          </p:nvGrpSpPr>
          <p:grpSpPr>
            <a:xfrm>
              <a:off x="8609328" y="463299"/>
              <a:ext cx="431679" cy="431702"/>
              <a:chOff x="6974995" y="262820"/>
              <a:chExt cx="432978" cy="433001"/>
            </a:xfrm>
          </p:grpSpPr>
          <p:sp>
            <p:nvSpPr>
              <p:cNvPr id="207" name="Google Shape;207;p6"/>
              <p:cNvSpPr/>
              <p:nvPr/>
            </p:nvSpPr>
            <p:spPr>
              <a:xfrm>
                <a:off x="6974995" y="262820"/>
                <a:ext cx="432978" cy="433001"/>
              </a:xfrm>
              <a:custGeom>
                <a:avLst/>
                <a:gdLst/>
                <a:ahLst/>
                <a:cxnLst/>
                <a:rect l="l" t="t" r="r" b="b"/>
                <a:pathLst>
                  <a:path w="601358" h="601390" extrusionOk="0">
                    <a:moveTo>
                      <a:pt x="600768" y="281989"/>
                    </a:moveTo>
                    <a:cubicBezTo>
                      <a:pt x="590459" y="116242"/>
                      <a:pt x="447708" y="-9735"/>
                      <a:pt x="281923" y="592"/>
                    </a:cubicBezTo>
                    <a:cubicBezTo>
                      <a:pt x="116231" y="10920"/>
                      <a:pt x="-9801" y="153653"/>
                      <a:pt x="600" y="319400"/>
                    </a:cubicBezTo>
                    <a:cubicBezTo>
                      <a:pt x="10910" y="485147"/>
                      <a:pt x="153661" y="611135"/>
                      <a:pt x="319353" y="600797"/>
                    </a:cubicBezTo>
                    <a:cubicBezTo>
                      <a:pt x="485137" y="590470"/>
                      <a:pt x="611078" y="447728"/>
                      <a:pt x="600768" y="281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6"/>
              <p:cNvSpPr/>
              <p:nvPr/>
            </p:nvSpPr>
            <p:spPr>
              <a:xfrm>
                <a:off x="7075565" y="402488"/>
                <a:ext cx="30511" cy="57861"/>
              </a:xfrm>
              <a:custGeom>
                <a:avLst/>
                <a:gdLst/>
                <a:ahLst/>
                <a:cxnLst/>
                <a:rect l="l" t="t" r="r" b="b"/>
                <a:pathLst>
                  <a:path w="42376" h="80363" extrusionOk="0">
                    <a:moveTo>
                      <a:pt x="42225" y="38872"/>
                    </a:moveTo>
                    <a:cubicBezTo>
                      <a:pt x="43618" y="61051"/>
                      <a:pt x="35259" y="79617"/>
                      <a:pt x="23649" y="80341"/>
                    </a:cubicBezTo>
                    <a:cubicBezTo>
                      <a:pt x="12040" y="81066"/>
                      <a:pt x="1545" y="63670"/>
                      <a:pt x="152" y="41491"/>
                    </a:cubicBezTo>
                    <a:cubicBezTo>
                      <a:pt x="-1241" y="19312"/>
                      <a:pt x="7117" y="746"/>
                      <a:pt x="18727" y="22"/>
                    </a:cubicBezTo>
                    <a:cubicBezTo>
                      <a:pt x="30337" y="-703"/>
                      <a:pt x="40831" y="16693"/>
                      <a:pt x="42225" y="388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7269661" y="390393"/>
                <a:ext cx="30499" cy="57861"/>
              </a:xfrm>
              <a:custGeom>
                <a:avLst/>
                <a:gdLst/>
                <a:ahLst/>
                <a:cxnLst/>
                <a:rect l="l" t="t" r="r" b="b"/>
                <a:pathLst>
                  <a:path w="42360" h="80363" extrusionOk="0">
                    <a:moveTo>
                      <a:pt x="42207" y="38872"/>
                    </a:moveTo>
                    <a:cubicBezTo>
                      <a:pt x="43600" y="61051"/>
                      <a:pt x="35335" y="79617"/>
                      <a:pt x="23725" y="80341"/>
                    </a:cubicBezTo>
                    <a:cubicBezTo>
                      <a:pt x="12116" y="81066"/>
                      <a:pt x="1528" y="63670"/>
                      <a:pt x="134" y="41491"/>
                    </a:cubicBezTo>
                    <a:cubicBezTo>
                      <a:pt x="-1165" y="19312"/>
                      <a:pt x="7100" y="746"/>
                      <a:pt x="18710" y="22"/>
                    </a:cubicBezTo>
                    <a:cubicBezTo>
                      <a:pt x="30319" y="-703"/>
                      <a:pt x="40814" y="16693"/>
                      <a:pt x="42207" y="388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7079344" y="461804"/>
                <a:ext cx="224847" cy="136658"/>
              </a:xfrm>
              <a:custGeom>
                <a:avLst/>
                <a:gdLst/>
                <a:ahLst/>
                <a:cxnLst/>
                <a:rect l="l" t="t" r="r" b="b"/>
                <a:pathLst>
                  <a:path w="312287" h="189803" extrusionOk="0">
                    <a:moveTo>
                      <a:pt x="656" y="19188"/>
                    </a:moveTo>
                    <a:cubicBezTo>
                      <a:pt x="-88" y="27101"/>
                      <a:pt x="-180" y="35172"/>
                      <a:pt x="284" y="43355"/>
                    </a:cubicBezTo>
                    <a:cubicBezTo>
                      <a:pt x="5671" y="129433"/>
                      <a:pt x="79786" y="194864"/>
                      <a:pt x="165883" y="189496"/>
                    </a:cubicBezTo>
                    <a:cubicBezTo>
                      <a:pt x="251979" y="184137"/>
                      <a:pt x="317365" y="110003"/>
                      <a:pt x="311977" y="23934"/>
                    </a:cubicBezTo>
                    <a:cubicBezTo>
                      <a:pt x="311513" y="15752"/>
                      <a:pt x="310399" y="7765"/>
                      <a:pt x="308634" y="0"/>
                    </a:cubicBezTo>
                    <a:lnTo>
                      <a:pt x="656" y="19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6"/>
              <p:cNvSpPr/>
              <p:nvPr/>
            </p:nvSpPr>
            <p:spPr>
              <a:xfrm>
                <a:off x="7081084" y="464529"/>
                <a:ext cx="223149" cy="133762"/>
              </a:xfrm>
              <a:custGeom>
                <a:avLst/>
                <a:gdLst/>
                <a:ahLst/>
                <a:cxnLst/>
                <a:rect l="l" t="t" r="r" b="b"/>
                <a:pathLst>
                  <a:path w="309929" h="185780" extrusionOk="0">
                    <a:moveTo>
                      <a:pt x="309929" y="28606"/>
                    </a:moveTo>
                    <a:cubicBezTo>
                      <a:pt x="291446" y="44154"/>
                      <a:pt x="271293" y="57249"/>
                      <a:pt x="249559" y="67447"/>
                    </a:cubicBezTo>
                    <a:cubicBezTo>
                      <a:pt x="248166" y="44961"/>
                      <a:pt x="246773" y="22476"/>
                      <a:pt x="245380" y="0"/>
                    </a:cubicBezTo>
                    <a:lnTo>
                      <a:pt x="236557" y="548"/>
                    </a:lnTo>
                    <a:cubicBezTo>
                      <a:pt x="238042" y="24139"/>
                      <a:pt x="239529" y="47738"/>
                      <a:pt x="240922" y="71329"/>
                    </a:cubicBezTo>
                    <a:cubicBezTo>
                      <a:pt x="217795" y="81239"/>
                      <a:pt x="193277" y="88056"/>
                      <a:pt x="167735" y="91326"/>
                    </a:cubicBezTo>
                    <a:cubicBezTo>
                      <a:pt x="166527" y="91474"/>
                      <a:pt x="165320" y="91539"/>
                      <a:pt x="164113" y="91669"/>
                    </a:cubicBezTo>
                    <a:cubicBezTo>
                      <a:pt x="162348" y="62905"/>
                      <a:pt x="160584" y="34151"/>
                      <a:pt x="158726" y="5396"/>
                    </a:cubicBezTo>
                    <a:lnTo>
                      <a:pt x="149903" y="5944"/>
                    </a:lnTo>
                    <a:cubicBezTo>
                      <a:pt x="151761" y="34801"/>
                      <a:pt x="153525" y="63667"/>
                      <a:pt x="155290" y="92523"/>
                    </a:cubicBezTo>
                    <a:cubicBezTo>
                      <a:pt x="127519" y="94520"/>
                      <a:pt x="99564" y="91446"/>
                      <a:pt x="72537" y="84963"/>
                    </a:cubicBezTo>
                    <a:cubicBezTo>
                      <a:pt x="71051" y="60323"/>
                      <a:pt x="69471" y="35683"/>
                      <a:pt x="67986" y="11043"/>
                    </a:cubicBezTo>
                    <a:lnTo>
                      <a:pt x="59163" y="11591"/>
                    </a:lnTo>
                    <a:cubicBezTo>
                      <a:pt x="60556" y="35284"/>
                      <a:pt x="62041" y="58967"/>
                      <a:pt x="63528" y="82660"/>
                    </a:cubicBezTo>
                    <a:cubicBezTo>
                      <a:pt x="62878" y="82474"/>
                      <a:pt x="62135" y="82316"/>
                      <a:pt x="61484" y="82131"/>
                    </a:cubicBezTo>
                    <a:cubicBezTo>
                      <a:pt x="42537" y="76911"/>
                      <a:pt x="19876" y="68682"/>
                      <a:pt x="0" y="56943"/>
                    </a:cubicBezTo>
                    <a:cubicBezTo>
                      <a:pt x="650" y="60444"/>
                      <a:pt x="1393" y="63890"/>
                      <a:pt x="2229" y="67298"/>
                    </a:cubicBezTo>
                    <a:cubicBezTo>
                      <a:pt x="11795" y="72416"/>
                      <a:pt x="21733" y="76865"/>
                      <a:pt x="31207" y="80905"/>
                    </a:cubicBezTo>
                    <a:cubicBezTo>
                      <a:pt x="41980" y="85437"/>
                      <a:pt x="52940" y="89078"/>
                      <a:pt x="64178" y="92068"/>
                    </a:cubicBezTo>
                    <a:cubicBezTo>
                      <a:pt x="65571" y="114916"/>
                      <a:pt x="66964" y="137773"/>
                      <a:pt x="68450" y="160621"/>
                    </a:cubicBezTo>
                    <a:cubicBezTo>
                      <a:pt x="71422" y="162580"/>
                      <a:pt x="74487" y="164401"/>
                      <a:pt x="77645" y="166147"/>
                    </a:cubicBezTo>
                    <a:cubicBezTo>
                      <a:pt x="76159" y="142231"/>
                      <a:pt x="74673" y="118315"/>
                      <a:pt x="73186" y="94400"/>
                    </a:cubicBezTo>
                    <a:cubicBezTo>
                      <a:pt x="97149" y="99935"/>
                      <a:pt x="121947" y="102183"/>
                      <a:pt x="146652" y="101718"/>
                    </a:cubicBezTo>
                    <a:cubicBezTo>
                      <a:pt x="149717" y="101663"/>
                      <a:pt x="152782" y="101430"/>
                      <a:pt x="155847" y="101254"/>
                    </a:cubicBezTo>
                    <a:cubicBezTo>
                      <a:pt x="157612" y="129433"/>
                      <a:pt x="159377" y="157611"/>
                      <a:pt x="161141" y="185781"/>
                    </a:cubicBezTo>
                    <a:cubicBezTo>
                      <a:pt x="161884" y="185744"/>
                      <a:pt x="162720" y="185744"/>
                      <a:pt x="163463" y="185697"/>
                    </a:cubicBezTo>
                    <a:cubicBezTo>
                      <a:pt x="165692" y="185567"/>
                      <a:pt x="167828" y="185354"/>
                      <a:pt x="169964" y="185131"/>
                    </a:cubicBezTo>
                    <a:cubicBezTo>
                      <a:pt x="168200" y="156971"/>
                      <a:pt x="166435" y="128801"/>
                      <a:pt x="164670" y="100632"/>
                    </a:cubicBezTo>
                    <a:cubicBezTo>
                      <a:pt x="191233" y="98152"/>
                      <a:pt x="217145" y="91381"/>
                      <a:pt x="241572" y="81091"/>
                    </a:cubicBezTo>
                    <a:cubicBezTo>
                      <a:pt x="243150" y="105944"/>
                      <a:pt x="244730" y="130789"/>
                      <a:pt x="246216" y="155642"/>
                    </a:cubicBezTo>
                    <a:cubicBezTo>
                      <a:pt x="249095" y="153516"/>
                      <a:pt x="251974" y="151324"/>
                      <a:pt x="254668" y="149011"/>
                    </a:cubicBezTo>
                    <a:cubicBezTo>
                      <a:pt x="253182" y="125132"/>
                      <a:pt x="251695" y="101245"/>
                      <a:pt x="250210" y="77366"/>
                    </a:cubicBezTo>
                    <a:cubicBezTo>
                      <a:pt x="271385" y="67596"/>
                      <a:pt x="291354" y="55122"/>
                      <a:pt x="309557" y="40513"/>
                    </a:cubicBezTo>
                    <a:cubicBezTo>
                      <a:pt x="309743" y="36575"/>
                      <a:pt x="309929" y="32609"/>
                      <a:pt x="309929" y="285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2" name="Google Shape;212;p6"/>
            <p:cNvGrpSpPr/>
            <p:nvPr/>
          </p:nvGrpSpPr>
          <p:grpSpPr>
            <a:xfrm>
              <a:off x="8872153" y="1085078"/>
              <a:ext cx="212384" cy="260659"/>
              <a:chOff x="5539395" y="106198"/>
              <a:chExt cx="145299" cy="178326"/>
            </a:xfrm>
          </p:grpSpPr>
          <p:sp>
            <p:nvSpPr>
              <p:cNvPr id="213" name="Google Shape;213;p6"/>
              <p:cNvSpPr/>
              <p:nvPr/>
            </p:nvSpPr>
            <p:spPr>
              <a:xfrm>
                <a:off x="5539395" y="106198"/>
                <a:ext cx="119993" cy="125965"/>
              </a:xfrm>
              <a:custGeom>
                <a:avLst/>
                <a:gdLst/>
                <a:ahLst/>
                <a:cxnLst/>
                <a:rect l="l" t="t" r="r" b="b"/>
                <a:pathLst>
                  <a:path w="166657" h="174951" extrusionOk="0">
                    <a:moveTo>
                      <a:pt x="53106" y="96517"/>
                    </a:moveTo>
                    <a:lnTo>
                      <a:pt x="0" y="50079"/>
                    </a:lnTo>
                    <a:lnTo>
                      <a:pt x="68496" y="60555"/>
                    </a:lnTo>
                    <a:lnTo>
                      <a:pt x="70317" y="0"/>
                    </a:lnTo>
                    <a:lnTo>
                      <a:pt x="94167" y="59673"/>
                    </a:lnTo>
                    <a:lnTo>
                      <a:pt x="157147" y="36686"/>
                    </a:lnTo>
                    <a:lnTo>
                      <a:pt x="108061" y="83784"/>
                    </a:lnTo>
                    <a:lnTo>
                      <a:pt x="166658" y="120637"/>
                    </a:lnTo>
                    <a:lnTo>
                      <a:pt x="97121" y="114526"/>
                    </a:lnTo>
                    <a:lnTo>
                      <a:pt x="103576" y="174951"/>
                    </a:lnTo>
                    <a:lnTo>
                      <a:pt x="72100" y="119309"/>
                    </a:lnTo>
                    <a:lnTo>
                      <a:pt x="12157" y="142361"/>
                    </a:lnTo>
                    <a:lnTo>
                      <a:pt x="53106" y="9651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6"/>
              <p:cNvSpPr/>
              <p:nvPr/>
            </p:nvSpPr>
            <p:spPr>
              <a:xfrm>
                <a:off x="5633846" y="227571"/>
                <a:ext cx="50849" cy="56953"/>
              </a:xfrm>
              <a:custGeom>
                <a:avLst/>
                <a:gdLst/>
                <a:ahLst/>
                <a:cxnLst/>
                <a:rect l="l" t="t" r="r" b="b"/>
                <a:pathLst>
                  <a:path w="70623" h="79102" extrusionOk="0">
                    <a:moveTo>
                      <a:pt x="26154" y="30101"/>
                    </a:moveTo>
                    <a:lnTo>
                      <a:pt x="33343" y="0"/>
                    </a:lnTo>
                    <a:lnTo>
                      <a:pt x="43262" y="28727"/>
                    </a:lnTo>
                    <a:lnTo>
                      <a:pt x="67131" y="17080"/>
                    </a:lnTo>
                    <a:lnTo>
                      <a:pt x="48844" y="38516"/>
                    </a:lnTo>
                    <a:lnTo>
                      <a:pt x="70623" y="58271"/>
                    </a:lnTo>
                    <a:lnTo>
                      <a:pt x="42315" y="48834"/>
                    </a:lnTo>
                    <a:lnTo>
                      <a:pt x="39974" y="79103"/>
                    </a:lnTo>
                    <a:lnTo>
                      <a:pt x="28151" y="50859"/>
                    </a:lnTo>
                    <a:lnTo>
                      <a:pt x="6009" y="65701"/>
                    </a:lnTo>
                    <a:lnTo>
                      <a:pt x="21186" y="42119"/>
                    </a:lnTo>
                    <a:lnTo>
                      <a:pt x="0" y="23563"/>
                    </a:lnTo>
                    <a:lnTo>
                      <a:pt x="26154" y="3010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"/>
          <p:cNvSpPr txBox="1">
            <a:spLocks noGrp="1"/>
          </p:cNvSpPr>
          <p:nvPr>
            <p:ph type="title"/>
          </p:nvPr>
        </p:nvSpPr>
        <p:spPr>
          <a:xfrm>
            <a:off x="4315088" y="995575"/>
            <a:ext cx="3757500" cy="121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7"/>
          <p:cNvSpPr txBox="1">
            <a:spLocks noGrp="1"/>
          </p:cNvSpPr>
          <p:nvPr>
            <p:ph type="subTitle" idx="1"/>
          </p:nvPr>
        </p:nvSpPr>
        <p:spPr>
          <a:xfrm>
            <a:off x="4315088" y="2180800"/>
            <a:ext cx="3757500" cy="19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bert Sans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18" name="Google Shape;218;p7"/>
          <p:cNvSpPr>
            <a:spLocks noGrp="1"/>
          </p:cNvSpPr>
          <p:nvPr>
            <p:ph type="pic" idx="2"/>
          </p:nvPr>
        </p:nvSpPr>
        <p:spPr>
          <a:xfrm>
            <a:off x="1071413" y="938550"/>
            <a:ext cx="2966100" cy="3266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19" name="Google Shape;219;p7"/>
          <p:cNvGrpSpPr/>
          <p:nvPr/>
        </p:nvGrpSpPr>
        <p:grpSpPr>
          <a:xfrm>
            <a:off x="-24150" y="0"/>
            <a:ext cx="9168300" cy="5143500"/>
            <a:chOff x="-24150" y="0"/>
            <a:chExt cx="9168300" cy="5143500"/>
          </a:xfrm>
        </p:grpSpPr>
        <p:sp>
          <p:nvSpPr>
            <p:cNvPr id="220" name="Google Shape;220;p7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221" name="Google Shape;221;p7"/>
            <p:cNvGrpSpPr/>
            <p:nvPr/>
          </p:nvGrpSpPr>
          <p:grpSpPr>
            <a:xfrm rot="-1799942">
              <a:off x="8511010" y="1124510"/>
              <a:ext cx="438257" cy="438276"/>
              <a:chOff x="7235107" y="875577"/>
              <a:chExt cx="376758" cy="376758"/>
            </a:xfrm>
          </p:grpSpPr>
          <p:sp>
            <p:nvSpPr>
              <p:cNvPr id="222" name="Google Shape;222;p7"/>
              <p:cNvSpPr/>
              <p:nvPr/>
            </p:nvSpPr>
            <p:spPr>
              <a:xfrm>
                <a:off x="7235107" y="875577"/>
                <a:ext cx="376758" cy="376758"/>
              </a:xfrm>
              <a:custGeom>
                <a:avLst/>
                <a:gdLst/>
                <a:ahLst/>
                <a:cxnLst/>
                <a:rect l="l" t="t" r="r" b="b"/>
                <a:pathLst>
                  <a:path w="521464" h="521464" extrusionOk="0">
                    <a:moveTo>
                      <a:pt x="521464" y="260732"/>
                    </a:moveTo>
                    <a:cubicBezTo>
                      <a:pt x="521464" y="404731"/>
                      <a:pt x="404730" y="521465"/>
                      <a:pt x="260732" y="521465"/>
                    </a:cubicBezTo>
                    <a:cubicBezTo>
                      <a:pt x="116733" y="521465"/>
                      <a:pt x="-1" y="404731"/>
                      <a:pt x="-1" y="260732"/>
                    </a:cubicBezTo>
                    <a:cubicBezTo>
                      <a:pt x="-1" y="116734"/>
                      <a:pt x="116733" y="0"/>
                      <a:pt x="260732" y="0"/>
                    </a:cubicBezTo>
                    <a:cubicBezTo>
                      <a:pt x="404730" y="0"/>
                      <a:pt x="521464" y="116734"/>
                      <a:pt x="521464" y="26073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7"/>
              <p:cNvSpPr/>
              <p:nvPr/>
            </p:nvSpPr>
            <p:spPr>
              <a:xfrm>
                <a:off x="7471455" y="1001410"/>
                <a:ext cx="85875" cy="62839"/>
              </a:xfrm>
              <a:custGeom>
                <a:avLst/>
                <a:gdLst/>
                <a:ahLst/>
                <a:cxnLst/>
                <a:rect l="l" t="t" r="r" b="b"/>
                <a:pathLst>
                  <a:path w="119271" h="87276" extrusionOk="0">
                    <a:moveTo>
                      <a:pt x="69379" y="34207"/>
                    </a:moveTo>
                    <a:cubicBezTo>
                      <a:pt x="44859" y="24753"/>
                      <a:pt x="17647" y="31830"/>
                      <a:pt x="0" y="43003"/>
                    </a:cubicBezTo>
                    <a:cubicBezTo>
                      <a:pt x="14025" y="9307"/>
                      <a:pt x="49875" y="-8237"/>
                      <a:pt x="81174" y="3790"/>
                    </a:cubicBezTo>
                    <a:cubicBezTo>
                      <a:pt x="112381" y="15809"/>
                      <a:pt x="127241" y="52885"/>
                      <a:pt x="114981" y="87277"/>
                    </a:cubicBezTo>
                    <a:cubicBezTo>
                      <a:pt x="109502" y="67206"/>
                      <a:pt x="93991" y="43662"/>
                      <a:pt x="69379" y="342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7"/>
              <p:cNvSpPr/>
              <p:nvPr/>
            </p:nvSpPr>
            <p:spPr>
              <a:xfrm>
                <a:off x="7301148" y="967122"/>
                <a:ext cx="88672" cy="48729"/>
              </a:xfrm>
              <a:custGeom>
                <a:avLst/>
                <a:gdLst/>
                <a:ahLst/>
                <a:cxnLst/>
                <a:rect l="l" t="t" r="r" b="b"/>
                <a:pathLst>
                  <a:path w="123155" h="67679" extrusionOk="0">
                    <a:moveTo>
                      <a:pt x="62599" y="32610"/>
                    </a:moveTo>
                    <a:cubicBezTo>
                      <a:pt x="88883" y="33436"/>
                      <a:pt x="111359" y="50563"/>
                      <a:pt x="123155" y="67680"/>
                    </a:cubicBezTo>
                    <a:cubicBezTo>
                      <a:pt x="123340" y="31189"/>
                      <a:pt x="97149" y="1078"/>
                      <a:pt x="63714" y="29"/>
                    </a:cubicBezTo>
                    <a:cubicBezTo>
                      <a:pt x="30278" y="-1030"/>
                      <a:pt x="2136" y="27362"/>
                      <a:pt x="0" y="63788"/>
                    </a:cubicBezTo>
                    <a:cubicBezTo>
                      <a:pt x="12910" y="47451"/>
                      <a:pt x="36408" y="31774"/>
                      <a:pt x="62599" y="326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7"/>
              <p:cNvSpPr/>
              <p:nvPr/>
            </p:nvSpPr>
            <p:spPr>
              <a:xfrm>
                <a:off x="7344189" y="1036300"/>
                <a:ext cx="162734" cy="103643"/>
              </a:xfrm>
              <a:custGeom>
                <a:avLst/>
                <a:gdLst/>
                <a:ahLst/>
                <a:cxnLst/>
                <a:rect l="l" t="t" r="r" b="b"/>
                <a:pathLst>
                  <a:path w="226019" h="143949" extrusionOk="0">
                    <a:moveTo>
                      <a:pt x="4230" y="9"/>
                    </a:moveTo>
                    <a:cubicBezTo>
                      <a:pt x="3488" y="2628"/>
                      <a:pt x="2837" y="5276"/>
                      <a:pt x="2280" y="7987"/>
                    </a:cubicBezTo>
                    <a:cubicBezTo>
                      <a:pt x="-10165" y="69398"/>
                      <a:pt x="29586" y="129256"/>
                      <a:pt x="90977" y="141674"/>
                    </a:cubicBezTo>
                    <a:cubicBezTo>
                      <a:pt x="152462" y="154101"/>
                      <a:pt x="212274" y="114387"/>
                      <a:pt x="224720" y="52967"/>
                    </a:cubicBezTo>
                    <a:cubicBezTo>
                      <a:pt x="225276" y="50265"/>
                      <a:pt x="225648" y="47562"/>
                      <a:pt x="226019" y="44859"/>
                    </a:cubicBezTo>
                    <a:lnTo>
                      <a:pt x="42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7"/>
              <p:cNvSpPr/>
              <p:nvPr/>
            </p:nvSpPr>
            <p:spPr>
              <a:xfrm>
                <a:off x="7364996" y="1090637"/>
                <a:ext cx="95826" cy="49239"/>
              </a:xfrm>
              <a:custGeom>
                <a:avLst/>
                <a:gdLst/>
                <a:ahLst/>
                <a:cxnLst/>
                <a:rect l="l" t="t" r="r" b="b"/>
                <a:pathLst>
                  <a:path w="133091" h="68387" extrusionOk="0">
                    <a:moveTo>
                      <a:pt x="0" y="30522"/>
                    </a:moveTo>
                    <a:cubicBezTo>
                      <a:pt x="15696" y="48168"/>
                      <a:pt x="37151" y="61060"/>
                      <a:pt x="62041" y="66112"/>
                    </a:cubicBezTo>
                    <a:cubicBezTo>
                      <a:pt x="87025" y="71164"/>
                      <a:pt x="111730" y="67598"/>
                      <a:pt x="133092" y="57456"/>
                    </a:cubicBezTo>
                    <a:cubicBezTo>
                      <a:pt x="126497" y="30011"/>
                      <a:pt x="104671" y="7461"/>
                      <a:pt x="75137" y="1498"/>
                    </a:cubicBezTo>
                    <a:cubicBezTo>
                      <a:pt x="45695" y="-4465"/>
                      <a:pt x="16810" y="7813"/>
                      <a:pt x="0" y="30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7"/>
              <p:cNvSpPr/>
              <p:nvPr/>
            </p:nvSpPr>
            <p:spPr>
              <a:xfrm>
                <a:off x="7359654" y="1038811"/>
                <a:ext cx="134811" cy="44663"/>
              </a:xfrm>
              <a:custGeom>
                <a:avLst/>
                <a:gdLst/>
                <a:ahLst/>
                <a:cxnLst/>
                <a:rect l="l" t="t" r="r" b="b"/>
                <a:pathLst>
                  <a:path w="187238" h="62032" extrusionOk="0">
                    <a:moveTo>
                      <a:pt x="85539" y="59135"/>
                    </a:moveTo>
                    <a:cubicBezTo>
                      <a:pt x="125011" y="67140"/>
                      <a:pt x="162998" y="58076"/>
                      <a:pt x="187239" y="37884"/>
                    </a:cubicBezTo>
                    <a:lnTo>
                      <a:pt x="0" y="0"/>
                    </a:lnTo>
                    <a:cubicBezTo>
                      <a:pt x="14488" y="28040"/>
                      <a:pt x="45974" y="51129"/>
                      <a:pt x="85539" y="591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" name="Google Shape;228;p7"/>
            <p:cNvGrpSpPr/>
            <p:nvPr/>
          </p:nvGrpSpPr>
          <p:grpSpPr>
            <a:xfrm>
              <a:off x="47992" y="3726692"/>
              <a:ext cx="344608" cy="346322"/>
              <a:chOff x="4979184" y="993907"/>
              <a:chExt cx="235759" cy="236931"/>
            </a:xfrm>
          </p:grpSpPr>
          <p:sp>
            <p:nvSpPr>
              <p:cNvPr id="229" name="Google Shape;229;p7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7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7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" name="Google Shape;232;p7"/>
            <p:cNvGrpSpPr/>
            <p:nvPr/>
          </p:nvGrpSpPr>
          <p:grpSpPr>
            <a:xfrm>
              <a:off x="131519" y="3013233"/>
              <a:ext cx="431672" cy="431681"/>
              <a:chOff x="7700516" y="334470"/>
              <a:chExt cx="260436" cy="260441"/>
            </a:xfrm>
          </p:grpSpPr>
          <p:sp>
            <p:nvSpPr>
              <p:cNvPr id="233" name="Google Shape;233;p7"/>
              <p:cNvSpPr/>
              <p:nvPr/>
            </p:nvSpPr>
            <p:spPr>
              <a:xfrm>
                <a:off x="7700516" y="334470"/>
                <a:ext cx="260436" cy="26044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7"/>
              <p:cNvSpPr/>
              <p:nvPr/>
            </p:nvSpPr>
            <p:spPr>
              <a:xfrm>
                <a:off x="7738687" y="435104"/>
                <a:ext cx="61037" cy="37940"/>
              </a:xfrm>
              <a:custGeom>
                <a:avLst/>
                <a:gdLst/>
                <a:ahLst/>
                <a:cxnLst/>
                <a:rect l="l" t="t" r="r" b="b"/>
                <a:pathLst>
                  <a:path w="84774" h="52695" extrusionOk="0">
                    <a:moveTo>
                      <a:pt x="38800" y="22845"/>
                    </a:moveTo>
                    <a:cubicBezTo>
                      <a:pt x="56725" y="19771"/>
                      <a:pt x="74372" y="28315"/>
                      <a:pt x="84774" y="38309"/>
                    </a:cubicBezTo>
                    <a:cubicBezTo>
                      <a:pt x="79852" y="13483"/>
                      <a:pt x="57840" y="-3346"/>
                      <a:pt x="34992" y="564"/>
                    </a:cubicBezTo>
                    <a:cubicBezTo>
                      <a:pt x="12052" y="4474"/>
                      <a:pt x="-3088" y="27647"/>
                      <a:pt x="535" y="52696"/>
                    </a:cubicBezTo>
                    <a:cubicBezTo>
                      <a:pt x="7036" y="39814"/>
                      <a:pt x="20782" y="25919"/>
                      <a:pt x="38800" y="228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7"/>
              <p:cNvSpPr/>
              <p:nvPr/>
            </p:nvSpPr>
            <p:spPr>
              <a:xfrm>
                <a:off x="7848658" y="395655"/>
                <a:ext cx="57654" cy="47662"/>
              </a:xfrm>
              <a:custGeom>
                <a:avLst/>
                <a:gdLst/>
                <a:ahLst/>
                <a:cxnLst/>
                <a:rect l="l" t="t" r="r" b="b"/>
                <a:pathLst>
                  <a:path w="80075" h="66197" extrusionOk="0">
                    <a:moveTo>
                      <a:pt x="31687" y="24886"/>
                    </a:moveTo>
                    <a:cubicBezTo>
                      <a:pt x="15898" y="34035"/>
                      <a:pt x="7818" y="51857"/>
                      <a:pt x="6239" y="66198"/>
                    </a:cubicBezTo>
                    <a:cubicBezTo>
                      <a:pt x="-5928" y="43982"/>
                      <a:pt x="202" y="16973"/>
                      <a:pt x="20264" y="5326"/>
                    </a:cubicBezTo>
                    <a:cubicBezTo>
                      <a:pt x="40324" y="-6320"/>
                      <a:pt x="66887" y="1779"/>
                      <a:pt x="80075" y="23326"/>
                    </a:cubicBezTo>
                    <a:cubicBezTo>
                      <a:pt x="66887" y="17595"/>
                      <a:pt x="47383" y="15729"/>
                      <a:pt x="31687" y="248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7"/>
              <p:cNvSpPr/>
              <p:nvPr/>
            </p:nvSpPr>
            <p:spPr>
              <a:xfrm>
                <a:off x="7748487" y="466702"/>
                <a:ext cx="64928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78" h="90146" extrusionOk="0">
                    <a:moveTo>
                      <a:pt x="87492" y="29725"/>
                    </a:moveTo>
                    <a:cubicBezTo>
                      <a:pt x="78948" y="6330"/>
                      <a:pt x="53128" y="-5772"/>
                      <a:pt x="29723" y="2708"/>
                    </a:cubicBezTo>
                    <a:cubicBezTo>
                      <a:pt x="6319" y="11178"/>
                      <a:pt x="-5755" y="37016"/>
                      <a:pt x="2696" y="60421"/>
                    </a:cubicBezTo>
                    <a:cubicBezTo>
                      <a:pt x="11241" y="83817"/>
                      <a:pt x="37061" y="95919"/>
                      <a:pt x="60466" y="87439"/>
                    </a:cubicBezTo>
                    <a:cubicBezTo>
                      <a:pt x="83777" y="78959"/>
                      <a:pt x="95945" y="53130"/>
                      <a:pt x="87492" y="297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7"/>
              <p:cNvSpPr/>
              <p:nvPr/>
            </p:nvSpPr>
            <p:spPr>
              <a:xfrm>
                <a:off x="7856121" y="427726"/>
                <a:ext cx="64896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33" h="90146" extrusionOk="0">
                    <a:moveTo>
                      <a:pt x="87437" y="29725"/>
                    </a:moveTo>
                    <a:cubicBezTo>
                      <a:pt x="78985" y="6330"/>
                      <a:pt x="53165" y="-5772"/>
                      <a:pt x="29760" y="2708"/>
                    </a:cubicBezTo>
                    <a:cubicBezTo>
                      <a:pt x="6355" y="11178"/>
                      <a:pt x="-5811" y="37016"/>
                      <a:pt x="2734" y="60421"/>
                    </a:cubicBezTo>
                    <a:cubicBezTo>
                      <a:pt x="11185" y="83817"/>
                      <a:pt x="37005" y="95918"/>
                      <a:pt x="60410" y="87439"/>
                    </a:cubicBezTo>
                    <a:cubicBezTo>
                      <a:pt x="83815" y="78968"/>
                      <a:pt x="95889" y="53130"/>
                      <a:pt x="87437" y="297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7"/>
              <p:cNvSpPr/>
              <p:nvPr/>
            </p:nvSpPr>
            <p:spPr>
              <a:xfrm>
                <a:off x="7778720" y="454375"/>
                <a:ext cx="113135" cy="68712"/>
              </a:xfrm>
              <a:custGeom>
                <a:avLst/>
                <a:gdLst/>
                <a:ahLst/>
                <a:cxnLst/>
                <a:rect l="l" t="t" r="r" b="b"/>
                <a:pathLst>
                  <a:path w="157132" h="95434" extrusionOk="0">
                    <a:moveTo>
                      <a:pt x="99595" y="90019"/>
                    </a:moveTo>
                    <a:cubicBezTo>
                      <a:pt x="63467" y="103124"/>
                      <a:pt x="24737" y="91979"/>
                      <a:pt x="1146" y="61617"/>
                    </a:cubicBezTo>
                    <a:cubicBezTo>
                      <a:pt x="-711" y="59295"/>
                      <a:pt x="-247" y="55961"/>
                      <a:pt x="2075" y="54150"/>
                    </a:cubicBezTo>
                    <a:cubicBezTo>
                      <a:pt x="4397" y="52348"/>
                      <a:pt x="7741" y="52766"/>
                      <a:pt x="9505" y="55079"/>
                    </a:cubicBezTo>
                    <a:cubicBezTo>
                      <a:pt x="30310" y="81735"/>
                      <a:pt x="64210" y="91515"/>
                      <a:pt x="95974" y="80016"/>
                    </a:cubicBezTo>
                    <a:cubicBezTo>
                      <a:pt x="127738" y="68509"/>
                      <a:pt x="147520" y="39262"/>
                      <a:pt x="146405" y="5501"/>
                    </a:cubicBezTo>
                    <a:cubicBezTo>
                      <a:pt x="146313" y="2567"/>
                      <a:pt x="148635" y="105"/>
                      <a:pt x="151514" y="3"/>
                    </a:cubicBezTo>
                    <a:cubicBezTo>
                      <a:pt x="154486" y="-99"/>
                      <a:pt x="156900" y="2204"/>
                      <a:pt x="157086" y="5139"/>
                    </a:cubicBezTo>
                    <a:cubicBezTo>
                      <a:pt x="158293" y="43590"/>
                      <a:pt x="135817" y="76905"/>
                      <a:pt x="99595" y="900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" name="Google Shape;239;p7"/>
            <p:cNvGrpSpPr/>
            <p:nvPr/>
          </p:nvGrpSpPr>
          <p:grpSpPr>
            <a:xfrm>
              <a:off x="47995" y="4304645"/>
              <a:ext cx="598706" cy="598706"/>
              <a:chOff x="7235107" y="875577"/>
              <a:chExt cx="376758" cy="376758"/>
            </a:xfrm>
          </p:grpSpPr>
          <p:sp>
            <p:nvSpPr>
              <p:cNvPr id="240" name="Google Shape;240;p7"/>
              <p:cNvSpPr/>
              <p:nvPr/>
            </p:nvSpPr>
            <p:spPr>
              <a:xfrm>
                <a:off x="7235107" y="875577"/>
                <a:ext cx="376758" cy="376758"/>
              </a:xfrm>
              <a:custGeom>
                <a:avLst/>
                <a:gdLst/>
                <a:ahLst/>
                <a:cxnLst/>
                <a:rect l="l" t="t" r="r" b="b"/>
                <a:pathLst>
                  <a:path w="521464" h="521464" extrusionOk="0">
                    <a:moveTo>
                      <a:pt x="521464" y="260732"/>
                    </a:moveTo>
                    <a:cubicBezTo>
                      <a:pt x="521464" y="404731"/>
                      <a:pt x="404730" y="521465"/>
                      <a:pt x="260732" y="521465"/>
                    </a:cubicBezTo>
                    <a:cubicBezTo>
                      <a:pt x="116733" y="521465"/>
                      <a:pt x="-1" y="404731"/>
                      <a:pt x="-1" y="260732"/>
                    </a:cubicBezTo>
                    <a:cubicBezTo>
                      <a:pt x="-1" y="116734"/>
                      <a:pt x="116733" y="0"/>
                      <a:pt x="260732" y="0"/>
                    </a:cubicBezTo>
                    <a:cubicBezTo>
                      <a:pt x="404730" y="0"/>
                      <a:pt x="521464" y="116734"/>
                      <a:pt x="521464" y="26073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7"/>
              <p:cNvSpPr/>
              <p:nvPr/>
            </p:nvSpPr>
            <p:spPr>
              <a:xfrm>
                <a:off x="7471455" y="1001410"/>
                <a:ext cx="85875" cy="62839"/>
              </a:xfrm>
              <a:custGeom>
                <a:avLst/>
                <a:gdLst/>
                <a:ahLst/>
                <a:cxnLst/>
                <a:rect l="l" t="t" r="r" b="b"/>
                <a:pathLst>
                  <a:path w="119271" h="87276" extrusionOk="0">
                    <a:moveTo>
                      <a:pt x="69379" y="34207"/>
                    </a:moveTo>
                    <a:cubicBezTo>
                      <a:pt x="44859" y="24753"/>
                      <a:pt x="17647" y="31830"/>
                      <a:pt x="0" y="43003"/>
                    </a:cubicBezTo>
                    <a:cubicBezTo>
                      <a:pt x="14025" y="9307"/>
                      <a:pt x="49875" y="-8237"/>
                      <a:pt x="81174" y="3790"/>
                    </a:cubicBezTo>
                    <a:cubicBezTo>
                      <a:pt x="112381" y="15809"/>
                      <a:pt x="127241" y="52885"/>
                      <a:pt x="114981" y="87277"/>
                    </a:cubicBezTo>
                    <a:cubicBezTo>
                      <a:pt x="109502" y="67206"/>
                      <a:pt x="93991" y="43662"/>
                      <a:pt x="69379" y="342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7"/>
              <p:cNvSpPr/>
              <p:nvPr/>
            </p:nvSpPr>
            <p:spPr>
              <a:xfrm>
                <a:off x="7301148" y="967122"/>
                <a:ext cx="88672" cy="48729"/>
              </a:xfrm>
              <a:custGeom>
                <a:avLst/>
                <a:gdLst/>
                <a:ahLst/>
                <a:cxnLst/>
                <a:rect l="l" t="t" r="r" b="b"/>
                <a:pathLst>
                  <a:path w="123155" h="67679" extrusionOk="0">
                    <a:moveTo>
                      <a:pt x="62599" y="32610"/>
                    </a:moveTo>
                    <a:cubicBezTo>
                      <a:pt x="88883" y="33436"/>
                      <a:pt x="111359" y="50563"/>
                      <a:pt x="123155" y="67680"/>
                    </a:cubicBezTo>
                    <a:cubicBezTo>
                      <a:pt x="123340" y="31189"/>
                      <a:pt x="97149" y="1078"/>
                      <a:pt x="63714" y="29"/>
                    </a:cubicBezTo>
                    <a:cubicBezTo>
                      <a:pt x="30278" y="-1030"/>
                      <a:pt x="2136" y="27362"/>
                      <a:pt x="0" y="63788"/>
                    </a:cubicBezTo>
                    <a:cubicBezTo>
                      <a:pt x="12910" y="47451"/>
                      <a:pt x="36408" y="31774"/>
                      <a:pt x="62599" y="326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7"/>
              <p:cNvSpPr/>
              <p:nvPr/>
            </p:nvSpPr>
            <p:spPr>
              <a:xfrm>
                <a:off x="7344189" y="1036300"/>
                <a:ext cx="162734" cy="103643"/>
              </a:xfrm>
              <a:custGeom>
                <a:avLst/>
                <a:gdLst/>
                <a:ahLst/>
                <a:cxnLst/>
                <a:rect l="l" t="t" r="r" b="b"/>
                <a:pathLst>
                  <a:path w="226019" h="143949" extrusionOk="0">
                    <a:moveTo>
                      <a:pt x="4230" y="9"/>
                    </a:moveTo>
                    <a:cubicBezTo>
                      <a:pt x="3488" y="2628"/>
                      <a:pt x="2837" y="5276"/>
                      <a:pt x="2280" y="7987"/>
                    </a:cubicBezTo>
                    <a:cubicBezTo>
                      <a:pt x="-10165" y="69398"/>
                      <a:pt x="29586" y="129256"/>
                      <a:pt x="90977" y="141674"/>
                    </a:cubicBezTo>
                    <a:cubicBezTo>
                      <a:pt x="152462" y="154101"/>
                      <a:pt x="212274" y="114387"/>
                      <a:pt x="224720" y="52967"/>
                    </a:cubicBezTo>
                    <a:cubicBezTo>
                      <a:pt x="225276" y="50265"/>
                      <a:pt x="225648" y="47562"/>
                      <a:pt x="226019" y="44859"/>
                    </a:cubicBezTo>
                    <a:lnTo>
                      <a:pt x="42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7"/>
              <p:cNvSpPr/>
              <p:nvPr/>
            </p:nvSpPr>
            <p:spPr>
              <a:xfrm>
                <a:off x="7364996" y="1090637"/>
                <a:ext cx="95826" cy="49239"/>
              </a:xfrm>
              <a:custGeom>
                <a:avLst/>
                <a:gdLst/>
                <a:ahLst/>
                <a:cxnLst/>
                <a:rect l="l" t="t" r="r" b="b"/>
                <a:pathLst>
                  <a:path w="133091" h="68387" extrusionOk="0">
                    <a:moveTo>
                      <a:pt x="0" y="30522"/>
                    </a:moveTo>
                    <a:cubicBezTo>
                      <a:pt x="15696" y="48168"/>
                      <a:pt x="37151" y="61060"/>
                      <a:pt x="62041" y="66112"/>
                    </a:cubicBezTo>
                    <a:cubicBezTo>
                      <a:pt x="87025" y="71164"/>
                      <a:pt x="111730" y="67598"/>
                      <a:pt x="133092" y="57456"/>
                    </a:cubicBezTo>
                    <a:cubicBezTo>
                      <a:pt x="126497" y="30011"/>
                      <a:pt x="104671" y="7461"/>
                      <a:pt x="75137" y="1498"/>
                    </a:cubicBezTo>
                    <a:cubicBezTo>
                      <a:pt x="45695" y="-4465"/>
                      <a:pt x="16810" y="7813"/>
                      <a:pt x="0" y="30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7"/>
              <p:cNvSpPr/>
              <p:nvPr/>
            </p:nvSpPr>
            <p:spPr>
              <a:xfrm>
                <a:off x="7359654" y="1038811"/>
                <a:ext cx="134811" cy="44663"/>
              </a:xfrm>
              <a:custGeom>
                <a:avLst/>
                <a:gdLst/>
                <a:ahLst/>
                <a:cxnLst/>
                <a:rect l="l" t="t" r="r" b="b"/>
                <a:pathLst>
                  <a:path w="187238" h="62032" extrusionOk="0">
                    <a:moveTo>
                      <a:pt x="85539" y="59135"/>
                    </a:moveTo>
                    <a:cubicBezTo>
                      <a:pt x="125011" y="67140"/>
                      <a:pt x="162998" y="58076"/>
                      <a:pt x="187239" y="37884"/>
                    </a:cubicBezTo>
                    <a:lnTo>
                      <a:pt x="0" y="0"/>
                    </a:lnTo>
                    <a:cubicBezTo>
                      <a:pt x="14488" y="28040"/>
                      <a:pt x="45974" y="51129"/>
                      <a:pt x="85539" y="591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6" name="Google Shape;246;p7"/>
            <p:cNvGrpSpPr/>
            <p:nvPr/>
          </p:nvGrpSpPr>
          <p:grpSpPr>
            <a:xfrm>
              <a:off x="8341966" y="49813"/>
              <a:ext cx="598715" cy="598693"/>
              <a:chOff x="6416034" y="715105"/>
              <a:chExt cx="540845" cy="540825"/>
            </a:xfrm>
          </p:grpSpPr>
          <p:sp>
            <p:nvSpPr>
              <p:cNvPr id="247" name="Google Shape;247;p7"/>
              <p:cNvSpPr/>
              <p:nvPr/>
            </p:nvSpPr>
            <p:spPr>
              <a:xfrm>
                <a:off x="6416034" y="715105"/>
                <a:ext cx="540845" cy="540825"/>
              </a:xfrm>
              <a:custGeom>
                <a:avLst/>
                <a:gdLst/>
                <a:ahLst/>
                <a:cxnLst/>
                <a:rect l="l" t="t" r="r" b="b"/>
                <a:pathLst>
                  <a:path w="751173" h="751146" extrusionOk="0">
                    <a:moveTo>
                      <a:pt x="744846" y="443963"/>
                    </a:moveTo>
                    <a:cubicBezTo>
                      <a:pt x="782553" y="240043"/>
                      <a:pt x="647882" y="44120"/>
                      <a:pt x="443926" y="6348"/>
                    </a:cubicBezTo>
                    <a:cubicBezTo>
                      <a:pt x="240062" y="-31425"/>
                      <a:pt x="44121" y="103264"/>
                      <a:pt x="6348" y="307184"/>
                    </a:cubicBezTo>
                    <a:cubicBezTo>
                      <a:pt x="-31425" y="511103"/>
                      <a:pt x="103255" y="707026"/>
                      <a:pt x="307211" y="744799"/>
                    </a:cubicBezTo>
                    <a:cubicBezTo>
                      <a:pt x="511075" y="782572"/>
                      <a:pt x="707045" y="647883"/>
                      <a:pt x="744846" y="4439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7"/>
              <p:cNvSpPr/>
              <p:nvPr/>
            </p:nvSpPr>
            <p:spPr>
              <a:xfrm>
                <a:off x="6544972" y="940815"/>
                <a:ext cx="284814" cy="178988"/>
              </a:xfrm>
              <a:custGeom>
                <a:avLst/>
                <a:gdLst/>
                <a:ahLst/>
                <a:cxnLst/>
                <a:rect l="l" t="t" r="r" b="b"/>
                <a:pathLst>
                  <a:path w="395575" h="248594" extrusionOk="0">
                    <a:moveTo>
                      <a:pt x="6515" y="0"/>
                    </a:moveTo>
                    <a:cubicBezTo>
                      <a:pt x="5308" y="4597"/>
                      <a:pt x="4193" y="9250"/>
                      <a:pt x="3358" y="14006"/>
                    </a:cubicBezTo>
                    <a:cubicBezTo>
                      <a:pt x="-16611" y="121752"/>
                      <a:pt x="54532" y="225281"/>
                      <a:pt x="162269" y="245240"/>
                    </a:cubicBezTo>
                    <a:cubicBezTo>
                      <a:pt x="270006" y="265200"/>
                      <a:pt x="373563" y="194028"/>
                      <a:pt x="393532" y="86282"/>
                    </a:cubicBezTo>
                    <a:cubicBezTo>
                      <a:pt x="394368" y="81536"/>
                      <a:pt x="395018" y="76800"/>
                      <a:pt x="395575" y="72072"/>
                    </a:cubicBezTo>
                    <a:lnTo>
                      <a:pt x="6515" y="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7"/>
              <p:cNvSpPr/>
              <p:nvPr/>
            </p:nvSpPr>
            <p:spPr>
              <a:xfrm>
                <a:off x="6582851" y="1034043"/>
                <a:ext cx="168180" cy="85635"/>
              </a:xfrm>
              <a:custGeom>
                <a:avLst/>
                <a:gdLst/>
                <a:ahLst/>
                <a:cxnLst/>
                <a:rect l="l" t="t" r="r" b="b"/>
                <a:pathLst>
                  <a:path w="233584" h="118938" extrusionOk="0">
                    <a:moveTo>
                      <a:pt x="0" y="55131"/>
                    </a:moveTo>
                    <a:cubicBezTo>
                      <a:pt x="28049" y="85539"/>
                      <a:pt x="65756" y="107467"/>
                      <a:pt x="109594" y="115585"/>
                    </a:cubicBezTo>
                    <a:cubicBezTo>
                      <a:pt x="153432" y="123702"/>
                      <a:pt x="196527" y="116746"/>
                      <a:pt x="233584" y="98403"/>
                    </a:cubicBezTo>
                    <a:cubicBezTo>
                      <a:pt x="221232" y="50599"/>
                      <a:pt x="182316" y="11795"/>
                      <a:pt x="130585" y="2210"/>
                    </a:cubicBezTo>
                    <a:cubicBezTo>
                      <a:pt x="78853" y="-7374"/>
                      <a:pt x="28699" y="14935"/>
                      <a:pt x="0" y="5513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7"/>
              <p:cNvSpPr/>
              <p:nvPr/>
            </p:nvSpPr>
            <p:spPr>
              <a:xfrm>
                <a:off x="6571363" y="944836"/>
                <a:ext cx="236590" cy="75766"/>
              </a:xfrm>
              <a:custGeom>
                <a:avLst/>
                <a:gdLst/>
                <a:ahLst/>
                <a:cxnLst/>
                <a:rect l="l" t="t" r="r" b="b"/>
                <a:pathLst>
                  <a:path w="328597" h="105231" extrusionOk="0">
                    <a:moveTo>
                      <a:pt x="151296" y="100957"/>
                    </a:moveTo>
                    <a:cubicBezTo>
                      <a:pt x="220675" y="113811"/>
                      <a:pt x="286710" y="96880"/>
                      <a:pt x="328598" y="60871"/>
                    </a:cubicBezTo>
                    <a:lnTo>
                      <a:pt x="0" y="0"/>
                    </a:lnTo>
                    <a:cubicBezTo>
                      <a:pt x="26191" y="48621"/>
                      <a:pt x="81825" y="88093"/>
                      <a:pt x="151296" y="1009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7"/>
              <p:cNvSpPr/>
              <p:nvPr/>
            </p:nvSpPr>
            <p:spPr>
              <a:xfrm>
                <a:off x="6559085" y="845554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6" y="54438"/>
                    </a:moveTo>
                    <a:cubicBezTo>
                      <a:pt x="48282" y="81725"/>
                      <a:pt x="32585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369" y="-2412"/>
                      <a:pt x="36579" y="235"/>
                    </a:cubicBezTo>
                    <a:cubicBezTo>
                      <a:pt x="50882" y="2882"/>
                      <a:pt x="58405" y="27151"/>
                      <a:pt x="53296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7"/>
              <p:cNvSpPr/>
              <p:nvPr/>
            </p:nvSpPr>
            <p:spPr>
              <a:xfrm>
                <a:off x="6797916" y="889787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7" y="54438"/>
                    </a:moveTo>
                    <a:cubicBezTo>
                      <a:pt x="48282" y="81725"/>
                      <a:pt x="32586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276" y="-2412"/>
                      <a:pt x="36580" y="235"/>
                    </a:cubicBezTo>
                    <a:cubicBezTo>
                      <a:pt x="50882" y="2882"/>
                      <a:pt x="58406" y="27151"/>
                      <a:pt x="53297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" name="Google Shape;253;p7"/>
            <p:cNvGrpSpPr/>
            <p:nvPr/>
          </p:nvGrpSpPr>
          <p:grpSpPr>
            <a:xfrm>
              <a:off x="8867166" y="716078"/>
              <a:ext cx="212384" cy="260659"/>
              <a:chOff x="5539395" y="106198"/>
              <a:chExt cx="145299" cy="178326"/>
            </a:xfrm>
          </p:grpSpPr>
          <p:sp>
            <p:nvSpPr>
              <p:cNvPr id="254" name="Google Shape;254;p7"/>
              <p:cNvSpPr/>
              <p:nvPr/>
            </p:nvSpPr>
            <p:spPr>
              <a:xfrm>
                <a:off x="5539395" y="106198"/>
                <a:ext cx="119993" cy="125965"/>
              </a:xfrm>
              <a:custGeom>
                <a:avLst/>
                <a:gdLst/>
                <a:ahLst/>
                <a:cxnLst/>
                <a:rect l="l" t="t" r="r" b="b"/>
                <a:pathLst>
                  <a:path w="166657" h="174951" extrusionOk="0">
                    <a:moveTo>
                      <a:pt x="53106" y="96517"/>
                    </a:moveTo>
                    <a:lnTo>
                      <a:pt x="0" y="50079"/>
                    </a:lnTo>
                    <a:lnTo>
                      <a:pt x="68496" y="60555"/>
                    </a:lnTo>
                    <a:lnTo>
                      <a:pt x="70317" y="0"/>
                    </a:lnTo>
                    <a:lnTo>
                      <a:pt x="94167" y="59673"/>
                    </a:lnTo>
                    <a:lnTo>
                      <a:pt x="157147" y="36686"/>
                    </a:lnTo>
                    <a:lnTo>
                      <a:pt x="108061" y="83784"/>
                    </a:lnTo>
                    <a:lnTo>
                      <a:pt x="166658" y="120637"/>
                    </a:lnTo>
                    <a:lnTo>
                      <a:pt x="97121" y="114526"/>
                    </a:lnTo>
                    <a:lnTo>
                      <a:pt x="103576" y="174951"/>
                    </a:lnTo>
                    <a:lnTo>
                      <a:pt x="72100" y="119309"/>
                    </a:lnTo>
                    <a:lnTo>
                      <a:pt x="12157" y="142361"/>
                    </a:lnTo>
                    <a:lnTo>
                      <a:pt x="53106" y="9651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5633846" y="227571"/>
                <a:ext cx="50849" cy="56953"/>
              </a:xfrm>
              <a:custGeom>
                <a:avLst/>
                <a:gdLst/>
                <a:ahLst/>
                <a:cxnLst/>
                <a:rect l="l" t="t" r="r" b="b"/>
                <a:pathLst>
                  <a:path w="70623" h="79102" extrusionOk="0">
                    <a:moveTo>
                      <a:pt x="26154" y="30101"/>
                    </a:moveTo>
                    <a:lnTo>
                      <a:pt x="33343" y="0"/>
                    </a:lnTo>
                    <a:lnTo>
                      <a:pt x="43262" y="28727"/>
                    </a:lnTo>
                    <a:lnTo>
                      <a:pt x="67131" y="17080"/>
                    </a:lnTo>
                    <a:lnTo>
                      <a:pt x="48844" y="38516"/>
                    </a:lnTo>
                    <a:lnTo>
                      <a:pt x="70623" y="58271"/>
                    </a:lnTo>
                    <a:lnTo>
                      <a:pt x="42315" y="48834"/>
                    </a:lnTo>
                    <a:lnTo>
                      <a:pt x="39974" y="79103"/>
                    </a:lnTo>
                    <a:lnTo>
                      <a:pt x="28151" y="50859"/>
                    </a:lnTo>
                    <a:lnTo>
                      <a:pt x="6009" y="65701"/>
                    </a:lnTo>
                    <a:lnTo>
                      <a:pt x="21186" y="42119"/>
                    </a:lnTo>
                    <a:lnTo>
                      <a:pt x="0" y="23563"/>
                    </a:lnTo>
                    <a:lnTo>
                      <a:pt x="26154" y="3010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58" name="Google Shape;258;p8"/>
          <p:cNvGrpSpPr/>
          <p:nvPr/>
        </p:nvGrpSpPr>
        <p:grpSpPr>
          <a:xfrm>
            <a:off x="-24150" y="0"/>
            <a:ext cx="9168300" cy="5143500"/>
            <a:chOff x="-24150" y="0"/>
            <a:chExt cx="9168300" cy="5143500"/>
          </a:xfrm>
        </p:grpSpPr>
        <p:sp>
          <p:nvSpPr>
            <p:cNvPr id="259" name="Google Shape;259;p8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260" name="Google Shape;260;p8"/>
            <p:cNvGrpSpPr/>
            <p:nvPr/>
          </p:nvGrpSpPr>
          <p:grpSpPr>
            <a:xfrm rot="-1799942">
              <a:off x="8511010" y="1124510"/>
              <a:ext cx="438257" cy="438276"/>
              <a:chOff x="7235107" y="875577"/>
              <a:chExt cx="376758" cy="376758"/>
            </a:xfrm>
          </p:grpSpPr>
          <p:sp>
            <p:nvSpPr>
              <p:cNvPr id="261" name="Google Shape;261;p8"/>
              <p:cNvSpPr/>
              <p:nvPr/>
            </p:nvSpPr>
            <p:spPr>
              <a:xfrm>
                <a:off x="7235107" y="875577"/>
                <a:ext cx="376758" cy="376758"/>
              </a:xfrm>
              <a:custGeom>
                <a:avLst/>
                <a:gdLst/>
                <a:ahLst/>
                <a:cxnLst/>
                <a:rect l="l" t="t" r="r" b="b"/>
                <a:pathLst>
                  <a:path w="521464" h="521464" extrusionOk="0">
                    <a:moveTo>
                      <a:pt x="521464" y="260732"/>
                    </a:moveTo>
                    <a:cubicBezTo>
                      <a:pt x="521464" y="404731"/>
                      <a:pt x="404730" y="521465"/>
                      <a:pt x="260732" y="521465"/>
                    </a:cubicBezTo>
                    <a:cubicBezTo>
                      <a:pt x="116733" y="521465"/>
                      <a:pt x="-1" y="404731"/>
                      <a:pt x="-1" y="260732"/>
                    </a:cubicBezTo>
                    <a:cubicBezTo>
                      <a:pt x="-1" y="116734"/>
                      <a:pt x="116733" y="0"/>
                      <a:pt x="260732" y="0"/>
                    </a:cubicBezTo>
                    <a:cubicBezTo>
                      <a:pt x="404730" y="0"/>
                      <a:pt x="521464" y="116734"/>
                      <a:pt x="521464" y="26073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8"/>
              <p:cNvSpPr/>
              <p:nvPr/>
            </p:nvSpPr>
            <p:spPr>
              <a:xfrm>
                <a:off x="7471455" y="1001410"/>
                <a:ext cx="85875" cy="62839"/>
              </a:xfrm>
              <a:custGeom>
                <a:avLst/>
                <a:gdLst/>
                <a:ahLst/>
                <a:cxnLst/>
                <a:rect l="l" t="t" r="r" b="b"/>
                <a:pathLst>
                  <a:path w="119271" h="87276" extrusionOk="0">
                    <a:moveTo>
                      <a:pt x="69379" y="34207"/>
                    </a:moveTo>
                    <a:cubicBezTo>
                      <a:pt x="44859" y="24753"/>
                      <a:pt x="17647" y="31830"/>
                      <a:pt x="0" y="43003"/>
                    </a:cubicBezTo>
                    <a:cubicBezTo>
                      <a:pt x="14025" y="9307"/>
                      <a:pt x="49875" y="-8237"/>
                      <a:pt x="81174" y="3790"/>
                    </a:cubicBezTo>
                    <a:cubicBezTo>
                      <a:pt x="112381" y="15809"/>
                      <a:pt x="127241" y="52885"/>
                      <a:pt x="114981" y="87277"/>
                    </a:cubicBezTo>
                    <a:cubicBezTo>
                      <a:pt x="109502" y="67206"/>
                      <a:pt x="93991" y="43662"/>
                      <a:pt x="69379" y="342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8"/>
              <p:cNvSpPr/>
              <p:nvPr/>
            </p:nvSpPr>
            <p:spPr>
              <a:xfrm>
                <a:off x="7301148" y="967122"/>
                <a:ext cx="88672" cy="48729"/>
              </a:xfrm>
              <a:custGeom>
                <a:avLst/>
                <a:gdLst/>
                <a:ahLst/>
                <a:cxnLst/>
                <a:rect l="l" t="t" r="r" b="b"/>
                <a:pathLst>
                  <a:path w="123155" h="67679" extrusionOk="0">
                    <a:moveTo>
                      <a:pt x="62599" y="32610"/>
                    </a:moveTo>
                    <a:cubicBezTo>
                      <a:pt x="88883" y="33436"/>
                      <a:pt x="111359" y="50563"/>
                      <a:pt x="123155" y="67680"/>
                    </a:cubicBezTo>
                    <a:cubicBezTo>
                      <a:pt x="123340" y="31189"/>
                      <a:pt x="97149" y="1078"/>
                      <a:pt x="63714" y="29"/>
                    </a:cubicBezTo>
                    <a:cubicBezTo>
                      <a:pt x="30278" y="-1030"/>
                      <a:pt x="2136" y="27362"/>
                      <a:pt x="0" y="63788"/>
                    </a:cubicBezTo>
                    <a:cubicBezTo>
                      <a:pt x="12910" y="47451"/>
                      <a:pt x="36408" y="31774"/>
                      <a:pt x="62599" y="326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8"/>
              <p:cNvSpPr/>
              <p:nvPr/>
            </p:nvSpPr>
            <p:spPr>
              <a:xfrm>
                <a:off x="7344189" y="1036300"/>
                <a:ext cx="162734" cy="103643"/>
              </a:xfrm>
              <a:custGeom>
                <a:avLst/>
                <a:gdLst/>
                <a:ahLst/>
                <a:cxnLst/>
                <a:rect l="l" t="t" r="r" b="b"/>
                <a:pathLst>
                  <a:path w="226019" h="143949" extrusionOk="0">
                    <a:moveTo>
                      <a:pt x="4230" y="9"/>
                    </a:moveTo>
                    <a:cubicBezTo>
                      <a:pt x="3488" y="2628"/>
                      <a:pt x="2837" y="5276"/>
                      <a:pt x="2280" y="7987"/>
                    </a:cubicBezTo>
                    <a:cubicBezTo>
                      <a:pt x="-10165" y="69398"/>
                      <a:pt x="29586" y="129256"/>
                      <a:pt x="90977" y="141674"/>
                    </a:cubicBezTo>
                    <a:cubicBezTo>
                      <a:pt x="152462" y="154101"/>
                      <a:pt x="212274" y="114387"/>
                      <a:pt x="224720" y="52967"/>
                    </a:cubicBezTo>
                    <a:cubicBezTo>
                      <a:pt x="225276" y="50265"/>
                      <a:pt x="225648" y="47562"/>
                      <a:pt x="226019" y="44859"/>
                    </a:cubicBezTo>
                    <a:lnTo>
                      <a:pt x="42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8"/>
              <p:cNvSpPr/>
              <p:nvPr/>
            </p:nvSpPr>
            <p:spPr>
              <a:xfrm>
                <a:off x="7364996" y="1090637"/>
                <a:ext cx="95826" cy="49239"/>
              </a:xfrm>
              <a:custGeom>
                <a:avLst/>
                <a:gdLst/>
                <a:ahLst/>
                <a:cxnLst/>
                <a:rect l="l" t="t" r="r" b="b"/>
                <a:pathLst>
                  <a:path w="133091" h="68387" extrusionOk="0">
                    <a:moveTo>
                      <a:pt x="0" y="30522"/>
                    </a:moveTo>
                    <a:cubicBezTo>
                      <a:pt x="15696" y="48168"/>
                      <a:pt x="37151" y="61060"/>
                      <a:pt x="62041" y="66112"/>
                    </a:cubicBezTo>
                    <a:cubicBezTo>
                      <a:pt x="87025" y="71164"/>
                      <a:pt x="111730" y="67598"/>
                      <a:pt x="133092" y="57456"/>
                    </a:cubicBezTo>
                    <a:cubicBezTo>
                      <a:pt x="126497" y="30011"/>
                      <a:pt x="104671" y="7461"/>
                      <a:pt x="75137" y="1498"/>
                    </a:cubicBezTo>
                    <a:cubicBezTo>
                      <a:pt x="45695" y="-4465"/>
                      <a:pt x="16810" y="7813"/>
                      <a:pt x="0" y="30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8"/>
              <p:cNvSpPr/>
              <p:nvPr/>
            </p:nvSpPr>
            <p:spPr>
              <a:xfrm>
                <a:off x="7359654" y="1038811"/>
                <a:ext cx="134811" cy="44663"/>
              </a:xfrm>
              <a:custGeom>
                <a:avLst/>
                <a:gdLst/>
                <a:ahLst/>
                <a:cxnLst/>
                <a:rect l="l" t="t" r="r" b="b"/>
                <a:pathLst>
                  <a:path w="187238" h="62032" extrusionOk="0">
                    <a:moveTo>
                      <a:pt x="85539" y="59135"/>
                    </a:moveTo>
                    <a:cubicBezTo>
                      <a:pt x="125011" y="67140"/>
                      <a:pt x="162998" y="58076"/>
                      <a:pt x="187239" y="37884"/>
                    </a:cubicBezTo>
                    <a:lnTo>
                      <a:pt x="0" y="0"/>
                    </a:lnTo>
                    <a:cubicBezTo>
                      <a:pt x="14488" y="28040"/>
                      <a:pt x="45974" y="51129"/>
                      <a:pt x="85539" y="591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7" name="Google Shape;267;p8"/>
            <p:cNvGrpSpPr/>
            <p:nvPr/>
          </p:nvGrpSpPr>
          <p:grpSpPr>
            <a:xfrm>
              <a:off x="47992" y="3726692"/>
              <a:ext cx="344608" cy="346322"/>
              <a:chOff x="4979184" y="993907"/>
              <a:chExt cx="235759" cy="236931"/>
            </a:xfrm>
          </p:grpSpPr>
          <p:sp>
            <p:nvSpPr>
              <p:cNvPr id="268" name="Google Shape;268;p8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8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8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1" name="Google Shape;271;p8"/>
            <p:cNvGrpSpPr/>
            <p:nvPr/>
          </p:nvGrpSpPr>
          <p:grpSpPr>
            <a:xfrm>
              <a:off x="131519" y="3013233"/>
              <a:ext cx="431672" cy="431681"/>
              <a:chOff x="7700516" y="334470"/>
              <a:chExt cx="260436" cy="260441"/>
            </a:xfrm>
          </p:grpSpPr>
          <p:sp>
            <p:nvSpPr>
              <p:cNvPr id="272" name="Google Shape;272;p8"/>
              <p:cNvSpPr/>
              <p:nvPr/>
            </p:nvSpPr>
            <p:spPr>
              <a:xfrm>
                <a:off x="7700516" y="334470"/>
                <a:ext cx="260436" cy="26044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8"/>
              <p:cNvSpPr/>
              <p:nvPr/>
            </p:nvSpPr>
            <p:spPr>
              <a:xfrm>
                <a:off x="7738687" y="435104"/>
                <a:ext cx="61037" cy="37940"/>
              </a:xfrm>
              <a:custGeom>
                <a:avLst/>
                <a:gdLst/>
                <a:ahLst/>
                <a:cxnLst/>
                <a:rect l="l" t="t" r="r" b="b"/>
                <a:pathLst>
                  <a:path w="84774" h="52695" extrusionOk="0">
                    <a:moveTo>
                      <a:pt x="38800" y="22845"/>
                    </a:moveTo>
                    <a:cubicBezTo>
                      <a:pt x="56725" y="19771"/>
                      <a:pt x="74372" y="28315"/>
                      <a:pt x="84774" y="38309"/>
                    </a:cubicBezTo>
                    <a:cubicBezTo>
                      <a:pt x="79852" y="13483"/>
                      <a:pt x="57840" y="-3346"/>
                      <a:pt x="34992" y="564"/>
                    </a:cubicBezTo>
                    <a:cubicBezTo>
                      <a:pt x="12052" y="4474"/>
                      <a:pt x="-3088" y="27647"/>
                      <a:pt x="535" y="52696"/>
                    </a:cubicBezTo>
                    <a:cubicBezTo>
                      <a:pt x="7036" y="39814"/>
                      <a:pt x="20782" y="25919"/>
                      <a:pt x="38800" y="228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8"/>
              <p:cNvSpPr/>
              <p:nvPr/>
            </p:nvSpPr>
            <p:spPr>
              <a:xfrm>
                <a:off x="7848658" y="395655"/>
                <a:ext cx="57654" cy="47662"/>
              </a:xfrm>
              <a:custGeom>
                <a:avLst/>
                <a:gdLst/>
                <a:ahLst/>
                <a:cxnLst/>
                <a:rect l="l" t="t" r="r" b="b"/>
                <a:pathLst>
                  <a:path w="80075" h="66197" extrusionOk="0">
                    <a:moveTo>
                      <a:pt x="31687" y="24886"/>
                    </a:moveTo>
                    <a:cubicBezTo>
                      <a:pt x="15898" y="34035"/>
                      <a:pt x="7818" y="51857"/>
                      <a:pt x="6239" y="66198"/>
                    </a:cubicBezTo>
                    <a:cubicBezTo>
                      <a:pt x="-5928" y="43982"/>
                      <a:pt x="202" y="16973"/>
                      <a:pt x="20264" y="5326"/>
                    </a:cubicBezTo>
                    <a:cubicBezTo>
                      <a:pt x="40324" y="-6320"/>
                      <a:pt x="66887" y="1779"/>
                      <a:pt x="80075" y="23326"/>
                    </a:cubicBezTo>
                    <a:cubicBezTo>
                      <a:pt x="66887" y="17595"/>
                      <a:pt x="47383" y="15729"/>
                      <a:pt x="31687" y="248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8"/>
              <p:cNvSpPr/>
              <p:nvPr/>
            </p:nvSpPr>
            <p:spPr>
              <a:xfrm>
                <a:off x="7748487" y="466702"/>
                <a:ext cx="64928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78" h="90146" extrusionOk="0">
                    <a:moveTo>
                      <a:pt x="87492" y="29725"/>
                    </a:moveTo>
                    <a:cubicBezTo>
                      <a:pt x="78948" y="6330"/>
                      <a:pt x="53128" y="-5772"/>
                      <a:pt x="29723" y="2708"/>
                    </a:cubicBezTo>
                    <a:cubicBezTo>
                      <a:pt x="6319" y="11178"/>
                      <a:pt x="-5755" y="37016"/>
                      <a:pt x="2696" y="60421"/>
                    </a:cubicBezTo>
                    <a:cubicBezTo>
                      <a:pt x="11241" y="83817"/>
                      <a:pt x="37061" y="95919"/>
                      <a:pt x="60466" y="87439"/>
                    </a:cubicBezTo>
                    <a:cubicBezTo>
                      <a:pt x="83777" y="78959"/>
                      <a:pt x="95945" y="53130"/>
                      <a:pt x="87492" y="297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>
                <a:off x="7856121" y="427726"/>
                <a:ext cx="64896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33" h="90146" extrusionOk="0">
                    <a:moveTo>
                      <a:pt x="87437" y="29725"/>
                    </a:moveTo>
                    <a:cubicBezTo>
                      <a:pt x="78985" y="6330"/>
                      <a:pt x="53165" y="-5772"/>
                      <a:pt x="29760" y="2708"/>
                    </a:cubicBezTo>
                    <a:cubicBezTo>
                      <a:pt x="6355" y="11178"/>
                      <a:pt x="-5811" y="37016"/>
                      <a:pt x="2734" y="60421"/>
                    </a:cubicBezTo>
                    <a:cubicBezTo>
                      <a:pt x="11185" y="83817"/>
                      <a:pt x="37005" y="95918"/>
                      <a:pt x="60410" y="87439"/>
                    </a:cubicBezTo>
                    <a:cubicBezTo>
                      <a:pt x="83815" y="78968"/>
                      <a:pt x="95889" y="53130"/>
                      <a:pt x="87437" y="297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8"/>
              <p:cNvSpPr/>
              <p:nvPr/>
            </p:nvSpPr>
            <p:spPr>
              <a:xfrm>
                <a:off x="7778720" y="454375"/>
                <a:ext cx="113135" cy="68712"/>
              </a:xfrm>
              <a:custGeom>
                <a:avLst/>
                <a:gdLst/>
                <a:ahLst/>
                <a:cxnLst/>
                <a:rect l="l" t="t" r="r" b="b"/>
                <a:pathLst>
                  <a:path w="157132" h="95434" extrusionOk="0">
                    <a:moveTo>
                      <a:pt x="99595" y="90019"/>
                    </a:moveTo>
                    <a:cubicBezTo>
                      <a:pt x="63467" y="103124"/>
                      <a:pt x="24737" y="91979"/>
                      <a:pt x="1146" y="61617"/>
                    </a:cubicBezTo>
                    <a:cubicBezTo>
                      <a:pt x="-711" y="59295"/>
                      <a:pt x="-247" y="55961"/>
                      <a:pt x="2075" y="54150"/>
                    </a:cubicBezTo>
                    <a:cubicBezTo>
                      <a:pt x="4397" y="52348"/>
                      <a:pt x="7741" y="52766"/>
                      <a:pt x="9505" y="55079"/>
                    </a:cubicBezTo>
                    <a:cubicBezTo>
                      <a:pt x="30310" y="81735"/>
                      <a:pt x="64210" y="91515"/>
                      <a:pt x="95974" y="80016"/>
                    </a:cubicBezTo>
                    <a:cubicBezTo>
                      <a:pt x="127738" y="68509"/>
                      <a:pt x="147520" y="39262"/>
                      <a:pt x="146405" y="5501"/>
                    </a:cubicBezTo>
                    <a:cubicBezTo>
                      <a:pt x="146313" y="2567"/>
                      <a:pt x="148635" y="105"/>
                      <a:pt x="151514" y="3"/>
                    </a:cubicBezTo>
                    <a:cubicBezTo>
                      <a:pt x="154486" y="-99"/>
                      <a:pt x="156900" y="2204"/>
                      <a:pt x="157086" y="5139"/>
                    </a:cubicBezTo>
                    <a:cubicBezTo>
                      <a:pt x="158293" y="43590"/>
                      <a:pt x="135817" y="76905"/>
                      <a:pt x="99595" y="900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8" name="Google Shape;278;p8"/>
            <p:cNvGrpSpPr/>
            <p:nvPr/>
          </p:nvGrpSpPr>
          <p:grpSpPr>
            <a:xfrm>
              <a:off x="47995" y="4304645"/>
              <a:ext cx="598706" cy="598706"/>
              <a:chOff x="7235107" y="875577"/>
              <a:chExt cx="376758" cy="376758"/>
            </a:xfrm>
          </p:grpSpPr>
          <p:sp>
            <p:nvSpPr>
              <p:cNvPr id="279" name="Google Shape;279;p8"/>
              <p:cNvSpPr/>
              <p:nvPr/>
            </p:nvSpPr>
            <p:spPr>
              <a:xfrm>
                <a:off x="7235107" y="875577"/>
                <a:ext cx="376758" cy="376758"/>
              </a:xfrm>
              <a:custGeom>
                <a:avLst/>
                <a:gdLst/>
                <a:ahLst/>
                <a:cxnLst/>
                <a:rect l="l" t="t" r="r" b="b"/>
                <a:pathLst>
                  <a:path w="521464" h="521464" extrusionOk="0">
                    <a:moveTo>
                      <a:pt x="521464" y="260732"/>
                    </a:moveTo>
                    <a:cubicBezTo>
                      <a:pt x="521464" y="404731"/>
                      <a:pt x="404730" y="521465"/>
                      <a:pt x="260732" y="521465"/>
                    </a:cubicBezTo>
                    <a:cubicBezTo>
                      <a:pt x="116733" y="521465"/>
                      <a:pt x="-1" y="404731"/>
                      <a:pt x="-1" y="260732"/>
                    </a:cubicBezTo>
                    <a:cubicBezTo>
                      <a:pt x="-1" y="116734"/>
                      <a:pt x="116733" y="0"/>
                      <a:pt x="260732" y="0"/>
                    </a:cubicBezTo>
                    <a:cubicBezTo>
                      <a:pt x="404730" y="0"/>
                      <a:pt x="521464" y="116734"/>
                      <a:pt x="521464" y="26073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8"/>
              <p:cNvSpPr/>
              <p:nvPr/>
            </p:nvSpPr>
            <p:spPr>
              <a:xfrm>
                <a:off x="7471455" y="1001410"/>
                <a:ext cx="85875" cy="62839"/>
              </a:xfrm>
              <a:custGeom>
                <a:avLst/>
                <a:gdLst/>
                <a:ahLst/>
                <a:cxnLst/>
                <a:rect l="l" t="t" r="r" b="b"/>
                <a:pathLst>
                  <a:path w="119271" h="87276" extrusionOk="0">
                    <a:moveTo>
                      <a:pt x="69379" y="34207"/>
                    </a:moveTo>
                    <a:cubicBezTo>
                      <a:pt x="44859" y="24753"/>
                      <a:pt x="17647" y="31830"/>
                      <a:pt x="0" y="43003"/>
                    </a:cubicBezTo>
                    <a:cubicBezTo>
                      <a:pt x="14025" y="9307"/>
                      <a:pt x="49875" y="-8237"/>
                      <a:pt x="81174" y="3790"/>
                    </a:cubicBezTo>
                    <a:cubicBezTo>
                      <a:pt x="112381" y="15809"/>
                      <a:pt x="127241" y="52885"/>
                      <a:pt x="114981" y="87277"/>
                    </a:cubicBezTo>
                    <a:cubicBezTo>
                      <a:pt x="109502" y="67206"/>
                      <a:pt x="93991" y="43662"/>
                      <a:pt x="69379" y="342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8"/>
              <p:cNvSpPr/>
              <p:nvPr/>
            </p:nvSpPr>
            <p:spPr>
              <a:xfrm>
                <a:off x="7301148" y="967122"/>
                <a:ext cx="88672" cy="48729"/>
              </a:xfrm>
              <a:custGeom>
                <a:avLst/>
                <a:gdLst/>
                <a:ahLst/>
                <a:cxnLst/>
                <a:rect l="l" t="t" r="r" b="b"/>
                <a:pathLst>
                  <a:path w="123155" h="67679" extrusionOk="0">
                    <a:moveTo>
                      <a:pt x="62599" y="32610"/>
                    </a:moveTo>
                    <a:cubicBezTo>
                      <a:pt x="88883" y="33436"/>
                      <a:pt x="111359" y="50563"/>
                      <a:pt x="123155" y="67680"/>
                    </a:cubicBezTo>
                    <a:cubicBezTo>
                      <a:pt x="123340" y="31189"/>
                      <a:pt x="97149" y="1078"/>
                      <a:pt x="63714" y="29"/>
                    </a:cubicBezTo>
                    <a:cubicBezTo>
                      <a:pt x="30278" y="-1030"/>
                      <a:pt x="2136" y="27362"/>
                      <a:pt x="0" y="63788"/>
                    </a:cubicBezTo>
                    <a:cubicBezTo>
                      <a:pt x="12910" y="47451"/>
                      <a:pt x="36408" y="31774"/>
                      <a:pt x="62599" y="326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8"/>
              <p:cNvSpPr/>
              <p:nvPr/>
            </p:nvSpPr>
            <p:spPr>
              <a:xfrm>
                <a:off x="7344189" y="1036300"/>
                <a:ext cx="162734" cy="103643"/>
              </a:xfrm>
              <a:custGeom>
                <a:avLst/>
                <a:gdLst/>
                <a:ahLst/>
                <a:cxnLst/>
                <a:rect l="l" t="t" r="r" b="b"/>
                <a:pathLst>
                  <a:path w="226019" h="143949" extrusionOk="0">
                    <a:moveTo>
                      <a:pt x="4230" y="9"/>
                    </a:moveTo>
                    <a:cubicBezTo>
                      <a:pt x="3488" y="2628"/>
                      <a:pt x="2837" y="5276"/>
                      <a:pt x="2280" y="7987"/>
                    </a:cubicBezTo>
                    <a:cubicBezTo>
                      <a:pt x="-10165" y="69398"/>
                      <a:pt x="29586" y="129256"/>
                      <a:pt x="90977" y="141674"/>
                    </a:cubicBezTo>
                    <a:cubicBezTo>
                      <a:pt x="152462" y="154101"/>
                      <a:pt x="212274" y="114387"/>
                      <a:pt x="224720" y="52967"/>
                    </a:cubicBezTo>
                    <a:cubicBezTo>
                      <a:pt x="225276" y="50265"/>
                      <a:pt x="225648" y="47562"/>
                      <a:pt x="226019" y="44859"/>
                    </a:cubicBezTo>
                    <a:lnTo>
                      <a:pt x="42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8"/>
              <p:cNvSpPr/>
              <p:nvPr/>
            </p:nvSpPr>
            <p:spPr>
              <a:xfrm>
                <a:off x="7364996" y="1090637"/>
                <a:ext cx="95826" cy="49239"/>
              </a:xfrm>
              <a:custGeom>
                <a:avLst/>
                <a:gdLst/>
                <a:ahLst/>
                <a:cxnLst/>
                <a:rect l="l" t="t" r="r" b="b"/>
                <a:pathLst>
                  <a:path w="133091" h="68387" extrusionOk="0">
                    <a:moveTo>
                      <a:pt x="0" y="30522"/>
                    </a:moveTo>
                    <a:cubicBezTo>
                      <a:pt x="15696" y="48168"/>
                      <a:pt x="37151" y="61060"/>
                      <a:pt x="62041" y="66112"/>
                    </a:cubicBezTo>
                    <a:cubicBezTo>
                      <a:pt x="87025" y="71164"/>
                      <a:pt x="111730" y="67598"/>
                      <a:pt x="133092" y="57456"/>
                    </a:cubicBezTo>
                    <a:cubicBezTo>
                      <a:pt x="126497" y="30011"/>
                      <a:pt x="104671" y="7461"/>
                      <a:pt x="75137" y="1498"/>
                    </a:cubicBezTo>
                    <a:cubicBezTo>
                      <a:pt x="45695" y="-4465"/>
                      <a:pt x="16810" y="7813"/>
                      <a:pt x="0" y="30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284;p8"/>
              <p:cNvSpPr/>
              <p:nvPr/>
            </p:nvSpPr>
            <p:spPr>
              <a:xfrm>
                <a:off x="7359654" y="1038811"/>
                <a:ext cx="134811" cy="44663"/>
              </a:xfrm>
              <a:custGeom>
                <a:avLst/>
                <a:gdLst/>
                <a:ahLst/>
                <a:cxnLst/>
                <a:rect l="l" t="t" r="r" b="b"/>
                <a:pathLst>
                  <a:path w="187238" h="62032" extrusionOk="0">
                    <a:moveTo>
                      <a:pt x="85539" y="59135"/>
                    </a:moveTo>
                    <a:cubicBezTo>
                      <a:pt x="125011" y="67140"/>
                      <a:pt x="162998" y="58076"/>
                      <a:pt x="187239" y="37884"/>
                    </a:cubicBezTo>
                    <a:lnTo>
                      <a:pt x="0" y="0"/>
                    </a:lnTo>
                    <a:cubicBezTo>
                      <a:pt x="14488" y="28040"/>
                      <a:pt x="45974" y="51129"/>
                      <a:pt x="85539" y="591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5" name="Google Shape;285;p8"/>
            <p:cNvGrpSpPr/>
            <p:nvPr/>
          </p:nvGrpSpPr>
          <p:grpSpPr>
            <a:xfrm>
              <a:off x="8341966" y="49813"/>
              <a:ext cx="598715" cy="598693"/>
              <a:chOff x="6416034" y="715105"/>
              <a:chExt cx="540845" cy="540825"/>
            </a:xfrm>
          </p:grpSpPr>
          <p:sp>
            <p:nvSpPr>
              <p:cNvPr id="286" name="Google Shape;286;p8"/>
              <p:cNvSpPr/>
              <p:nvPr/>
            </p:nvSpPr>
            <p:spPr>
              <a:xfrm>
                <a:off x="6416034" y="715105"/>
                <a:ext cx="540845" cy="540825"/>
              </a:xfrm>
              <a:custGeom>
                <a:avLst/>
                <a:gdLst/>
                <a:ahLst/>
                <a:cxnLst/>
                <a:rect l="l" t="t" r="r" b="b"/>
                <a:pathLst>
                  <a:path w="751173" h="751146" extrusionOk="0">
                    <a:moveTo>
                      <a:pt x="744846" y="443963"/>
                    </a:moveTo>
                    <a:cubicBezTo>
                      <a:pt x="782553" y="240043"/>
                      <a:pt x="647882" y="44120"/>
                      <a:pt x="443926" y="6348"/>
                    </a:cubicBezTo>
                    <a:cubicBezTo>
                      <a:pt x="240062" y="-31425"/>
                      <a:pt x="44121" y="103264"/>
                      <a:pt x="6348" y="307184"/>
                    </a:cubicBezTo>
                    <a:cubicBezTo>
                      <a:pt x="-31425" y="511103"/>
                      <a:pt x="103255" y="707026"/>
                      <a:pt x="307211" y="744799"/>
                    </a:cubicBezTo>
                    <a:cubicBezTo>
                      <a:pt x="511075" y="782572"/>
                      <a:pt x="707045" y="647883"/>
                      <a:pt x="744846" y="4439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8"/>
              <p:cNvSpPr/>
              <p:nvPr/>
            </p:nvSpPr>
            <p:spPr>
              <a:xfrm>
                <a:off x="6544972" y="940815"/>
                <a:ext cx="284814" cy="178988"/>
              </a:xfrm>
              <a:custGeom>
                <a:avLst/>
                <a:gdLst/>
                <a:ahLst/>
                <a:cxnLst/>
                <a:rect l="l" t="t" r="r" b="b"/>
                <a:pathLst>
                  <a:path w="395575" h="248594" extrusionOk="0">
                    <a:moveTo>
                      <a:pt x="6515" y="0"/>
                    </a:moveTo>
                    <a:cubicBezTo>
                      <a:pt x="5308" y="4597"/>
                      <a:pt x="4193" y="9250"/>
                      <a:pt x="3358" y="14006"/>
                    </a:cubicBezTo>
                    <a:cubicBezTo>
                      <a:pt x="-16611" y="121752"/>
                      <a:pt x="54532" y="225281"/>
                      <a:pt x="162269" y="245240"/>
                    </a:cubicBezTo>
                    <a:cubicBezTo>
                      <a:pt x="270006" y="265200"/>
                      <a:pt x="373563" y="194028"/>
                      <a:pt x="393532" y="86282"/>
                    </a:cubicBezTo>
                    <a:cubicBezTo>
                      <a:pt x="394368" y="81536"/>
                      <a:pt x="395018" y="76800"/>
                      <a:pt x="395575" y="72072"/>
                    </a:cubicBezTo>
                    <a:lnTo>
                      <a:pt x="6515" y="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8"/>
              <p:cNvSpPr/>
              <p:nvPr/>
            </p:nvSpPr>
            <p:spPr>
              <a:xfrm>
                <a:off x="6582851" y="1034043"/>
                <a:ext cx="168180" cy="85635"/>
              </a:xfrm>
              <a:custGeom>
                <a:avLst/>
                <a:gdLst/>
                <a:ahLst/>
                <a:cxnLst/>
                <a:rect l="l" t="t" r="r" b="b"/>
                <a:pathLst>
                  <a:path w="233584" h="118938" extrusionOk="0">
                    <a:moveTo>
                      <a:pt x="0" y="55131"/>
                    </a:moveTo>
                    <a:cubicBezTo>
                      <a:pt x="28049" y="85539"/>
                      <a:pt x="65756" y="107467"/>
                      <a:pt x="109594" y="115585"/>
                    </a:cubicBezTo>
                    <a:cubicBezTo>
                      <a:pt x="153432" y="123702"/>
                      <a:pt x="196527" y="116746"/>
                      <a:pt x="233584" y="98403"/>
                    </a:cubicBezTo>
                    <a:cubicBezTo>
                      <a:pt x="221232" y="50599"/>
                      <a:pt x="182316" y="11795"/>
                      <a:pt x="130585" y="2210"/>
                    </a:cubicBezTo>
                    <a:cubicBezTo>
                      <a:pt x="78853" y="-7374"/>
                      <a:pt x="28699" y="14935"/>
                      <a:pt x="0" y="5513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>
                <a:off x="6571363" y="944836"/>
                <a:ext cx="236590" cy="75766"/>
              </a:xfrm>
              <a:custGeom>
                <a:avLst/>
                <a:gdLst/>
                <a:ahLst/>
                <a:cxnLst/>
                <a:rect l="l" t="t" r="r" b="b"/>
                <a:pathLst>
                  <a:path w="328597" h="105231" extrusionOk="0">
                    <a:moveTo>
                      <a:pt x="151296" y="100957"/>
                    </a:moveTo>
                    <a:cubicBezTo>
                      <a:pt x="220675" y="113811"/>
                      <a:pt x="286710" y="96880"/>
                      <a:pt x="328598" y="60871"/>
                    </a:cubicBezTo>
                    <a:lnTo>
                      <a:pt x="0" y="0"/>
                    </a:lnTo>
                    <a:cubicBezTo>
                      <a:pt x="26191" y="48621"/>
                      <a:pt x="81825" y="88093"/>
                      <a:pt x="151296" y="1009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>
                <a:off x="6559085" y="845554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6" y="54438"/>
                    </a:moveTo>
                    <a:cubicBezTo>
                      <a:pt x="48282" y="81725"/>
                      <a:pt x="32585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369" y="-2412"/>
                      <a:pt x="36579" y="235"/>
                    </a:cubicBezTo>
                    <a:cubicBezTo>
                      <a:pt x="50882" y="2882"/>
                      <a:pt x="58405" y="27151"/>
                      <a:pt x="53296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>
                <a:off x="6797916" y="889787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7" y="54438"/>
                    </a:moveTo>
                    <a:cubicBezTo>
                      <a:pt x="48282" y="81725"/>
                      <a:pt x="32586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276" y="-2412"/>
                      <a:pt x="36580" y="235"/>
                    </a:cubicBezTo>
                    <a:cubicBezTo>
                      <a:pt x="50882" y="2882"/>
                      <a:pt x="58406" y="27151"/>
                      <a:pt x="53297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2" name="Google Shape;292;p8"/>
            <p:cNvGrpSpPr/>
            <p:nvPr/>
          </p:nvGrpSpPr>
          <p:grpSpPr>
            <a:xfrm>
              <a:off x="8867166" y="716078"/>
              <a:ext cx="212384" cy="260659"/>
              <a:chOff x="5539395" y="106198"/>
              <a:chExt cx="145299" cy="178326"/>
            </a:xfrm>
          </p:grpSpPr>
          <p:sp>
            <p:nvSpPr>
              <p:cNvPr id="293" name="Google Shape;293;p8"/>
              <p:cNvSpPr/>
              <p:nvPr/>
            </p:nvSpPr>
            <p:spPr>
              <a:xfrm>
                <a:off x="5539395" y="106198"/>
                <a:ext cx="119993" cy="125965"/>
              </a:xfrm>
              <a:custGeom>
                <a:avLst/>
                <a:gdLst/>
                <a:ahLst/>
                <a:cxnLst/>
                <a:rect l="l" t="t" r="r" b="b"/>
                <a:pathLst>
                  <a:path w="166657" h="174951" extrusionOk="0">
                    <a:moveTo>
                      <a:pt x="53106" y="96517"/>
                    </a:moveTo>
                    <a:lnTo>
                      <a:pt x="0" y="50079"/>
                    </a:lnTo>
                    <a:lnTo>
                      <a:pt x="68496" y="60555"/>
                    </a:lnTo>
                    <a:lnTo>
                      <a:pt x="70317" y="0"/>
                    </a:lnTo>
                    <a:lnTo>
                      <a:pt x="94167" y="59673"/>
                    </a:lnTo>
                    <a:lnTo>
                      <a:pt x="157147" y="36686"/>
                    </a:lnTo>
                    <a:lnTo>
                      <a:pt x="108061" y="83784"/>
                    </a:lnTo>
                    <a:lnTo>
                      <a:pt x="166658" y="120637"/>
                    </a:lnTo>
                    <a:lnTo>
                      <a:pt x="97121" y="114526"/>
                    </a:lnTo>
                    <a:lnTo>
                      <a:pt x="103576" y="174951"/>
                    </a:lnTo>
                    <a:lnTo>
                      <a:pt x="72100" y="119309"/>
                    </a:lnTo>
                    <a:lnTo>
                      <a:pt x="12157" y="142361"/>
                    </a:lnTo>
                    <a:lnTo>
                      <a:pt x="53106" y="9651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>
                <a:off x="5633846" y="227571"/>
                <a:ext cx="50849" cy="56953"/>
              </a:xfrm>
              <a:custGeom>
                <a:avLst/>
                <a:gdLst/>
                <a:ahLst/>
                <a:cxnLst/>
                <a:rect l="l" t="t" r="r" b="b"/>
                <a:pathLst>
                  <a:path w="70623" h="79102" extrusionOk="0">
                    <a:moveTo>
                      <a:pt x="26154" y="30101"/>
                    </a:moveTo>
                    <a:lnTo>
                      <a:pt x="33343" y="0"/>
                    </a:lnTo>
                    <a:lnTo>
                      <a:pt x="43262" y="28727"/>
                    </a:lnTo>
                    <a:lnTo>
                      <a:pt x="67131" y="17080"/>
                    </a:lnTo>
                    <a:lnTo>
                      <a:pt x="48844" y="38516"/>
                    </a:lnTo>
                    <a:lnTo>
                      <a:pt x="70623" y="58271"/>
                    </a:lnTo>
                    <a:lnTo>
                      <a:pt x="42315" y="48834"/>
                    </a:lnTo>
                    <a:lnTo>
                      <a:pt x="39974" y="79103"/>
                    </a:lnTo>
                    <a:lnTo>
                      <a:pt x="28151" y="50859"/>
                    </a:lnTo>
                    <a:lnTo>
                      <a:pt x="6009" y="65701"/>
                    </a:lnTo>
                    <a:lnTo>
                      <a:pt x="21186" y="42119"/>
                    </a:lnTo>
                    <a:lnTo>
                      <a:pt x="0" y="23563"/>
                    </a:lnTo>
                    <a:lnTo>
                      <a:pt x="26154" y="3010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" name="Google Shape;295;p8"/>
            <p:cNvGrpSpPr/>
            <p:nvPr/>
          </p:nvGrpSpPr>
          <p:grpSpPr>
            <a:xfrm>
              <a:off x="4430741" y="108529"/>
              <a:ext cx="380679" cy="380687"/>
              <a:chOff x="7700516" y="334470"/>
              <a:chExt cx="260436" cy="260441"/>
            </a:xfrm>
          </p:grpSpPr>
          <p:sp>
            <p:nvSpPr>
              <p:cNvPr id="296" name="Google Shape;296;p8"/>
              <p:cNvSpPr/>
              <p:nvPr/>
            </p:nvSpPr>
            <p:spPr>
              <a:xfrm>
                <a:off x="7700516" y="334470"/>
                <a:ext cx="260436" cy="26044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>
                <a:off x="7738687" y="435104"/>
                <a:ext cx="61037" cy="37940"/>
              </a:xfrm>
              <a:custGeom>
                <a:avLst/>
                <a:gdLst/>
                <a:ahLst/>
                <a:cxnLst/>
                <a:rect l="l" t="t" r="r" b="b"/>
                <a:pathLst>
                  <a:path w="84774" h="52695" extrusionOk="0">
                    <a:moveTo>
                      <a:pt x="38800" y="22845"/>
                    </a:moveTo>
                    <a:cubicBezTo>
                      <a:pt x="56725" y="19771"/>
                      <a:pt x="74372" y="28315"/>
                      <a:pt x="84774" y="38309"/>
                    </a:cubicBezTo>
                    <a:cubicBezTo>
                      <a:pt x="79852" y="13483"/>
                      <a:pt x="57840" y="-3346"/>
                      <a:pt x="34992" y="564"/>
                    </a:cubicBezTo>
                    <a:cubicBezTo>
                      <a:pt x="12052" y="4474"/>
                      <a:pt x="-3088" y="27647"/>
                      <a:pt x="535" y="52696"/>
                    </a:cubicBezTo>
                    <a:cubicBezTo>
                      <a:pt x="7036" y="39814"/>
                      <a:pt x="20782" y="25919"/>
                      <a:pt x="38800" y="228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>
                <a:off x="7848658" y="395655"/>
                <a:ext cx="57654" cy="47662"/>
              </a:xfrm>
              <a:custGeom>
                <a:avLst/>
                <a:gdLst/>
                <a:ahLst/>
                <a:cxnLst/>
                <a:rect l="l" t="t" r="r" b="b"/>
                <a:pathLst>
                  <a:path w="80075" h="66197" extrusionOk="0">
                    <a:moveTo>
                      <a:pt x="31687" y="24886"/>
                    </a:moveTo>
                    <a:cubicBezTo>
                      <a:pt x="15898" y="34035"/>
                      <a:pt x="7818" y="51857"/>
                      <a:pt x="6239" y="66198"/>
                    </a:cubicBezTo>
                    <a:cubicBezTo>
                      <a:pt x="-5928" y="43982"/>
                      <a:pt x="202" y="16973"/>
                      <a:pt x="20264" y="5326"/>
                    </a:cubicBezTo>
                    <a:cubicBezTo>
                      <a:pt x="40324" y="-6320"/>
                      <a:pt x="66887" y="1779"/>
                      <a:pt x="80075" y="23326"/>
                    </a:cubicBezTo>
                    <a:cubicBezTo>
                      <a:pt x="66887" y="17595"/>
                      <a:pt x="47383" y="15729"/>
                      <a:pt x="31687" y="248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7748487" y="466702"/>
                <a:ext cx="64928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78" h="90146" extrusionOk="0">
                    <a:moveTo>
                      <a:pt x="87492" y="29725"/>
                    </a:moveTo>
                    <a:cubicBezTo>
                      <a:pt x="78948" y="6330"/>
                      <a:pt x="53128" y="-5772"/>
                      <a:pt x="29723" y="2708"/>
                    </a:cubicBezTo>
                    <a:cubicBezTo>
                      <a:pt x="6319" y="11178"/>
                      <a:pt x="-5755" y="37016"/>
                      <a:pt x="2696" y="60421"/>
                    </a:cubicBezTo>
                    <a:cubicBezTo>
                      <a:pt x="11241" y="83817"/>
                      <a:pt x="37061" y="95919"/>
                      <a:pt x="60466" y="87439"/>
                    </a:cubicBezTo>
                    <a:cubicBezTo>
                      <a:pt x="83777" y="78959"/>
                      <a:pt x="95945" y="53130"/>
                      <a:pt x="87492" y="297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8"/>
              <p:cNvSpPr/>
              <p:nvPr/>
            </p:nvSpPr>
            <p:spPr>
              <a:xfrm>
                <a:off x="7856121" y="427726"/>
                <a:ext cx="64896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33" h="90146" extrusionOk="0">
                    <a:moveTo>
                      <a:pt x="87437" y="29725"/>
                    </a:moveTo>
                    <a:cubicBezTo>
                      <a:pt x="78985" y="6330"/>
                      <a:pt x="53165" y="-5772"/>
                      <a:pt x="29760" y="2708"/>
                    </a:cubicBezTo>
                    <a:cubicBezTo>
                      <a:pt x="6355" y="11178"/>
                      <a:pt x="-5811" y="37016"/>
                      <a:pt x="2734" y="60421"/>
                    </a:cubicBezTo>
                    <a:cubicBezTo>
                      <a:pt x="11185" y="83817"/>
                      <a:pt x="37005" y="95918"/>
                      <a:pt x="60410" y="87439"/>
                    </a:cubicBezTo>
                    <a:cubicBezTo>
                      <a:pt x="83815" y="78968"/>
                      <a:pt x="95889" y="53130"/>
                      <a:pt x="87437" y="297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8"/>
              <p:cNvSpPr/>
              <p:nvPr/>
            </p:nvSpPr>
            <p:spPr>
              <a:xfrm>
                <a:off x="7778720" y="454375"/>
                <a:ext cx="113135" cy="68712"/>
              </a:xfrm>
              <a:custGeom>
                <a:avLst/>
                <a:gdLst/>
                <a:ahLst/>
                <a:cxnLst/>
                <a:rect l="l" t="t" r="r" b="b"/>
                <a:pathLst>
                  <a:path w="157132" h="95434" extrusionOk="0">
                    <a:moveTo>
                      <a:pt x="99595" y="90019"/>
                    </a:moveTo>
                    <a:cubicBezTo>
                      <a:pt x="63467" y="103124"/>
                      <a:pt x="24737" y="91979"/>
                      <a:pt x="1146" y="61617"/>
                    </a:cubicBezTo>
                    <a:cubicBezTo>
                      <a:pt x="-711" y="59295"/>
                      <a:pt x="-247" y="55961"/>
                      <a:pt x="2075" y="54150"/>
                    </a:cubicBezTo>
                    <a:cubicBezTo>
                      <a:pt x="4397" y="52348"/>
                      <a:pt x="7741" y="52766"/>
                      <a:pt x="9505" y="55079"/>
                    </a:cubicBezTo>
                    <a:cubicBezTo>
                      <a:pt x="30310" y="81735"/>
                      <a:pt x="64210" y="91515"/>
                      <a:pt x="95974" y="80016"/>
                    </a:cubicBezTo>
                    <a:cubicBezTo>
                      <a:pt x="127738" y="68509"/>
                      <a:pt x="147520" y="39262"/>
                      <a:pt x="146405" y="5501"/>
                    </a:cubicBezTo>
                    <a:cubicBezTo>
                      <a:pt x="146313" y="2567"/>
                      <a:pt x="148635" y="105"/>
                      <a:pt x="151514" y="3"/>
                    </a:cubicBezTo>
                    <a:cubicBezTo>
                      <a:pt x="154486" y="-99"/>
                      <a:pt x="156900" y="2204"/>
                      <a:pt x="157086" y="5139"/>
                    </a:cubicBezTo>
                    <a:cubicBezTo>
                      <a:pt x="158293" y="43590"/>
                      <a:pt x="135817" y="76905"/>
                      <a:pt x="99595" y="900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" name="Google Shape;302;p8"/>
            <p:cNvGrpSpPr/>
            <p:nvPr/>
          </p:nvGrpSpPr>
          <p:grpSpPr>
            <a:xfrm rot="5400000">
              <a:off x="47992" y="125717"/>
              <a:ext cx="344608" cy="346322"/>
              <a:chOff x="4979184" y="993907"/>
              <a:chExt cx="235759" cy="236931"/>
            </a:xfrm>
          </p:grpSpPr>
          <p:sp>
            <p:nvSpPr>
              <p:cNvPr id="303" name="Google Shape;303;p8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6" name="Google Shape;306;p8"/>
            <p:cNvGrpSpPr/>
            <p:nvPr/>
          </p:nvGrpSpPr>
          <p:grpSpPr>
            <a:xfrm rot="-5400000">
              <a:off x="8734092" y="4697717"/>
              <a:ext cx="344608" cy="346322"/>
              <a:chOff x="4979184" y="993907"/>
              <a:chExt cx="235759" cy="236931"/>
            </a:xfrm>
          </p:grpSpPr>
          <p:sp>
            <p:nvSpPr>
              <p:cNvPr id="307" name="Google Shape;307;p8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8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8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9"/>
          <p:cNvGrpSpPr/>
          <p:nvPr/>
        </p:nvGrpSpPr>
        <p:grpSpPr>
          <a:xfrm>
            <a:off x="-24150" y="-41271"/>
            <a:ext cx="9168300" cy="5184771"/>
            <a:chOff x="-24150" y="-41271"/>
            <a:chExt cx="9168300" cy="5184771"/>
          </a:xfrm>
        </p:grpSpPr>
        <p:grpSp>
          <p:nvGrpSpPr>
            <p:cNvPr id="312" name="Google Shape;312;p9"/>
            <p:cNvGrpSpPr/>
            <p:nvPr/>
          </p:nvGrpSpPr>
          <p:grpSpPr>
            <a:xfrm>
              <a:off x="-24150" y="-41271"/>
              <a:ext cx="9168300" cy="5184771"/>
              <a:chOff x="-24150" y="-41271"/>
              <a:chExt cx="9168300" cy="5184771"/>
            </a:xfrm>
          </p:grpSpPr>
          <p:sp>
            <p:nvSpPr>
              <p:cNvPr id="313" name="Google Shape;313;p9"/>
              <p:cNvSpPr/>
              <p:nvPr/>
            </p:nvSpPr>
            <p:spPr>
              <a:xfrm>
                <a:off x="-24150" y="0"/>
                <a:ext cx="9168300" cy="5143500"/>
              </a:xfrm>
              <a:prstGeom prst="frame">
                <a:avLst>
                  <a:gd name="adj1" fmla="val 6829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grpSp>
            <p:nvGrpSpPr>
              <p:cNvPr id="314" name="Google Shape;314;p9"/>
              <p:cNvGrpSpPr/>
              <p:nvPr/>
            </p:nvGrpSpPr>
            <p:grpSpPr>
              <a:xfrm>
                <a:off x="3" y="-41271"/>
                <a:ext cx="1247472" cy="1307109"/>
                <a:chOff x="3" y="-41271"/>
                <a:chExt cx="1247472" cy="1307109"/>
              </a:xfrm>
            </p:grpSpPr>
            <p:grpSp>
              <p:nvGrpSpPr>
                <p:cNvPr id="315" name="Google Shape;315;p9"/>
                <p:cNvGrpSpPr/>
                <p:nvPr/>
              </p:nvGrpSpPr>
              <p:grpSpPr>
                <a:xfrm>
                  <a:off x="3" y="1005178"/>
                  <a:ext cx="212384" cy="260659"/>
                  <a:chOff x="5539395" y="106198"/>
                  <a:chExt cx="145299" cy="178326"/>
                </a:xfrm>
              </p:grpSpPr>
              <p:sp>
                <p:nvSpPr>
                  <p:cNvPr id="316" name="Google Shape;316;p9"/>
                  <p:cNvSpPr/>
                  <p:nvPr/>
                </p:nvSpPr>
                <p:spPr>
                  <a:xfrm>
                    <a:off x="5539395" y="106198"/>
                    <a:ext cx="119993" cy="125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57" h="174951" extrusionOk="0">
                        <a:moveTo>
                          <a:pt x="53106" y="96517"/>
                        </a:moveTo>
                        <a:lnTo>
                          <a:pt x="0" y="50079"/>
                        </a:lnTo>
                        <a:lnTo>
                          <a:pt x="68496" y="60555"/>
                        </a:lnTo>
                        <a:lnTo>
                          <a:pt x="70317" y="0"/>
                        </a:lnTo>
                        <a:lnTo>
                          <a:pt x="94167" y="59673"/>
                        </a:lnTo>
                        <a:lnTo>
                          <a:pt x="157147" y="36686"/>
                        </a:lnTo>
                        <a:lnTo>
                          <a:pt x="108061" y="83784"/>
                        </a:lnTo>
                        <a:lnTo>
                          <a:pt x="166658" y="120637"/>
                        </a:lnTo>
                        <a:lnTo>
                          <a:pt x="97121" y="114526"/>
                        </a:lnTo>
                        <a:lnTo>
                          <a:pt x="103576" y="174951"/>
                        </a:lnTo>
                        <a:lnTo>
                          <a:pt x="72100" y="119309"/>
                        </a:lnTo>
                        <a:lnTo>
                          <a:pt x="12157" y="142361"/>
                        </a:lnTo>
                        <a:lnTo>
                          <a:pt x="53106" y="9651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17" name="Google Shape;317;p9"/>
                  <p:cNvSpPr/>
                  <p:nvPr/>
                </p:nvSpPr>
                <p:spPr>
                  <a:xfrm>
                    <a:off x="5633846" y="227571"/>
                    <a:ext cx="50849" cy="56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23" h="79102" extrusionOk="0">
                        <a:moveTo>
                          <a:pt x="26154" y="30101"/>
                        </a:moveTo>
                        <a:lnTo>
                          <a:pt x="33343" y="0"/>
                        </a:lnTo>
                        <a:lnTo>
                          <a:pt x="43262" y="28727"/>
                        </a:lnTo>
                        <a:lnTo>
                          <a:pt x="67131" y="17080"/>
                        </a:lnTo>
                        <a:lnTo>
                          <a:pt x="48844" y="38516"/>
                        </a:lnTo>
                        <a:lnTo>
                          <a:pt x="70623" y="58271"/>
                        </a:lnTo>
                        <a:lnTo>
                          <a:pt x="42315" y="48834"/>
                        </a:lnTo>
                        <a:lnTo>
                          <a:pt x="39974" y="79103"/>
                        </a:lnTo>
                        <a:lnTo>
                          <a:pt x="28151" y="50859"/>
                        </a:lnTo>
                        <a:lnTo>
                          <a:pt x="6009" y="65701"/>
                        </a:lnTo>
                        <a:lnTo>
                          <a:pt x="21186" y="42119"/>
                        </a:lnTo>
                        <a:lnTo>
                          <a:pt x="0" y="23563"/>
                        </a:lnTo>
                        <a:lnTo>
                          <a:pt x="26154" y="301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18" name="Google Shape;318;p9"/>
                <p:cNvGrpSpPr/>
                <p:nvPr/>
              </p:nvGrpSpPr>
              <p:grpSpPr>
                <a:xfrm>
                  <a:off x="902867" y="-41271"/>
                  <a:ext cx="344608" cy="346322"/>
                  <a:chOff x="4979184" y="993907"/>
                  <a:chExt cx="235759" cy="236931"/>
                </a:xfrm>
              </p:grpSpPr>
              <p:sp>
                <p:nvSpPr>
                  <p:cNvPr id="319" name="Google Shape;319;p9"/>
                  <p:cNvSpPr/>
                  <p:nvPr/>
                </p:nvSpPr>
                <p:spPr>
                  <a:xfrm>
                    <a:off x="4979184" y="1051898"/>
                    <a:ext cx="177134" cy="17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6020" h="248528" extrusionOk="0">
                        <a:moveTo>
                          <a:pt x="77691" y="118882"/>
                        </a:moveTo>
                        <a:lnTo>
                          <a:pt x="31225" y="30213"/>
                        </a:lnTo>
                        <a:lnTo>
                          <a:pt x="116486" y="79177"/>
                        </a:lnTo>
                        <a:lnTo>
                          <a:pt x="149940" y="0"/>
                        </a:lnTo>
                        <a:lnTo>
                          <a:pt x="150906" y="91168"/>
                        </a:lnTo>
                        <a:lnTo>
                          <a:pt x="246020" y="93044"/>
                        </a:lnTo>
                        <a:lnTo>
                          <a:pt x="156924" y="130204"/>
                        </a:lnTo>
                        <a:lnTo>
                          <a:pt x="215566" y="209000"/>
                        </a:lnTo>
                        <a:lnTo>
                          <a:pt x="126693" y="165264"/>
                        </a:lnTo>
                        <a:lnTo>
                          <a:pt x="104263" y="248528"/>
                        </a:lnTo>
                        <a:lnTo>
                          <a:pt x="91131" y="158772"/>
                        </a:lnTo>
                        <a:lnTo>
                          <a:pt x="0" y="158540"/>
                        </a:lnTo>
                        <a:lnTo>
                          <a:pt x="77691" y="118882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0" name="Google Shape;320;p9"/>
                  <p:cNvSpPr/>
                  <p:nvPr/>
                </p:nvSpPr>
                <p:spPr>
                  <a:xfrm>
                    <a:off x="5167037" y="1168095"/>
                    <a:ext cx="47906" cy="489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536" h="67920" extrusionOk="0">
                        <a:moveTo>
                          <a:pt x="28253" y="22708"/>
                        </a:moveTo>
                        <a:lnTo>
                          <a:pt x="43940" y="0"/>
                        </a:lnTo>
                        <a:lnTo>
                          <a:pt x="42918" y="27092"/>
                        </a:lnTo>
                        <a:lnTo>
                          <a:pt x="66536" y="25104"/>
                        </a:lnTo>
                        <a:lnTo>
                          <a:pt x="44395" y="37030"/>
                        </a:lnTo>
                        <a:lnTo>
                          <a:pt x="56134" y="60490"/>
                        </a:lnTo>
                        <a:lnTo>
                          <a:pt x="35646" y="43503"/>
                        </a:lnTo>
                        <a:lnTo>
                          <a:pt x="23925" y="67920"/>
                        </a:lnTo>
                        <a:lnTo>
                          <a:pt x="23210" y="40615"/>
                        </a:lnTo>
                        <a:lnTo>
                          <a:pt x="0" y="45816"/>
                        </a:lnTo>
                        <a:lnTo>
                          <a:pt x="20238" y="31104"/>
                        </a:lnTo>
                        <a:lnTo>
                          <a:pt x="8610" y="8823"/>
                        </a:lnTo>
                        <a:lnTo>
                          <a:pt x="28253" y="22708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1" name="Google Shape;321;p9"/>
                  <p:cNvSpPr/>
                  <p:nvPr/>
                </p:nvSpPr>
                <p:spPr>
                  <a:xfrm>
                    <a:off x="5003909" y="993907"/>
                    <a:ext cx="31476" cy="321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16" h="44636" extrusionOk="0">
                        <a:moveTo>
                          <a:pt x="18566" y="14925"/>
                        </a:moveTo>
                        <a:lnTo>
                          <a:pt x="28875" y="0"/>
                        </a:lnTo>
                        <a:lnTo>
                          <a:pt x="28197" y="17804"/>
                        </a:lnTo>
                        <a:lnTo>
                          <a:pt x="43717" y="16504"/>
                        </a:lnTo>
                        <a:lnTo>
                          <a:pt x="29172" y="24334"/>
                        </a:lnTo>
                        <a:lnTo>
                          <a:pt x="36881" y="39751"/>
                        </a:lnTo>
                        <a:lnTo>
                          <a:pt x="23423" y="28587"/>
                        </a:lnTo>
                        <a:lnTo>
                          <a:pt x="15715" y="44636"/>
                        </a:lnTo>
                        <a:lnTo>
                          <a:pt x="15250" y="26693"/>
                        </a:lnTo>
                        <a:lnTo>
                          <a:pt x="0" y="30111"/>
                        </a:lnTo>
                        <a:lnTo>
                          <a:pt x="13300" y="20442"/>
                        </a:lnTo>
                        <a:lnTo>
                          <a:pt x="5656" y="5805"/>
                        </a:lnTo>
                        <a:lnTo>
                          <a:pt x="18566" y="14925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22" name="Google Shape;322;p9"/>
              <p:cNvGrpSpPr/>
              <p:nvPr/>
            </p:nvGrpSpPr>
            <p:grpSpPr>
              <a:xfrm>
                <a:off x="7922453" y="48312"/>
                <a:ext cx="1135136" cy="2161064"/>
                <a:chOff x="7922453" y="48312"/>
                <a:chExt cx="1135136" cy="2161064"/>
              </a:xfrm>
            </p:grpSpPr>
            <p:grpSp>
              <p:nvGrpSpPr>
                <p:cNvPr id="323" name="Google Shape;323;p9"/>
                <p:cNvGrpSpPr/>
                <p:nvPr/>
              </p:nvGrpSpPr>
              <p:grpSpPr>
                <a:xfrm>
                  <a:off x="7922453" y="48312"/>
                  <a:ext cx="212384" cy="260659"/>
                  <a:chOff x="5539395" y="106198"/>
                  <a:chExt cx="145299" cy="178326"/>
                </a:xfrm>
              </p:grpSpPr>
              <p:sp>
                <p:nvSpPr>
                  <p:cNvPr id="324" name="Google Shape;324;p9"/>
                  <p:cNvSpPr/>
                  <p:nvPr/>
                </p:nvSpPr>
                <p:spPr>
                  <a:xfrm>
                    <a:off x="5539395" y="106198"/>
                    <a:ext cx="119993" cy="125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57" h="174951" extrusionOk="0">
                        <a:moveTo>
                          <a:pt x="53106" y="96517"/>
                        </a:moveTo>
                        <a:lnTo>
                          <a:pt x="0" y="50079"/>
                        </a:lnTo>
                        <a:lnTo>
                          <a:pt x="68496" y="60555"/>
                        </a:lnTo>
                        <a:lnTo>
                          <a:pt x="70317" y="0"/>
                        </a:lnTo>
                        <a:lnTo>
                          <a:pt x="94167" y="59673"/>
                        </a:lnTo>
                        <a:lnTo>
                          <a:pt x="157147" y="36686"/>
                        </a:lnTo>
                        <a:lnTo>
                          <a:pt x="108061" y="83784"/>
                        </a:lnTo>
                        <a:lnTo>
                          <a:pt x="166658" y="120637"/>
                        </a:lnTo>
                        <a:lnTo>
                          <a:pt x="97121" y="114526"/>
                        </a:lnTo>
                        <a:lnTo>
                          <a:pt x="103576" y="174951"/>
                        </a:lnTo>
                        <a:lnTo>
                          <a:pt x="72100" y="119309"/>
                        </a:lnTo>
                        <a:lnTo>
                          <a:pt x="12157" y="142361"/>
                        </a:lnTo>
                        <a:lnTo>
                          <a:pt x="53106" y="9651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5" name="Google Shape;325;p9"/>
                  <p:cNvSpPr/>
                  <p:nvPr/>
                </p:nvSpPr>
                <p:spPr>
                  <a:xfrm>
                    <a:off x="5633846" y="227571"/>
                    <a:ext cx="50849" cy="56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23" h="79102" extrusionOk="0">
                        <a:moveTo>
                          <a:pt x="26154" y="30101"/>
                        </a:moveTo>
                        <a:lnTo>
                          <a:pt x="33343" y="0"/>
                        </a:lnTo>
                        <a:lnTo>
                          <a:pt x="43262" y="28727"/>
                        </a:lnTo>
                        <a:lnTo>
                          <a:pt x="67131" y="17080"/>
                        </a:lnTo>
                        <a:lnTo>
                          <a:pt x="48844" y="38516"/>
                        </a:lnTo>
                        <a:lnTo>
                          <a:pt x="70623" y="58271"/>
                        </a:lnTo>
                        <a:lnTo>
                          <a:pt x="42315" y="48834"/>
                        </a:lnTo>
                        <a:lnTo>
                          <a:pt x="39974" y="79103"/>
                        </a:lnTo>
                        <a:lnTo>
                          <a:pt x="28151" y="50859"/>
                        </a:lnTo>
                        <a:lnTo>
                          <a:pt x="6009" y="65701"/>
                        </a:lnTo>
                        <a:lnTo>
                          <a:pt x="21186" y="42119"/>
                        </a:lnTo>
                        <a:lnTo>
                          <a:pt x="0" y="23563"/>
                        </a:lnTo>
                        <a:lnTo>
                          <a:pt x="26154" y="301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26" name="Google Shape;326;p9"/>
                <p:cNvGrpSpPr/>
                <p:nvPr/>
              </p:nvGrpSpPr>
              <p:grpSpPr>
                <a:xfrm flipH="1">
                  <a:off x="8798672" y="1863054"/>
                  <a:ext cx="258917" cy="346322"/>
                  <a:chOff x="4979184" y="993907"/>
                  <a:chExt cx="177134" cy="236931"/>
                </a:xfrm>
              </p:grpSpPr>
              <p:sp>
                <p:nvSpPr>
                  <p:cNvPr id="327" name="Google Shape;327;p9"/>
                  <p:cNvSpPr/>
                  <p:nvPr/>
                </p:nvSpPr>
                <p:spPr>
                  <a:xfrm>
                    <a:off x="4979184" y="1051898"/>
                    <a:ext cx="177134" cy="17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6020" h="248528" extrusionOk="0">
                        <a:moveTo>
                          <a:pt x="77691" y="118882"/>
                        </a:moveTo>
                        <a:lnTo>
                          <a:pt x="31225" y="30213"/>
                        </a:lnTo>
                        <a:lnTo>
                          <a:pt x="116486" y="79177"/>
                        </a:lnTo>
                        <a:lnTo>
                          <a:pt x="149940" y="0"/>
                        </a:lnTo>
                        <a:lnTo>
                          <a:pt x="150906" y="91168"/>
                        </a:lnTo>
                        <a:lnTo>
                          <a:pt x="246020" y="93044"/>
                        </a:lnTo>
                        <a:lnTo>
                          <a:pt x="156924" y="130204"/>
                        </a:lnTo>
                        <a:lnTo>
                          <a:pt x="215566" y="209000"/>
                        </a:lnTo>
                        <a:lnTo>
                          <a:pt x="126693" y="165264"/>
                        </a:lnTo>
                        <a:lnTo>
                          <a:pt x="104263" y="248528"/>
                        </a:lnTo>
                        <a:lnTo>
                          <a:pt x="91131" y="158772"/>
                        </a:lnTo>
                        <a:lnTo>
                          <a:pt x="0" y="158540"/>
                        </a:lnTo>
                        <a:lnTo>
                          <a:pt x="77691" y="118882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8" name="Google Shape;328;p9"/>
                  <p:cNvSpPr/>
                  <p:nvPr/>
                </p:nvSpPr>
                <p:spPr>
                  <a:xfrm>
                    <a:off x="5003909" y="993907"/>
                    <a:ext cx="31476" cy="321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16" h="44636" extrusionOk="0">
                        <a:moveTo>
                          <a:pt x="18566" y="14925"/>
                        </a:moveTo>
                        <a:lnTo>
                          <a:pt x="28875" y="0"/>
                        </a:lnTo>
                        <a:lnTo>
                          <a:pt x="28197" y="17804"/>
                        </a:lnTo>
                        <a:lnTo>
                          <a:pt x="43717" y="16504"/>
                        </a:lnTo>
                        <a:lnTo>
                          <a:pt x="29172" y="24334"/>
                        </a:lnTo>
                        <a:lnTo>
                          <a:pt x="36881" y="39751"/>
                        </a:lnTo>
                        <a:lnTo>
                          <a:pt x="23423" y="28587"/>
                        </a:lnTo>
                        <a:lnTo>
                          <a:pt x="15715" y="44636"/>
                        </a:lnTo>
                        <a:lnTo>
                          <a:pt x="15250" y="26693"/>
                        </a:lnTo>
                        <a:lnTo>
                          <a:pt x="0" y="30111"/>
                        </a:lnTo>
                        <a:lnTo>
                          <a:pt x="13300" y="20442"/>
                        </a:lnTo>
                        <a:lnTo>
                          <a:pt x="5656" y="5805"/>
                        </a:lnTo>
                        <a:lnTo>
                          <a:pt x="18566" y="14925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29" name="Google Shape;329;p9"/>
              <p:cNvGrpSpPr/>
              <p:nvPr/>
            </p:nvGrpSpPr>
            <p:grpSpPr>
              <a:xfrm>
                <a:off x="1713592" y="4815595"/>
                <a:ext cx="344608" cy="261557"/>
                <a:chOff x="4979184" y="1051898"/>
                <a:chExt cx="235759" cy="178940"/>
              </a:xfrm>
            </p:grpSpPr>
            <p:sp>
              <p:nvSpPr>
                <p:cNvPr id="330" name="Google Shape;330;p9"/>
                <p:cNvSpPr/>
                <p:nvPr/>
              </p:nvSpPr>
              <p:spPr>
                <a:xfrm>
                  <a:off x="4979184" y="1051898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1" name="Google Shape;331;p9"/>
                <p:cNvSpPr/>
                <p:nvPr/>
              </p:nvSpPr>
              <p:spPr>
                <a:xfrm>
                  <a:off x="5167037" y="1168095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2" name="Google Shape;332;p9"/>
              <p:cNvGrpSpPr/>
              <p:nvPr/>
            </p:nvGrpSpPr>
            <p:grpSpPr>
              <a:xfrm>
                <a:off x="80320" y="4444282"/>
                <a:ext cx="632896" cy="632874"/>
                <a:chOff x="6416034" y="715105"/>
                <a:chExt cx="540845" cy="540825"/>
              </a:xfrm>
            </p:grpSpPr>
            <p:sp>
              <p:nvSpPr>
                <p:cNvPr id="333" name="Google Shape;333;p9"/>
                <p:cNvSpPr/>
                <p:nvPr/>
              </p:nvSpPr>
              <p:spPr>
                <a:xfrm>
                  <a:off x="6416034" y="715105"/>
                  <a:ext cx="540845" cy="54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1173" h="751146" extrusionOk="0">
                      <a:moveTo>
                        <a:pt x="744846" y="443963"/>
                      </a:moveTo>
                      <a:cubicBezTo>
                        <a:pt x="782553" y="240043"/>
                        <a:pt x="647882" y="44120"/>
                        <a:pt x="443926" y="6348"/>
                      </a:cubicBezTo>
                      <a:cubicBezTo>
                        <a:pt x="240062" y="-31425"/>
                        <a:pt x="44121" y="103264"/>
                        <a:pt x="6348" y="307184"/>
                      </a:cubicBezTo>
                      <a:cubicBezTo>
                        <a:pt x="-31425" y="511103"/>
                        <a:pt x="103255" y="707026"/>
                        <a:pt x="307211" y="744799"/>
                      </a:cubicBezTo>
                      <a:cubicBezTo>
                        <a:pt x="511075" y="782572"/>
                        <a:pt x="707045" y="647883"/>
                        <a:pt x="744846" y="44396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4" name="Google Shape;334;p9"/>
                <p:cNvSpPr/>
                <p:nvPr/>
              </p:nvSpPr>
              <p:spPr>
                <a:xfrm>
                  <a:off x="6544972" y="940815"/>
                  <a:ext cx="284814" cy="178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575" h="248594" extrusionOk="0">
                      <a:moveTo>
                        <a:pt x="6515" y="0"/>
                      </a:moveTo>
                      <a:cubicBezTo>
                        <a:pt x="5308" y="4597"/>
                        <a:pt x="4193" y="9250"/>
                        <a:pt x="3358" y="14006"/>
                      </a:cubicBezTo>
                      <a:cubicBezTo>
                        <a:pt x="-16611" y="121752"/>
                        <a:pt x="54532" y="225281"/>
                        <a:pt x="162269" y="245240"/>
                      </a:cubicBezTo>
                      <a:cubicBezTo>
                        <a:pt x="270006" y="265200"/>
                        <a:pt x="373563" y="194028"/>
                        <a:pt x="393532" y="86282"/>
                      </a:cubicBezTo>
                      <a:cubicBezTo>
                        <a:pt x="394368" y="81536"/>
                        <a:pt x="395018" y="76800"/>
                        <a:pt x="395575" y="72072"/>
                      </a:cubicBezTo>
                      <a:lnTo>
                        <a:pt x="6515" y="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5" name="Google Shape;335;p9"/>
                <p:cNvSpPr/>
                <p:nvPr/>
              </p:nvSpPr>
              <p:spPr>
                <a:xfrm>
                  <a:off x="6582851" y="1034043"/>
                  <a:ext cx="168180" cy="8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584" h="118938" extrusionOk="0">
                      <a:moveTo>
                        <a:pt x="0" y="55131"/>
                      </a:moveTo>
                      <a:cubicBezTo>
                        <a:pt x="28049" y="85539"/>
                        <a:pt x="65756" y="107467"/>
                        <a:pt x="109594" y="115585"/>
                      </a:cubicBezTo>
                      <a:cubicBezTo>
                        <a:pt x="153432" y="123702"/>
                        <a:pt x="196527" y="116746"/>
                        <a:pt x="233584" y="98403"/>
                      </a:cubicBezTo>
                      <a:cubicBezTo>
                        <a:pt x="221232" y="50599"/>
                        <a:pt x="182316" y="11795"/>
                        <a:pt x="130585" y="2210"/>
                      </a:cubicBezTo>
                      <a:cubicBezTo>
                        <a:pt x="78853" y="-7374"/>
                        <a:pt x="28699" y="14935"/>
                        <a:pt x="0" y="551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6" name="Google Shape;336;p9"/>
                <p:cNvSpPr/>
                <p:nvPr/>
              </p:nvSpPr>
              <p:spPr>
                <a:xfrm>
                  <a:off x="6571363" y="944836"/>
                  <a:ext cx="236590" cy="75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597" h="105231" extrusionOk="0">
                      <a:moveTo>
                        <a:pt x="151296" y="100957"/>
                      </a:moveTo>
                      <a:cubicBezTo>
                        <a:pt x="220675" y="113811"/>
                        <a:pt x="286710" y="96880"/>
                        <a:pt x="328598" y="60871"/>
                      </a:cubicBezTo>
                      <a:lnTo>
                        <a:pt x="0" y="0"/>
                      </a:lnTo>
                      <a:cubicBezTo>
                        <a:pt x="26191" y="48621"/>
                        <a:pt x="81825" y="88093"/>
                        <a:pt x="151296" y="10094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7" name="Google Shape;337;p9"/>
                <p:cNvSpPr/>
                <p:nvPr/>
              </p:nvSpPr>
              <p:spPr>
                <a:xfrm>
                  <a:off x="6559085" y="845554"/>
                  <a:ext cx="39527" cy="71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98" h="99291" extrusionOk="0">
                      <a:moveTo>
                        <a:pt x="53296" y="54438"/>
                      </a:moveTo>
                      <a:cubicBezTo>
                        <a:pt x="48282" y="81725"/>
                        <a:pt x="32585" y="101703"/>
                        <a:pt x="18283" y="99056"/>
                      </a:cubicBezTo>
                      <a:cubicBezTo>
                        <a:pt x="3979" y="96409"/>
                        <a:pt x="-3451" y="72140"/>
                        <a:pt x="1565" y="44853"/>
                      </a:cubicBezTo>
                      <a:cubicBezTo>
                        <a:pt x="6673" y="17566"/>
                        <a:pt x="22369" y="-2412"/>
                        <a:pt x="36579" y="235"/>
                      </a:cubicBezTo>
                      <a:cubicBezTo>
                        <a:pt x="50882" y="2882"/>
                        <a:pt x="58405" y="27151"/>
                        <a:pt x="53296" y="544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8" name="Google Shape;338;p9"/>
                <p:cNvSpPr/>
                <p:nvPr/>
              </p:nvSpPr>
              <p:spPr>
                <a:xfrm>
                  <a:off x="6797916" y="889787"/>
                  <a:ext cx="39527" cy="71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98" h="99291" extrusionOk="0">
                      <a:moveTo>
                        <a:pt x="53297" y="54438"/>
                      </a:moveTo>
                      <a:cubicBezTo>
                        <a:pt x="48282" y="81725"/>
                        <a:pt x="32586" y="101703"/>
                        <a:pt x="18283" y="99056"/>
                      </a:cubicBezTo>
                      <a:cubicBezTo>
                        <a:pt x="3979" y="96409"/>
                        <a:pt x="-3451" y="72140"/>
                        <a:pt x="1565" y="44853"/>
                      </a:cubicBezTo>
                      <a:cubicBezTo>
                        <a:pt x="6673" y="17566"/>
                        <a:pt x="22276" y="-2412"/>
                        <a:pt x="36580" y="235"/>
                      </a:cubicBezTo>
                      <a:cubicBezTo>
                        <a:pt x="50882" y="2882"/>
                        <a:pt x="58406" y="27151"/>
                        <a:pt x="53297" y="544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9" name="Google Shape;339;p9"/>
              <p:cNvGrpSpPr/>
              <p:nvPr/>
            </p:nvGrpSpPr>
            <p:grpSpPr>
              <a:xfrm>
                <a:off x="8304005" y="160761"/>
                <a:ext cx="632884" cy="632917"/>
                <a:chOff x="6974995" y="262820"/>
                <a:chExt cx="432978" cy="433001"/>
              </a:xfrm>
            </p:grpSpPr>
            <p:sp>
              <p:nvSpPr>
                <p:cNvPr id="340" name="Google Shape;340;p9"/>
                <p:cNvSpPr/>
                <p:nvPr/>
              </p:nvSpPr>
              <p:spPr>
                <a:xfrm>
                  <a:off x="6974995" y="262820"/>
                  <a:ext cx="432978" cy="433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358" h="601390" extrusionOk="0">
                      <a:moveTo>
                        <a:pt x="600768" y="281989"/>
                      </a:moveTo>
                      <a:cubicBezTo>
                        <a:pt x="590459" y="116242"/>
                        <a:pt x="447708" y="-9735"/>
                        <a:pt x="281923" y="592"/>
                      </a:cubicBezTo>
                      <a:cubicBezTo>
                        <a:pt x="116231" y="10920"/>
                        <a:pt x="-9801" y="153653"/>
                        <a:pt x="600" y="319400"/>
                      </a:cubicBezTo>
                      <a:cubicBezTo>
                        <a:pt x="10910" y="485147"/>
                        <a:pt x="153661" y="611135"/>
                        <a:pt x="319353" y="600797"/>
                      </a:cubicBezTo>
                      <a:cubicBezTo>
                        <a:pt x="485137" y="590470"/>
                        <a:pt x="611078" y="447728"/>
                        <a:pt x="600768" y="281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1" name="Google Shape;341;p9"/>
                <p:cNvSpPr/>
                <p:nvPr/>
              </p:nvSpPr>
              <p:spPr>
                <a:xfrm>
                  <a:off x="7075565" y="402488"/>
                  <a:ext cx="30511" cy="57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6" h="80363" extrusionOk="0">
                      <a:moveTo>
                        <a:pt x="42225" y="38872"/>
                      </a:moveTo>
                      <a:cubicBezTo>
                        <a:pt x="43618" y="61051"/>
                        <a:pt x="35259" y="79617"/>
                        <a:pt x="23649" y="80341"/>
                      </a:cubicBezTo>
                      <a:cubicBezTo>
                        <a:pt x="12040" y="81066"/>
                        <a:pt x="1545" y="63670"/>
                        <a:pt x="152" y="41491"/>
                      </a:cubicBezTo>
                      <a:cubicBezTo>
                        <a:pt x="-1241" y="19312"/>
                        <a:pt x="7117" y="746"/>
                        <a:pt x="18727" y="22"/>
                      </a:cubicBezTo>
                      <a:cubicBezTo>
                        <a:pt x="30337" y="-703"/>
                        <a:pt x="40831" y="16693"/>
                        <a:pt x="42225" y="388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2" name="Google Shape;342;p9"/>
                <p:cNvSpPr/>
                <p:nvPr/>
              </p:nvSpPr>
              <p:spPr>
                <a:xfrm>
                  <a:off x="7269661" y="390393"/>
                  <a:ext cx="30499" cy="57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60" h="80363" extrusionOk="0">
                      <a:moveTo>
                        <a:pt x="42207" y="38872"/>
                      </a:moveTo>
                      <a:cubicBezTo>
                        <a:pt x="43600" y="61051"/>
                        <a:pt x="35335" y="79617"/>
                        <a:pt x="23725" y="80341"/>
                      </a:cubicBezTo>
                      <a:cubicBezTo>
                        <a:pt x="12116" y="81066"/>
                        <a:pt x="1528" y="63670"/>
                        <a:pt x="134" y="41491"/>
                      </a:cubicBezTo>
                      <a:cubicBezTo>
                        <a:pt x="-1165" y="19312"/>
                        <a:pt x="7100" y="746"/>
                        <a:pt x="18710" y="22"/>
                      </a:cubicBezTo>
                      <a:cubicBezTo>
                        <a:pt x="30319" y="-703"/>
                        <a:pt x="40814" y="16693"/>
                        <a:pt x="42207" y="388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" name="Google Shape;343;p9"/>
                <p:cNvSpPr/>
                <p:nvPr/>
              </p:nvSpPr>
              <p:spPr>
                <a:xfrm>
                  <a:off x="7079344" y="461804"/>
                  <a:ext cx="224847" cy="136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87" h="189803" extrusionOk="0">
                      <a:moveTo>
                        <a:pt x="656" y="19188"/>
                      </a:moveTo>
                      <a:cubicBezTo>
                        <a:pt x="-88" y="27101"/>
                        <a:pt x="-180" y="35172"/>
                        <a:pt x="284" y="43355"/>
                      </a:cubicBezTo>
                      <a:cubicBezTo>
                        <a:pt x="5671" y="129433"/>
                        <a:pt x="79786" y="194864"/>
                        <a:pt x="165883" y="189496"/>
                      </a:cubicBezTo>
                      <a:cubicBezTo>
                        <a:pt x="251979" y="184137"/>
                        <a:pt x="317365" y="110003"/>
                        <a:pt x="311977" y="23934"/>
                      </a:cubicBezTo>
                      <a:cubicBezTo>
                        <a:pt x="311513" y="15752"/>
                        <a:pt x="310399" y="7765"/>
                        <a:pt x="308634" y="0"/>
                      </a:cubicBezTo>
                      <a:lnTo>
                        <a:pt x="656" y="1919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" name="Google Shape;344;p9"/>
                <p:cNvSpPr/>
                <p:nvPr/>
              </p:nvSpPr>
              <p:spPr>
                <a:xfrm>
                  <a:off x="7081084" y="464529"/>
                  <a:ext cx="223149" cy="133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929" h="185780" extrusionOk="0">
                      <a:moveTo>
                        <a:pt x="309929" y="28606"/>
                      </a:moveTo>
                      <a:cubicBezTo>
                        <a:pt x="291446" y="44154"/>
                        <a:pt x="271293" y="57249"/>
                        <a:pt x="249559" y="67447"/>
                      </a:cubicBezTo>
                      <a:cubicBezTo>
                        <a:pt x="248166" y="44961"/>
                        <a:pt x="246773" y="22476"/>
                        <a:pt x="245380" y="0"/>
                      </a:cubicBezTo>
                      <a:lnTo>
                        <a:pt x="236557" y="548"/>
                      </a:lnTo>
                      <a:cubicBezTo>
                        <a:pt x="238042" y="24139"/>
                        <a:pt x="239529" y="47738"/>
                        <a:pt x="240922" y="71329"/>
                      </a:cubicBezTo>
                      <a:cubicBezTo>
                        <a:pt x="217795" y="81239"/>
                        <a:pt x="193277" y="88056"/>
                        <a:pt x="167735" y="91326"/>
                      </a:cubicBezTo>
                      <a:cubicBezTo>
                        <a:pt x="166527" y="91474"/>
                        <a:pt x="165320" y="91539"/>
                        <a:pt x="164113" y="91669"/>
                      </a:cubicBezTo>
                      <a:cubicBezTo>
                        <a:pt x="162348" y="62905"/>
                        <a:pt x="160584" y="34151"/>
                        <a:pt x="158726" y="5396"/>
                      </a:cubicBezTo>
                      <a:lnTo>
                        <a:pt x="149903" y="5944"/>
                      </a:lnTo>
                      <a:cubicBezTo>
                        <a:pt x="151761" y="34801"/>
                        <a:pt x="153525" y="63667"/>
                        <a:pt x="155290" y="92523"/>
                      </a:cubicBezTo>
                      <a:cubicBezTo>
                        <a:pt x="127519" y="94520"/>
                        <a:pt x="99564" y="91446"/>
                        <a:pt x="72537" y="84963"/>
                      </a:cubicBezTo>
                      <a:cubicBezTo>
                        <a:pt x="71051" y="60323"/>
                        <a:pt x="69471" y="35683"/>
                        <a:pt x="67986" y="11043"/>
                      </a:cubicBezTo>
                      <a:lnTo>
                        <a:pt x="59163" y="11591"/>
                      </a:lnTo>
                      <a:cubicBezTo>
                        <a:pt x="60556" y="35284"/>
                        <a:pt x="62041" y="58967"/>
                        <a:pt x="63528" y="82660"/>
                      </a:cubicBezTo>
                      <a:cubicBezTo>
                        <a:pt x="62878" y="82474"/>
                        <a:pt x="62135" y="82316"/>
                        <a:pt x="61484" y="82131"/>
                      </a:cubicBezTo>
                      <a:cubicBezTo>
                        <a:pt x="42537" y="76911"/>
                        <a:pt x="19876" y="68682"/>
                        <a:pt x="0" y="56943"/>
                      </a:cubicBezTo>
                      <a:cubicBezTo>
                        <a:pt x="650" y="60444"/>
                        <a:pt x="1393" y="63890"/>
                        <a:pt x="2229" y="67298"/>
                      </a:cubicBezTo>
                      <a:cubicBezTo>
                        <a:pt x="11795" y="72416"/>
                        <a:pt x="21733" y="76865"/>
                        <a:pt x="31207" y="80905"/>
                      </a:cubicBezTo>
                      <a:cubicBezTo>
                        <a:pt x="41980" y="85437"/>
                        <a:pt x="52940" y="89078"/>
                        <a:pt x="64178" y="92068"/>
                      </a:cubicBezTo>
                      <a:cubicBezTo>
                        <a:pt x="65571" y="114916"/>
                        <a:pt x="66964" y="137773"/>
                        <a:pt x="68450" y="160621"/>
                      </a:cubicBezTo>
                      <a:cubicBezTo>
                        <a:pt x="71422" y="162580"/>
                        <a:pt x="74487" y="164401"/>
                        <a:pt x="77645" y="166147"/>
                      </a:cubicBezTo>
                      <a:cubicBezTo>
                        <a:pt x="76159" y="142231"/>
                        <a:pt x="74673" y="118315"/>
                        <a:pt x="73186" y="94400"/>
                      </a:cubicBezTo>
                      <a:cubicBezTo>
                        <a:pt x="97149" y="99935"/>
                        <a:pt x="121947" y="102183"/>
                        <a:pt x="146652" y="101718"/>
                      </a:cubicBezTo>
                      <a:cubicBezTo>
                        <a:pt x="149717" y="101663"/>
                        <a:pt x="152782" y="101430"/>
                        <a:pt x="155847" y="101254"/>
                      </a:cubicBezTo>
                      <a:cubicBezTo>
                        <a:pt x="157612" y="129433"/>
                        <a:pt x="159377" y="157611"/>
                        <a:pt x="161141" y="185781"/>
                      </a:cubicBezTo>
                      <a:cubicBezTo>
                        <a:pt x="161884" y="185744"/>
                        <a:pt x="162720" y="185744"/>
                        <a:pt x="163463" y="185697"/>
                      </a:cubicBezTo>
                      <a:cubicBezTo>
                        <a:pt x="165692" y="185567"/>
                        <a:pt x="167828" y="185354"/>
                        <a:pt x="169964" y="185131"/>
                      </a:cubicBezTo>
                      <a:cubicBezTo>
                        <a:pt x="168200" y="156971"/>
                        <a:pt x="166435" y="128801"/>
                        <a:pt x="164670" y="100632"/>
                      </a:cubicBezTo>
                      <a:cubicBezTo>
                        <a:pt x="191233" y="98152"/>
                        <a:pt x="217145" y="91381"/>
                        <a:pt x="241572" y="81091"/>
                      </a:cubicBezTo>
                      <a:cubicBezTo>
                        <a:pt x="243150" y="105944"/>
                        <a:pt x="244730" y="130789"/>
                        <a:pt x="246216" y="155642"/>
                      </a:cubicBezTo>
                      <a:cubicBezTo>
                        <a:pt x="249095" y="153516"/>
                        <a:pt x="251974" y="151324"/>
                        <a:pt x="254668" y="149011"/>
                      </a:cubicBezTo>
                      <a:cubicBezTo>
                        <a:pt x="253182" y="125132"/>
                        <a:pt x="251695" y="101245"/>
                        <a:pt x="250210" y="77366"/>
                      </a:cubicBezTo>
                      <a:cubicBezTo>
                        <a:pt x="271385" y="67596"/>
                        <a:pt x="291354" y="55122"/>
                        <a:pt x="309557" y="40513"/>
                      </a:cubicBezTo>
                      <a:cubicBezTo>
                        <a:pt x="309743" y="36575"/>
                        <a:pt x="309929" y="32609"/>
                        <a:pt x="309929" y="285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5" name="Google Shape;345;p9"/>
              <p:cNvGrpSpPr/>
              <p:nvPr/>
            </p:nvGrpSpPr>
            <p:grpSpPr>
              <a:xfrm flipH="1">
                <a:off x="8557904" y="950061"/>
                <a:ext cx="499686" cy="499668"/>
                <a:chOff x="6416034" y="715105"/>
                <a:chExt cx="540845" cy="540825"/>
              </a:xfrm>
            </p:grpSpPr>
            <p:sp>
              <p:nvSpPr>
                <p:cNvPr id="346" name="Google Shape;346;p9"/>
                <p:cNvSpPr/>
                <p:nvPr/>
              </p:nvSpPr>
              <p:spPr>
                <a:xfrm>
                  <a:off x="6416034" y="715105"/>
                  <a:ext cx="540845" cy="54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1173" h="751146" extrusionOk="0">
                      <a:moveTo>
                        <a:pt x="744846" y="443963"/>
                      </a:moveTo>
                      <a:cubicBezTo>
                        <a:pt x="782553" y="240043"/>
                        <a:pt x="647882" y="44120"/>
                        <a:pt x="443926" y="6348"/>
                      </a:cubicBezTo>
                      <a:cubicBezTo>
                        <a:pt x="240062" y="-31425"/>
                        <a:pt x="44121" y="103264"/>
                        <a:pt x="6348" y="307184"/>
                      </a:cubicBezTo>
                      <a:cubicBezTo>
                        <a:pt x="-31425" y="511103"/>
                        <a:pt x="103255" y="707026"/>
                        <a:pt x="307211" y="744799"/>
                      </a:cubicBezTo>
                      <a:cubicBezTo>
                        <a:pt x="511075" y="782572"/>
                        <a:pt x="707045" y="647883"/>
                        <a:pt x="744846" y="44396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7" name="Google Shape;347;p9"/>
                <p:cNvSpPr/>
                <p:nvPr/>
              </p:nvSpPr>
              <p:spPr>
                <a:xfrm>
                  <a:off x="6544972" y="940815"/>
                  <a:ext cx="284814" cy="178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575" h="248594" extrusionOk="0">
                      <a:moveTo>
                        <a:pt x="6515" y="0"/>
                      </a:moveTo>
                      <a:cubicBezTo>
                        <a:pt x="5308" y="4597"/>
                        <a:pt x="4193" y="9250"/>
                        <a:pt x="3358" y="14006"/>
                      </a:cubicBezTo>
                      <a:cubicBezTo>
                        <a:pt x="-16611" y="121752"/>
                        <a:pt x="54532" y="225281"/>
                        <a:pt x="162269" y="245240"/>
                      </a:cubicBezTo>
                      <a:cubicBezTo>
                        <a:pt x="270006" y="265200"/>
                        <a:pt x="373563" y="194028"/>
                        <a:pt x="393532" y="86282"/>
                      </a:cubicBezTo>
                      <a:cubicBezTo>
                        <a:pt x="394368" y="81536"/>
                        <a:pt x="395018" y="76800"/>
                        <a:pt x="395575" y="72072"/>
                      </a:cubicBezTo>
                      <a:lnTo>
                        <a:pt x="6515" y="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8" name="Google Shape;348;p9"/>
                <p:cNvSpPr/>
                <p:nvPr/>
              </p:nvSpPr>
              <p:spPr>
                <a:xfrm>
                  <a:off x="6582851" y="1034043"/>
                  <a:ext cx="168180" cy="8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584" h="118938" extrusionOk="0">
                      <a:moveTo>
                        <a:pt x="0" y="55131"/>
                      </a:moveTo>
                      <a:cubicBezTo>
                        <a:pt x="28049" y="85539"/>
                        <a:pt x="65756" y="107467"/>
                        <a:pt x="109594" y="115585"/>
                      </a:cubicBezTo>
                      <a:cubicBezTo>
                        <a:pt x="153432" y="123702"/>
                        <a:pt x="196527" y="116746"/>
                        <a:pt x="233584" y="98403"/>
                      </a:cubicBezTo>
                      <a:cubicBezTo>
                        <a:pt x="221232" y="50599"/>
                        <a:pt x="182316" y="11795"/>
                        <a:pt x="130585" y="2210"/>
                      </a:cubicBezTo>
                      <a:cubicBezTo>
                        <a:pt x="78853" y="-7374"/>
                        <a:pt x="28699" y="14935"/>
                        <a:pt x="0" y="551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9" name="Google Shape;349;p9"/>
                <p:cNvSpPr/>
                <p:nvPr/>
              </p:nvSpPr>
              <p:spPr>
                <a:xfrm>
                  <a:off x="6571363" y="944836"/>
                  <a:ext cx="236590" cy="75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597" h="105231" extrusionOk="0">
                      <a:moveTo>
                        <a:pt x="151296" y="100957"/>
                      </a:moveTo>
                      <a:cubicBezTo>
                        <a:pt x="220675" y="113811"/>
                        <a:pt x="286710" y="96880"/>
                        <a:pt x="328598" y="60871"/>
                      </a:cubicBezTo>
                      <a:lnTo>
                        <a:pt x="0" y="0"/>
                      </a:lnTo>
                      <a:cubicBezTo>
                        <a:pt x="26191" y="48621"/>
                        <a:pt x="81825" y="88093"/>
                        <a:pt x="151296" y="10094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" name="Google Shape;350;p9"/>
                <p:cNvSpPr/>
                <p:nvPr/>
              </p:nvSpPr>
              <p:spPr>
                <a:xfrm>
                  <a:off x="6559085" y="845554"/>
                  <a:ext cx="39527" cy="71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98" h="99291" extrusionOk="0">
                      <a:moveTo>
                        <a:pt x="53296" y="54438"/>
                      </a:moveTo>
                      <a:cubicBezTo>
                        <a:pt x="48282" y="81725"/>
                        <a:pt x="32585" y="101703"/>
                        <a:pt x="18283" y="99056"/>
                      </a:cubicBezTo>
                      <a:cubicBezTo>
                        <a:pt x="3979" y="96409"/>
                        <a:pt x="-3451" y="72140"/>
                        <a:pt x="1565" y="44853"/>
                      </a:cubicBezTo>
                      <a:cubicBezTo>
                        <a:pt x="6673" y="17566"/>
                        <a:pt x="22369" y="-2412"/>
                        <a:pt x="36579" y="235"/>
                      </a:cubicBezTo>
                      <a:cubicBezTo>
                        <a:pt x="50882" y="2882"/>
                        <a:pt x="58405" y="27151"/>
                        <a:pt x="53296" y="544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1" name="Google Shape;351;p9"/>
                <p:cNvSpPr/>
                <p:nvPr/>
              </p:nvSpPr>
              <p:spPr>
                <a:xfrm>
                  <a:off x="6797916" y="889787"/>
                  <a:ext cx="39527" cy="71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98" h="99291" extrusionOk="0">
                      <a:moveTo>
                        <a:pt x="53297" y="54438"/>
                      </a:moveTo>
                      <a:cubicBezTo>
                        <a:pt x="48282" y="81725"/>
                        <a:pt x="32586" y="101703"/>
                        <a:pt x="18283" y="99056"/>
                      </a:cubicBezTo>
                      <a:cubicBezTo>
                        <a:pt x="3979" y="96409"/>
                        <a:pt x="-3451" y="72140"/>
                        <a:pt x="1565" y="44853"/>
                      </a:cubicBezTo>
                      <a:cubicBezTo>
                        <a:pt x="6673" y="17566"/>
                        <a:pt x="22276" y="-2412"/>
                        <a:pt x="36580" y="235"/>
                      </a:cubicBezTo>
                      <a:cubicBezTo>
                        <a:pt x="50882" y="2882"/>
                        <a:pt x="58406" y="27151"/>
                        <a:pt x="53297" y="544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52" name="Google Shape;352;p9"/>
            <p:cNvGrpSpPr/>
            <p:nvPr/>
          </p:nvGrpSpPr>
          <p:grpSpPr>
            <a:xfrm>
              <a:off x="123442" y="3648642"/>
              <a:ext cx="8925867" cy="1370184"/>
              <a:chOff x="123442" y="3648642"/>
              <a:chExt cx="8925867" cy="1370184"/>
            </a:xfrm>
          </p:grpSpPr>
          <p:grpSp>
            <p:nvGrpSpPr>
              <p:cNvPr id="353" name="Google Shape;353;p9"/>
              <p:cNvGrpSpPr/>
              <p:nvPr/>
            </p:nvGrpSpPr>
            <p:grpSpPr>
              <a:xfrm>
                <a:off x="123442" y="3648642"/>
                <a:ext cx="525272" cy="727858"/>
                <a:chOff x="123442" y="3648642"/>
                <a:chExt cx="525272" cy="727858"/>
              </a:xfrm>
            </p:grpSpPr>
            <p:grpSp>
              <p:nvGrpSpPr>
                <p:cNvPr id="354" name="Google Shape;354;p9"/>
                <p:cNvGrpSpPr/>
                <p:nvPr/>
              </p:nvGrpSpPr>
              <p:grpSpPr>
                <a:xfrm rot="5400000" flipH="1">
                  <a:off x="412192" y="4139978"/>
                  <a:ext cx="212384" cy="260659"/>
                  <a:chOff x="5539395" y="106198"/>
                  <a:chExt cx="145299" cy="178326"/>
                </a:xfrm>
              </p:grpSpPr>
              <p:sp>
                <p:nvSpPr>
                  <p:cNvPr id="355" name="Google Shape;355;p9"/>
                  <p:cNvSpPr/>
                  <p:nvPr/>
                </p:nvSpPr>
                <p:spPr>
                  <a:xfrm>
                    <a:off x="5539395" y="106198"/>
                    <a:ext cx="119993" cy="125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57" h="174951" extrusionOk="0">
                        <a:moveTo>
                          <a:pt x="53106" y="96517"/>
                        </a:moveTo>
                        <a:lnTo>
                          <a:pt x="0" y="50079"/>
                        </a:lnTo>
                        <a:lnTo>
                          <a:pt x="68496" y="60555"/>
                        </a:lnTo>
                        <a:lnTo>
                          <a:pt x="70317" y="0"/>
                        </a:lnTo>
                        <a:lnTo>
                          <a:pt x="94167" y="59673"/>
                        </a:lnTo>
                        <a:lnTo>
                          <a:pt x="157147" y="36686"/>
                        </a:lnTo>
                        <a:lnTo>
                          <a:pt x="108061" y="83784"/>
                        </a:lnTo>
                        <a:lnTo>
                          <a:pt x="166658" y="120637"/>
                        </a:lnTo>
                        <a:lnTo>
                          <a:pt x="97121" y="114526"/>
                        </a:lnTo>
                        <a:lnTo>
                          <a:pt x="103576" y="174951"/>
                        </a:lnTo>
                        <a:lnTo>
                          <a:pt x="72100" y="119309"/>
                        </a:lnTo>
                        <a:lnTo>
                          <a:pt x="12157" y="142361"/>
                        </a:lnTo>
                        <a:lnTo>
                          <a:pt x="53106" y="96517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6" name="Google Shape;356;p9"/>
                  <p:cNvSpPr/>
                  <p:nvPr/>
                </p:nvSpPr>
                <p:spPr>
                  <a:xfrm>
                    <a:off x="5633846" y="227571"/>
                    <a:ext cx="50849" cy="56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23" h="79102" extrusionOk="0">
                        <a:moveTo>
                          <a:pt x="26154" y="30101"/>
                        </a:moveTo>
                        <a:lnTo>
                          <a:pt x="33343" y="0"/>
                        </a:lnTo>
                        <a:lnTo>
                          <a:pt x="43262" y="28727"/>
                        </a:lnTo>
                        <a:lnTo>
                          <a:pt x="67131" y="17080"/>
                        </a:lnTo>
                        <a:lnTo>
                          <a:pt x="48844" y="38516"/>
                        </a:lnTo>
                        <a:lnTo>
                          <a:pt x="70623" y="58271"/>
                        </a:lnTo>
                        <a:lnTo>
                          <a:pt x="42315" y="48834"/>
                        </a:lnTo>
                        <a:lnTo>
                          <a:pt x="39974" y="79103"/>
                        </a:lnTo>
                        <a:lnTo>
                          <a:pt x="28151" y="50859"/>
                        </a:lnTo>
                        <a:lnTo>
                          <a:pt x="6009" y="65701"/>
                        </a:lnTo>
                        <a:lnTo>
                          <a:pt x="21186" y="42119"/>
                        </a:lnTo>
                        <a:lnTo>
                          <a:pt x="0" y="23563"/>
                        </a:lnTo>
                        <a:lnTo>
                          <a:pt x="26154" y="3010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7" name="Google Shape;357;p9"/>
                <p:cNvGrpSpPr/>
                <p:nvPr/>
              </p:nvGrpSpPr>
              <p:grpSpPr>
                <a:xfrm flipH="1">
                  <a:off x="123442" y="3648642"/>
                  <a:ext cx="454017" cy="454001"/>
                  <a:chOff x="7700516" y="334470"/>
                  <a:chExt cx="260436" cy="260441"/>
                </a:xfrm>
              </p:grpSpPr>
              <p:sp>
                <p:nvSpPr>
                  <p:cNvPr id="358" name="Google Shape;358;p9"/>
                  <p:cNvSpPr/>
                  <p:nvPr/>
                </p:nvSpPr>
                <p:spPr>
                  <a:xfrm>
                    <a:off x="7700516" y="334470"/>
                    <a:ext cx="260436" cy="2604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716" h="361724" extrusionOk="0">
                        <a:moveTo>
                          <a:pt x="350822" y="119288"/>
                        </a:moveTo>
                        <a:cubicBezTo>
                          <a:pt x="316830" y="25399"/>
                          <a:pt x="213179" y="-23148"/>
                          <a:pt x="119281" y="10854"/>
                        </a:cubicBezTo>
                        <a:cubicBezTo>
                          <a:pt x="25383" y="44866"/>
                          <a:pt x="-23192" y="148544"/>
                          <a:pt x="10894" y="242442"/>
                        </a:cubicBezTo>
                        <a:cubicBezTo>
                          <a:pt x="44887" y="336331"/>
                          <a:pt x="148537" y="384877"/>
                          <a:pt x="242435" y="350866"/>
                        </a:cubicBezTo>
                        <a:cubicBezTo>
                          <a:pt x="336334" y="316854"/>
                          <a:pt x="384908" y="213176"/>
                          <a:pt x="350822" y="1192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9" name="Google Shape;359;p9"/>
                  <p:cNvSpPr/>
                  <p:nvPr/>
                </p:nvSpPr>
                <p:spPr>
                  <a:xfrm>
                    <a:off x="7738687" y="435104"/>
                    <a:ext cx="61037" cy="37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774" h="52695" extrusionOk="0">
                        <a:moveTo>
                          <a:pt x="38800" y="22845"/>
                        </a:moveTo>
                        <a:cubicBezTo>
                          <a:pt x="56725" y="19771"/>
                          <a:pt x="74372" y="28315"/>
                          <a:pt x="84774" y="38309"/>
                        </a:cubicBezTo>
                        <a:cubicBezTo>
                          <a:pt x="79852" y="13483"/>
                          <a:pt x="57840" y="-3346"/>
                          <a:pt x="34992" y="564"/>
                        </a:cubicBezTo>
                        <a:cubicBezTo>
                          <a:pt x="12052" y="4474"/>
                          <a:pt x="-3088" y="27647"/>
                          <a:pt x="535" y="52696"/>
                        </a:cubicBezTo>
                        <a:cubicBezTo>
                          <a:pt x="7036" y="39814"/>
                          <a:pt x="20782" y="25919"/>
                          <a:pt x="38800" y="2284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0" name="Google Shape;360;p9"/>
                  <p:cNvSpPr/>
                  <p:nvPr/>
                </p:nvSpPr>
                <p:spPr>
                  <a:xfrm>
                    <a:off x="7848658" y="395655"/>
                    <a:ext cx="57654" cy="476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075" h="66197" extrusionOk="0">
                        <a:moveTo>
                          <a:pt x="31687" y="24886"/>
                        </a:moveTo>
                        <a:cubicBezTo>
                          <a:pt x="15898" y="34035"/>
                          <a:pt x="7818" y="51857"/>
                          <a:pt x="6239" y="66198"/>
                        </a:cubicBezTo>
                        <a:cubicBezTo>
                          <a:pt x="-5928" y="43982"/>
                          <a:pt x="202" y="16973"/>
                          <a:pt x="20264" y="5326"/>
                        </a:cubicBezTo>
                        <a:cubicBezTo>
                          <a:pt x="40324" y="-6320"/>
                          <a:pt x="66887" y="1779"/>
                          <a:pt x="80075" y="23326"/>
                        </a:cubicBezTo>
                        <a:cubicBezTo>
                          <a:pt x="66887" y="17595"/>
                          <a:pt x="47383" y="15729"/>
                          <a:pt x="31687" y="2488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1" name="Google Shape;361;p9"/>
                  <p:cNvSpPr/>
                  <p:nvPr/>
                </p:nvSpPr>
                <p:spPr>
                  <a:xfrm>
                    <a:off x="7748487" y="466702"/>
                    <a:ext cx="64928" cy="649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78" h="90146" extrusionOk="0">
                        <a:moveTo>
                          <a:pt x="87492" y="29725"/>
                        </a:moveTo>
                        <a:cubicBezTo>
                          <a:pt x="78948" y="6330"/>
                          <a:pt x="53128" y="-5772"/>
                          <a:pt x="29723" y="2708"/>
                        </a:cubicBezTo>
                        <a:cubicBezTo>
                          <a:pt x="6319" y="11178"/>
                          <a:pt x="-5755" y="37016"/>
                          <a:pt x="2696" y="60421"/>
                        </a:cubicBezTo>
                        <a:cubicBezTo>
                          <a:pt x="11241" y="83817"/>
                          <a:pt x="37061" y="95919"/>
                          <a:pt x="60466" y="87439"/>
                        </a:cubicBezTo>
                        <a:cubicBezTo>
                          <a:pt x="83777" y="78959"/>
                          <a:pt x="95945" y="53130"/>
                          <a:pt x="87492" y="29725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2" name="Google Shape;362;p9"/>
                  <p:cNvSpPr/>
                  <p:nvPr/>
                </p:nvSpPr>
                <p:spPr>
                  <a:xfrm>
                    <a:off x="7856121" y="427726"/>
                    <a:ext cx="64896" cy="649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33" h="90146" extrusionOk="0">
                        <a:moveTo>
                          <a:pt x="87437" y="29725"/>
                        </a:moveTo>
                        <a:cubicBezTo>
                          <a:pt x="78985" y="6330"/>
                          <a:pt x="53165" y="-5772"/>
                          <a:pt x="29760" y="2708"/>
                        </a:cubicBezTo>
                        <a:cubicBezTo>
                          <a:pt x="6355" y="11178"/>
                          <a:pt x="-5811" y="37016"/>
                          <a:pt x="2734" y="60421"/>
                        </a:cubicBezTo>
                        <a:cubicBezTo>
                          <a:pt x="11185" y="83817"/>
                          <a:pt x="37005" y="95918"/>
                          <a:pt x="60410" y="87439"/>
                        </a:cubicBezTo>
                        <a:cubicBezTo>
                          <a:pt x="83815" y="78968"/>
                          <a:pt x="95889" y="53130"/>
                          <a:pt x="87437" y="29725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3" name="Google Shape;363;p9"/>
                  <p:cNvSpPr/>
                  <p:nvPr/>
                </p:nvSpPr>
                <p:spPr>
                  <a:xfrm>
                    <a:off x="7778720" y="454375"/>
                    <a:ext cx="113135" cy="687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32" h="95434" extrusionOk="0">
                        <a:moveTo>
                          <a:pt x="99595" y="90019"/>
                        </a:moveTo>
                        <a:cubicBezTo>
                          <a:pt x="63467" y="103124"/>
                          <a:pt x="24737" y="91979"/>
                          <a:pt x="1146" y="61617"/>
                        </a:cubicBezTo>
                        <a:cubicBezTo>
                          <a:pt x="-711" y="59295"/>
                          <a:pt x="-247" y="55961"/>
                          <a:pt x="2075" y="54150"/>
                        </a:cubicBezTo>
                        <a:cubicBezTo>
                          <a:pt x="4397" y="52348"/>
                          <a:pt x="7741" y="52766"/>
                          <a:pt x="9505" y="55079"/>
                        </a:cubicBezTo>
                        <a:cubicBezTo>
                          <a:pt x="30310" y="81735"/>
                          <a:pt x="64210" y="91515"/>
                          <a:pt x="95974" y="80016"/>
                        </a:cubicBezTo>
                        <a:cubicBezTo>
                          <a:pt x="127738" y="68509"/>
                          <a:pt x="147520" y="39262"/>
                          <a:pt x="146405" y="5501"/>
                        </a:cubicBezTo>
                        <a:cubicBezTo>
                          <a:pt x="146313" y="2567"/>
                          <a:pt x="148635" y="105"/>
                          <a:pt x="151514" y="3"/>
                        </a:cubicBezTo>
                        <a:cubicBezTo>
                          <a:pt x="154486" y="-99"/>
                          <a:pt x="156900" y="2204"/>
                          <a:pt x="157086" y="5139"/>
                        </a:cubicBezTo>
                        <a:cubicBezTo>
                          <a:pt x="158293" y="43590"/>
                          <a:pt x="135817" y="76905"/>
                          <a:pt x="99595" y="9001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64" name="Google Shape;364;p9"/>
              <p:cNvGrpSpPr/>
              <p:nvPr/>
            </p:nvGrpSpPr>
            <p:grpSpPr>
              <a:xfrm flipH="1">
                <a:off x="8632018" y="3814954"/>
                <a:ext cx="417291" cy="1203871"/>
                <a:chOff x="103728" y="3809416"/>
                <a:chExt cx="417291" cy="1203871"/>
              </a:xfrm>
            </p:grpSpPr>
            <p:grpSp>
              <p:nvGrpSpPr>
                <p:cNvPr id="365" name="Google Shape;365;p9"/>
                <p:cNvGrpSpPr/>
                <p:nvPr/>
              </p:nvGrpSpPr>
              <p:grpSpPr>
                <a:xfrm>
                  <a:off x="140341" y="3809416"/>
                  <a:ext cx="380679" cy="380687"/>
                  <a:chOff x="7700516" y="334470"/>
                  <a:chExt cx="260436" cy="260441"/>
                </a:xfrm>
              </p:grpSpPr>
              <p:sp>
                <p:nvSpPr>
                  <p:cNvPr id="366" name="Google Shape;366;p9"/>
                  <p:cNvSpPr/>
                  <p:nvPr/>
                </p:nvSpPr>
                <p:spPr>
                  <a:xfrm>
                    <a:off x="7700516" y="334470"/>
                    <a:ext cx="260436" cy="2604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716" h="361724" extrusionOk="0">
                        <a:moveTo>
                          <a:pt x="350822" y="119288"/>
                        </a:moveTo>
                        <a:cubicBezTo>
                          <a:pt x="316830" y="25399"/>
                          <a:pt x="213179" y="-23148"/>
                          <a:pt x="119281" y="10854"/>
                        </a:cubicBezTo>
                        <a:cubicBezTo>
                          <a:pt x="25383" y="44866"/>
                          <a:pt x="-23192" y="148544"/>
                          <a:pt x="10894" y="242442"/>
                        </a:cubicBezTo>
                        <a:cubicBezTo>
                          <a:pt x="44887" y="336331"/>
                          <a:pt x="148537" y="384877"/>
                          <a:pt x="242435" y="350866"/>
                        </a:cubicBezTo>
                        <a:cubicBezTo>
                          <a:pt x="336334" y="316854"/>
                          <a:pt x="384908" y="213176"/>
                          <a:pt x="350822" y="11928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7" name="Google Shape;367;p9"/>
                  <p:cNvSpPr/>
                  <p:nvPr/>
                </p:nvSpPr>
                <p:spPr>
                  <a:xfrm>
                    <a:off x="7738687" y="435104"/>
                    <a:ext cx="61037" cy="37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774" h="52695" extrusionOk="0">
                        <a:moveTo>
                          <a:pt x="38800" y="22845"/>
                        </a:moveTo>
                        <a:cubicBezTo>
                          <a:pt x="56725" y="19771"/>
                          <a:pt x="74372" y="28315"/>
                          <a:pt x="84774" y="38309"/>
                        </a:cubicBezTo>
                        <a:cubicBezTo>
                          <a:pt x="79852" y="13483"/>
                          <a:pt x="57840" y="-3346"/>
                          <a:pt x="34992" y="564"/>
                        </a:cubicBezTo>
                        <a:cubicBezTo>
                          <a:pt x="12052" y="4474"/>
                          <a:pt x="-3088" y="27647"/>
                          <a:pt x="535" y="52696"/>
                        </a:cubicBezTo>
                        <a:cubicBezTo>
                          <a:pt x="7036" y="39814"/>
                          <a:pt x="20782" y="25919"/>
                          <a:pt x="38800" y="2284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8" name="Google Shape;368;p9"/>
                  <p:cNvSpPr/>
                  <p:nvPr/>
                </p:nvSpPr>
                <p:spPr>
                  <a:xfrm>
                    <a:off x="7848658" y="395655"/>
                    <a:ext cx="57654" cy="476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075" h="66197" extrusionOk="0">
                        <a:moveTo>
                          <a:pt x="31687" y="24886"/>
                        </a:moveTo>
                        <a:cubicBezTo>
                          <a:pt x="15898" y="34035"/>
                          <a:pt x="7818" y="51857"/>
                          <a:pt x="6239" y="66198"/>
                        </a:cubicBezTo>
                        <a:cubicBezTo>
                          <a:pt x="-5928" y="43982"/>
                          <a:pt x="202" y="16973"/>
                          <a:pt x="20264" y="5326"/>
                        </a:cubicBezTo>
                        <a:cubicBezTo>
                          <a:pt x="40324" y="-6320"/>
                          <a:pt x="66887" y="1779"/>
                          <a:pt x="80075" y="23326"/>
                        </a:cubicBezTo>
                        <a:cubicBezTo>
                          <a:pt x="66887" y="17595"/>
                          <a:pt x="47383" y="15729"/>
                          <a:pt x="31687" y="2488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9" name="Google Shape;369;p9"/>
                  <p:cNvSpPr/>
                  <p:nvPr/>
                </p:nvSpPr>
                <p:spPr>
                  <a:xfrm>
                    <a:off x="7778720" y="454375"/>
                    <a:ext cx="113135" cy="687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32" h="95434" extrusionOk="0">
                        <a:moveTo>
                          <a:pt x="99595" y="90019"/>
                        </a:moveTo>
                        <a:cubicBezTo>
                          <a:pt x="63467" y="103124"/>
                          <a:pt x="24737" y="91979"/>
                          <a:pt x="1146" y="61617"/>
                        </a:cubicBezTo>
                        <a:cubicBezTo>
                          <a:pt x="-711" y="59295"/>
                          <a:pt x="-247" y="55961"/>
                          <a:pt x="2075" y="54150"/>
                        </a:cubicBezTo>
                        <a:cubicBezTo>
                          <a:pt x="4397" y="52348"/>
                          <a:pt x="7741" y="52766"/>
                          <a:pt x="9505" y="55079"/>
                        </a:cubicBezTo>
                        <a:cubicBezTo>
                          <a:pt x="30310" y="81735"/>
                          <a:pt x="64210" y="91515"/>
                          <a:pt x="95974" y="80016"/>
                        </a:cubicBezTo>
                        <a:cubicBezTo>
                          <a:pt x="127738" y="68509"/>
                          <a:pt x="147520" y="39262"/>
                          <a:pt x="146405" y="5501"/>
                        </a:cubicBezTo>
                        <a:cubicBezTo>
                          <a:pt x="146313" y="2567"/>
                          <a:pt x="148635" y="105"/>
                          <a:pt x="151514" y="3"/>
                        </a:cubicBezTo>
                        <a:cubicBezTo>
                          <a:pt x="154486" y="-99"/>
                          <a:pt x="156900" y="2204"/>
                          <a:pt x="157086" y="5139"/>
                        </a:cubicBezTo>
                        <a:cubicBezTo>
                          <a:pt x="158293" y="43590"/>
                          <a:pt x="135817" y="76905"/>
                          <a:pt x="99595" y="9001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70" name="Google Shape;370;p9"/>
                <p:cNvGrpSpPr/>
                <p:nvPr/>
              </p:nvGrpSpPr>
              <p:grpSpPr>
                <a:xfrm>
                  <a:off x="103728" y="4752628"/>
                  <a:ext cx="212384" cy="260659"/>
                  <a:chOff x="5539395" y="106198"/>
                  <a:chExt cx="145299" cy="178326"/>
                </a:xfrm>
              </p:grpSpPr>
              <p:sp>
                <p:nvSpPr>
                  <p:cNvPr id="371" name="Google Shape;371;p9"/>
                  <p:cNvSpPr/>
                  <p:nvPr/>
                </p:nvSpPr>
                <p:spPr>
                  <a:xfrm>
                    <a:off x="5539395" y="106198"/>
                    <a:ext cx="119993" cy="125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57" h="174951" extrusionOk="0">
                        <a:moveTo>
                          <a:pt x="53106" y="96517"/>
                        </a:moveTo>
                        <a:lnTo>
                          <a:pt x="0" y="50079"/>
                        </a:lnTo>
                        <a:lnTo>
                          <a:pt x="68496" y="60555"/>
                        </a:lnTo>
                        <a:lnTo>
                          <a:pt x="70317" y="0"/>
                        </a:lnTo>
                        <a:lnTo>
                          <a:pt x="94167" y="59673"/>
                        </a:lnTo>
                        <a:lnTo>
                          <a:pt x="157147" y="36686"/>
                        </a:lnTo>
                        <a:lnTo>
                          <a:pt x="108061" y="83784"/>
                        </a:lnTo>
                        <a:lnTo>
                          <a:pt x="166658" y="120637"/>
                        </a:lnTo>
                        <a:lnTo>
                          <a:pt x="97121" y="114526"/>
                        </a:lnTo>
                        <a:lnTo>
                          <a:pt x="103576" y="174951"/>
                        </a:lnTo>
                        <a:lnTo>
                          <a:pt x="72100" y="119309"/>
                        </a:lnTo>
                        <a:lnTo>
                          <a:pt x="12157" y="142361"/>
                        </a:lnTo>
                        <a:lnTo>
                          <a:pt x="53106" y="9651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2" name="Google Shape;372;p9"/>
                  <p:cNvSpPr/>
                  <p:nvPr/>
                </p:nvSpPr>
                <p:spPr>
                  <a:xfrm>
                    <a:off x="5633846" y="227571"/>
                    <a:ext cx="50849" cy="56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23" h="79102" extrusionOk="0">
                        <a:moveTo>
                          <a:pt x="26154" y="30101"/>
                        </a:moveTo>
                        <a:lnTo>
                          <a:pt x="33343" y="0"/>
                        </a:lnTo>
                        <a:lnTo>
                          <a:pt x="43262" y="28727"/>
                        </a:lnTo>
                        <a:lnTo>
                          <a:pt x="67131" y="17080"/>
                        </a:lnTo>
                        <a:lnTo>
                          <a:pt x="48844" y="38516"/>
                        </a:lnTo>
                        <a:lnTo>
                          <a:pt x="70623" y="58271"/>
                        </a:lnTo>
                        <a:lnTo>
                          <a:pt x="42315" y="48834"/>
                        </a:lnTo>
                        <a:lnTo>
                          <a:pt x="39974" y="79103"/>
                        </a:lnTo>
                        <a:lnTo>
                          <a:pt x="28151" y="50859"/>
                        </a:lnTo>
                        <a:lnTo>
                          <a:pt x="6009" y="65701"/>
                        </a:lnTo>
                        <a:lnTo>
                          <a:pt x="21186" y="42119"/>
                        </a:lnTo>
                        <a:lnTo>
                          <a:pt x="0" y="23563"/>
                        </a:lnTo>
                        <a:lnTo>
                          <a:pt x="26154" y="301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sp>
        <p:nvSpPr>
          <p:cNvPr id="373" name="Google Shape;373;p9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9"/>
          <p:cNvSpPr txBox="1">
            <a:spLocks noGrp="1"/>
          </p:cNvSpPr>
          <p:nvPr>
            <p:ph type="subTitle" idx="1"/>
          </p:nvPr>
        </p:nvSpPr>
        <p:spPr>
          <a:xfrm>
            <a:off x="1630150" y="1667925"/>
            <a:ext cx="5883600" cy="16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0"/>
          <p:cNvSpPr>
            <a:spLocks noGrp="1"/>
          </p:cNvSpPr>
          <p:nvPr>
            <p:ph type="pic" idx="2"/>
          </p:nvPr>
        </p:nvSpPr>
        <p:spPr>
          <a:xfrm>
            <a:off x="-7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10"/>
          <p:cNvSpPr txBox="1">
            <a:spLocks noGrp="1"/>
          </p:cNvSpPr>
          <p:nvPr>
            <p:ph type="title"/>
          </p:nvPr>
        </p:nvSpPr>
        <p:spPr>
          <a:xfrm>
            <a:off x="720000" y="4020000"/>
            <a:ext cx="7704000" cy="5673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11"/>
          <p:cNvGrpSpPr/>
          <p:nvPr/>
        </p:nvGrpSpPr>
        <p:grpSpPr>
          <a:xfrm>
            <a:off x="-24150" y="0"/>
            <a:ext cx="9168300" cy="5143500"/>
            <a:chOff x="-24150" y="0"/>
            <a:chExt cx="9168300" cy="5143500"/>
          </a:xfrm>
        </p:grpSpPr>
        <p:sp>
          <p:nvSpPr>
            <p:cNvPr id="380" name="Google Shape;380;p11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381" name="Google Shape;381;p11"/>
            <p:cNvGrpSpPr/>
            <p:nvPr/>
          </p:nvGrpSpPr>
          <p:grpSpPr>
            <a:xfrm flipH="1">
              <a:off x="216149" y="166299"/>
              <a:ext cx="632884" cy="632917"/>
              <a:chOff x="6974995" y="262820"/>
              <a:chExt cx="432978" cy="433001"/>
            </a:xfrm>
          </p:grpSpPr>
          <p:sp>
            <p:nvSpPr>
              <p:cNvPr id="382" name="Google Shape;382;p11"/>
              <p:cNvSpPr/>
              <p:nvPr/>
            </p:nvSpPr>
            <p:spPr>
              <a:xfrm>
                <a:off x="6974995" y="262820"/>
                <a:ext cx="432978" cy="433001"/>
              </a:xfrm>
              <a:custGeom>
                <a:avLst/>
                <a:gdLst/>
                <a:ahLst/>
                <a:cxnLst/>
                <a:rect l="l" t="t" r="r" b="b"/>
                <a:pathLst>
                  <a:path w="601358" h="601390" extrusionOk="0">
                    <a:moveTo>
                      <a:pt x="600768" y="281989"/>
                    </a:moveTo>
                    <a:cubicBezTo>
                      <a:pt x="590459" y="116242"/>
                      <a:pt x="447708" y="-9735"/>
                      <a:pt x="281923" y="592"/>
                    </a:cubicBezTo>
                    <a:cubicBezTo>
                      <a:pt x="116231" y="10920"/>
                      <a:pt x="-9801" y="153653"/>
                      <a:pt x="600" y="319400"/>
                    </a:cubicBezTo>
                    <a:cubicBezTo>
                      <a:pt x="10910" y="485147"/>
                      <a:pt x="153661" y="611135"/>
                      <a:pt x="319353" y="600797"/>
                    </a:cubicBezTo>
                    <a:cubicBezTo>
                      <a:pt x="485137" y="590470"/>
                      <a:pt x="611078" y="447728"/>
                      <a:pt x="600768" y="281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11"/>
              <p:cNvSpPr/>
              <p:nvPr/>
            </p:nvSpPr>
            <p:spPr>
              <a:xfrm>
                <a:off x="7075565" y="402488"/>
                <a:ext cx="30511" cy="57861"/>
              </a:xfrm>
              <a:custGeom>
                <a:avLst/>
                <a:gdLst/>
                <a:ahLst/>
                <a:cxnLst/>
                <a:rect l="l" t="t" r="r" b="b"/>
                <a:pathLst>
                  <a:path w="42376" h="80363" extrusionOk="0">
                    <a:moveTo>
                      <a:pt x="42225" y="38872"/>
                    </a:moveTo>
                    <a:cubicBezTo>
                      <a:pt x="43618" y="61051"/>
                      <a:pt x="35259" y="79617"/>
                      <a:pt x="23649" y="80341"/>
                    </a:cubicBezTo>
                    <a:cubicBezTo>
                      <a:pt x="12040" y="81066"/>
                      <a:pt x="1545" y="63670"/>
                      <a:pt x="152" y="41491"/>
                    </a:cubicBezTo>
                    <a:cubicBezTo>
                      <a:pt x="-1241" y="19312"/>
                      <a:pt x="7117" y="746"/>
                      <a:pt x="18727" y="22"/>
                    </a:cubicBezTo>
                    <a:cubicBezTo>
                      <a:pt x="30337" y="-703"/>
                      <a:pt x="40831" y="16693"/>
                      <a:pt x="42225" y="388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11"/>
              <p:cNvSpPr/>
              <p:nvPr/>
            </p:nvSpPr>
            <p:spPr>
              <a:xfrm>
                <a:off x="7269661" y="390393"/>
                <a:ext cx="30499" cy="57861"/>
              </a:xfrm>
              <a:custGeom>
                <a:avLst/>
                <a:gdLst/>
                <a:ahLst/>
                <a:cxnLst/>
                <a:rect l="l" t="t" r="r" b="b"/>
                <a:pathLst>
                  <a:path w="42360" h="80363" extrusionOk="0">
                    <a:moveTo>
                      <a:pt x="42207" y="38872"/>
                    </a:moveTo>
                    <a:cubicBezTo>
                      <a:pt x="43600" y="61051"/>
                      <a:pt x="35335" y="79617"/>
                      <a:pt x="23725" y="80341"/>
                    </a:cubicBezTo>
                    <a:cubicBezTo>
                      <a:pt x="12116" y="81066"/>
                      <a:pt x="1528" y="63670"/>
                      <a:pt x="134" y="41491"/>
                    </a:cubicBezTo>
                    <a:cubicBezTo>
                      <a:pt x="-1165" y="19312"/>
                      <a:pt x="7100" y="746"/>
                      <a:pt x="18710" y="22"/>
                    </a:cubicBezTo>
                    <a:cubicBezTo>
                      <a:pt x="30319" y="-703"/>
                      <a:pt x="40814" y="16693"/>
                      <a:pt x="42207" y="388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11"/>
              <p:cNvSpPr/>
              <p:nvPr/>
            </p:nvSpPr>
            <p:spPr>
              <a:xfrm>
                <a:off x="7079344" y="461804"/>
                <a:ext cx="224847" cy="136658"/>
              </a:xfrm>
              <a:custGeom>
                <a:avLst/>
                <a:gdLst/>
                <a:ahLst/>
                <a:cxnLst/>
                <a:rect l="l" t="t" r="r" b="b"/>
                <a:pathLst>
                  <a:path w="312287" h="189803" extrusionOk="0">
                    <a:moveTo>
                      <a:pt x="656" y="19188"/>
                    </a:moveTo>
                    <a:cubicBezTo>
                      <a:pt x="-88" y="27101"/>
                      <a:pt x="-180" y="35172"/>
                      <a:pt x="284" y="43355"/>
                    </a:cubicBezTo>
                    <a:cubicBezTo>
                      <a:pt x="5671" y="129433"/>
                      <a:pt x="79786" y="194864"/>
                      <a:pt x="165883" y="189496"/>
                    </a:cubicBezTo>
                    <a:cubicBezTo>
                      <a:pt x="251979" y="184137"/>
                      <a:pt x="317365" y="110003"/>
                      <a:pt x="311977" y="23934"/>
                    </a:cubicBezTo>
                    <a:cubicBezTo>
                      <a:pt x="311513" y="15752"/>
                      <a:pt x="310399" y="7765"/>
                      <a:pt x="308634" y="0"/>
                    </a:cubicBezTo>
                    <a:lnTo>
                      <a:pt x="656" y="19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11"/>
              <p:cNvSpPr/>
              <p:nvPr/>
            </p:nvSpPr>
            <p:spPr>
              <a:xfrm>
                <a:off x="7081084" y="464529"/>
                <a:ext cx="223149" cy="133762"/>
              </a:xfrm>
              <a:custGeom>
                <a:avLst/>
                <a:gdLst/>
                <a:ahLst/>
                <a:cxnLst/>
                <a:rect l="l" t="t" r="r" b="b"/>
                <a:pathLst>
                  <a:path w="309929" h="185780" extrusionOk="0">
                    <a:moveTo>
                      <a:pt x="309929" y="28606"/>
                    </a:moveTo>
                    <a:cubicBezTo>
                      <a:pt x="291446" y="44154"/>
                      <a:pt x="271293" y="57249"/>
                      <a:pt x="249559" y="67447"/>
                    </a:cubicBezTo>
                    <a:cubicBezTo>
                      <a:pt x="248166" y="44961"/>
                      <a:pt x="246773" y="22476"/>
                      <a:pt x="245380" y="0"/>
                    </a:cubicBezTo>
                    <a:lnTo>
                      <a:pt x="236557" y="548"/>
                    </a:lnTo>
                    <a:cubicBezTo>
                      <a:pt x="238042" y="24139"/>
                      <a:pt x="239529" y="47738"/>
                      <a:pt x="240922" y="71329"/>
                    </a:cubicBezTo>
                    <a:cubicBezTo>
                      <a:pt x="217795" y="81239"/>
                      <a:pt x="193277" y="88056"/>
                      <a:pt x="167735" y="91326"/>
                    </a:cubicBezTo>
                    <a:cubicBezTo>
                      <a:pt x="166527" y="91474"/>
                      <a:pt x="165320" y="91539"/>
                      <a:pt x="164113" y="91669"/>
                    </a:cubicBezTo>
                    <a:cubicBezTo>
                      <a:pt x="162348" y="62905"/>
                      <a:pt x="160584" y="34151"/>
                      <a:pt x="158726" y="5396"/>
                    </a:cubicBezTo>
                    <a:lnTo>
                      <a:pt x="149903" y="5944"/>
                    </a:lnTo>
                    <a:cubicBezTo>
                      <a:pt x="151761" y="34801"/>
                      <a:pt x="153525" y="63667"/>
                      <a:pt x="155290" y="92523"/>
                    </a:cubicBezTo>
                    <a:cubicBezTo>
                      <a:pt x="127519" y="94520"/>
                      <a:pt x="99564" y="91446"/>
                      <a:pt x="72537" y="84963"/>
                    </a:cubicBezTo>
                    <a:cubicBezTo>
                      <a:pt x="71051" y="60323"/>
                      <a:pt x="69471" y="35683"/>
                      <a:pt x="67986" y="11043"/>
                    </a:cubicBezTo>
                    <a:lnTo>
                      <a:pt x="59163" y="11591"/>
                    </a:lnTo>
                    <a:cubicBezTo>
                      <a:pt x="60556" y="35284"/>
                      <a:pt x="62041" y="58967"/>
                      <a:pt x="63528" y="82660"/>
                    </a:cubicBezTo>
                    <a:cubicBezTo>
                      <a:pt x="62878" y="82474"/>
                      <a:pt x="62135" y="82316"/>
                      <a:pt x="61484" y="82131"/>
                    </a:cubicBezTo>
                    <a:cubicBezTo>
                      <a:pt x="42537" y="76911"/>
                      <a:pt x="19876" y="68682"/>
                      <a:pt x="0" y="56943"/>
                    </a:cubicBezTo>
                    <a:cubicBezTo>
                      <a:pt x="650" y="60444"/>
                      <a:pt x="1393" y="63890"/>
                      <a:pt x="2229" y="67298"/>
                    </a:cubicBezTo>
                    <a:cubicBezTo>
                      <a:pt x="11795" y="72416"/>
                      <a:pt x="21733" y="76865"/>
                      <a:pt x="31207" y="80905"/>
                    </a:cubicBezTo>
                    <a:cubicBezTo>
                      <a:pt x="41980" y="85437"/>
                      <a:pt x="52940" y="89078"/>
                      <a:pt x="64178" y="92068"/>
                    </a:cubicBezTo>
                    <a:cubicBezTo>
                      <a:pt x="65571" y="114916"/>
                      <a:pt x="66964" y="137773"/>
                      <a:pt x="68450" y="160621"/>
                    </a:cubicBezTo>
                    <a:cubicBezTo>
                      <a:pt x="71422" y="162580"/>
                      <a:pt x="74487" y="164401"/>
                      <a:pt x="77645" y="166147"/>
                    </a:cubicBezTo>
                    <a:cubicBezTo>
                      <a:pt x="76159" y="142231"/>
                      <a:pt x="74673" y="118315"/>
                      <a:pt x="73186" y="94400"/>
                    </a:cubicBezTo>
                    <a:cubicBezTo>
                      <a:pt x="97149" y="99935"/>
                      <a:pt x="121947" y="102183"/>
                      <a:pt x="146652" y="101718"/>
                    </a:cubicBezTo>
                    <a:cubicBezTo>
                      <a:pt x="149717" y="101663"/>
                      <a:pt x="152782" y="101430"/>
                      <a:pt x="155847" y="101254"/>
                    </a:cubicBezTo>
                    <a:cubicBezTo>
                      <a:pt x="157612" y="129433"/>
                      <a:pt x="159377" y="157611"/>
                      <a:pt x="161141" y="185781"/>
                    </a:cubicBezTo>
                    <a:cubicBezTo>
                      <a:pt x="161884" y="185744"/>
                      <a:pt x="162720" y="185744"/>
                      <a:pt x="163463" y="185697"/>
                    </a:cubicBezTo>
                    <a:cubicBezTo>
                      <a:pt x="165692" y="185567"/>
                      <a:pt x="167828" y="185354"/>
                      <a:pt x="169964" y="185131"/>
                    </a:cubicBezTo>
                    <a:cubicBezTo>
                      <a:pt x="168200" y="156971"/>
                      <a:pt x="166435" y="128801"/>
                      <a:pt x="164670" y="100632"/>
                    </a:cubicBezTo>
                    <a:cubicBezTo>
                      <a:pt x="191233" y="98152"/>
                      <a:pt x="217145" y="91381"/>
                      <a:pt x="241572" y="81091"/>
                    </a:cubicBezTo>
                    <a:cubicBezTo>
                      <a:pt x="243150" y="105944"/>
                      <a:pt x="244730" y="130789"/>
                      <a:pt x="246216" y="155642"/>
                    </a:cubicBezTo>
                    <a:cubicBezTo>
                      <a:pt x="249095" y="153516"/>
                      <a:pt x="251974" y="151324"/>
                      <a:pt x="254668" y="149011"/>
                    </a:cubicBezTo>
                    <a:cubicBezTo>
                      <a:pt x="253182" y="125132"/>
                      <a:pt x="251695" y="101245"/>
                      <a:pt x="250210" y="77366"/>
                    </a:cubicBezTo>
                    <a:cubicBezTo>
                      <a:pt x="271385" y="67596"/>
                      <a:pt x="291354" y="55122"/>
                      <a:pt x="309557" y="40513"/>
                    </a:cubicBezTo>
                    <a:cubicBezTo>
                      <a:pt x="309743" y="36575"/>
                      <a:pt x="309929" y="32609"/>
                      <a:pt x="309929" y="285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7" name="Google Shape;387;p11"/>
            <p:cNvGrpSpPr/>
            <p:nvPr/>
          </p:nvGrpSpPr>
          <p:grpSpPr>
            <a:xfrm>
              <a:off x="70520" y="1010701"/>
              <a:ext cx="608666" cy="608645"/>
              <a:chOff x="6416034" y="715105"/>
              <a:chExt cx="540845" cy="540825"/>
            </a:xfrm>
          </p:grpSpPr>
          <p:sp>
            <p:nvSpPr>
              <p:cNvPr id="388" name="Google Shape;388;p11"/>
              <p:cNvSpPr/>
              <p:nvPr/>
            </p:nvSpPr>
            <p:spPr>
              <a:xfrm>
                <a:off x="6416034" y="715105"/>
                <a:ext cx="540845" cy="540825"/>
              </a:xfrm>
              <a:custGeom>
                <a:avLst/>
                <a:gdLst/>
                <a:ahLst/>
                <a:cxnLst/>
                <a:rect l="l" t="t" r="r" b="b"/>
                <a:pathLst>
                  <a:path w="751173" h="751146" extrusionOk="0">
                    <a:moveTo>
                      <a:pt x="744846" y="443963"/>
                    </a:moveTo>
                    <a:cubicBezTo>
                      <a:pt x="782553" y="240043"/>
                      <a:pt x="647882" y="44120"/>
                      <a:pt x="443926" y="6348"/>
                    </a:cubicBezTo>
                    <a:cubicBezTo>
                      <a:pt x="240062" y="-31425"/>
                      <a:pt x="44121" y="103264"/>
                      <a:pt x="6348" y="307184"/>
                    </a:cubicBezTo>
                    <a:cubicBezTo>
                      <a:pt x="-31425" y="511103"/>
                      <a:pt x="103255" y="707026"/>
                      <a:pt x="307211" y="744799"/>
                    </a:cubicBezTo>
                    <a:cubicBezTo>
                      <a:pt x="511075" y="782572"/>
                      <a:pt x="707045" y="647883"/>
                      <a:pt x="744846" y="4439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11"/>
              <p:cNvSpPr/>
              <p:nvPr/>
            </p:nvSpPr>
            <p:spPr>
              <a:xfrm>
                <a:off x="6544972" y="940815"/>
                <a:ext cx="284814" cy="178988"/>
              </a:xfrm>
              <a:custGeom>
                <a:avLst/>
                <a:gdLst/>
                <a:ahLst/>
                <a:cxnLst/>
                <a:rect l="l" t="t" r="r" b="b"/>
                <a:pathLst>
                  <a:path w="395575" h="248594" extrusionOk="0">
                    <a:moveTo>
                      <a:pt x="6515" y="0"/>
                    </a:moveTo>
                    <a:cubicBezTo>
                      <a:pt x="5308" y="4597"/>
                      <a:pt x="4193" y="9250"/>
                      <a:pt x="3358" y="14006"/>
                    </a:cubicBezTo>
                    <a:cubicBezTo>
                      <a:pt x="-16611" y="121752"/>
                      <a:pt x="54532" y="225281"/>
                      <a:pt x="162269" y="245240"/>
                    </a:cubicBezTo>
                    <a:cubicBezTo>
                      <a:pt x="270006" y="265200"/>
                      <a:pt x="373563" y="194028"/>
                      <a:pt x="393532" y="86282"/>
                    </a:cubicBezTo>
                    <a:cubicBezTo>
                      <a:pt x="394368" y="81536"/>
                      <a:pt x="395018" y="76800"/>
                      <a:pt x="395575" y="72072"/>
                    </a:cubicBezTo>
                    <a:lnTo>
                      <a:pt x="6515" y="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11"/>
              <p:cNvSpPr/>
              <p:nvPr/>
            </p:nvSpPr>
            <p:spPr>
              <a:xfrm>
                <a:off x="6571363" y="944836"/>
                <a:ext cx="236590" cy="75766"/>
              </a:xfrm>
              <a:custGeom>
                <a:avLst/>
                <a:gdLst/>
                <a:ahLst/>
                <a:cxnLst/>
                <a:rect l="l" t="t" r="r" b="b"/>
                <a:pathLst>
                  <a:path w="328597" h="105231" extrusionOk="0">
                    <a:moveTo>
                      <a:pt x="151296" y="100957"/>
                    </a:moveTo>
                    <a:cubicBezTo>
                      <a:pt x="220675" y="113811"/>
                      <a:pt x="286710" y="96880"/>
                      <a:pt x="328598" y="60871"/>
                    </a:cubicBezTo>
                    <a:lnTo>
                      <a:pt x="0" y="0"/>
                    </a:lnTo>
                    <a:cubicBezTo>
                      <a:pt x="26191" y="48621"/>
                      <a:pt x="81825" y="88093"/>
                      <a:pt x="151296" y="1009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11"/>
              <p:cNvSpPr/>
              <p:nvPr/>
            </p:nvSpPr>
            <p:spPr>
              <a:xfrm>
                <a:off x="6559085" y="845554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6" y="54438"/>
                    </a:moveTo>
                    <a:cubicBezTo>
                      <a:pt x="48282" y="81725"/>
                      <a:pt x="32585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369" y="-2412"/>
                      <a:pt x="36579" y="235"/>
                    </a:cubicBezTo>
                    <a:cubicBezTo>
                      <a:pt x="50882" y="2882"/>
                      <a:pt x="58405" y="27151"/>
                      <a:pt x="53296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11"/>
              <p:cNvSpPr/>
              <p:nvPr/>
            </p:nvSpPr>
            <p:spPr>
              <a:xfrm>
                <a:off x="6797916" y="889787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7" y="54438"/>
                    </a:moveTo>
                    <a:cubicBezTo>
                      <a:pt x="48282" y="81725"/>
                      <a:pt x="32586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276" y="-2412"/>
                      <a:pt x="36580" y="235"/>
                    </a:cubicBezTo>
                    <a:cubicBezTo>
                      <a:pt x="50882" y="2882"/>
                      <a:pt x="58406" y="27151"/>
                      <a:pt x="53297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3" name="Google Shape;393;p11"/>
            <p:cNvGrpSpPr/>
            <p:nvPr/>
          </p:nvGrpSpPr>
          <p:grpSpPr>
            <a:xfrm flipH="1">
              <a:off x="1018200" y="60766"/>
              <a:ext cx="212384" cy="260659"/>
              <a:chOff x="5539395" y="106198"/>
              <a:chExt cx="145299" cy="178326"/>
            </a:xfrm>
          </p:grpSpPr>
          <p:sp>
            <p:nvSpPr>
              <p:cNvPr id="394" name="Google Shape;394;p11"/>
              <p:cNvSpPr/>
              <p:nvPr/>
            </p:nvSpPr>
            <p:spPr>
              <a:xfrm>
                <a:off x="5539395" y="106198"/>
                <a:ext cx="119993" cy="125965"/>
              </a:xfrm>
              <a:custGeom>
                <a:avLst/>
                <a:gdLst/>
                <a:ahLst/>
                <a:cxnLst/>
                <a:rect l="l" t="t" r="r" b="b"/>
                <a:pathLst>
                  <a:path w="166657" h="174951" extrusionOk="0">
                    <a:moveTo>
                      <a:pt x="53106" y="96517"/>
                    </a:moveTo>
                    <a:lnTo>
                      <a:pt x="0" y="50079"/>
                    </a:lnTo>
                    <a:lnTo>
                      <a:pt x="68496" y="60555"/>
                    </a:lnTo>
                    <a:lnTo>
                      <a:pt x="70317" y="0"/>
                    </a:lnTo>
                    <a:lnTo>
                      <a:pt x="94167" y="59673"/>
                    </a:lnTo>
                    <a:lnTo>
                      <a:pt x="157147" y="36686"/>
                    </a:lnTo>
                    <a:lnTo>
                      <a:pt x="108061" y="83784"/>
                    </a:lnTo>
                    <a:lnTo>
                      <a:pt x="166658" y="120637"/>
                    </a:lnTo>
                    <a:lnTo>
                      <a:pt x="97121" y="114526"/>
                    </a:lnTo>
                    <a:lnTo>
                      <a:pt x="103576" y="174951"/>
                    </a:lnTo>
                    <a:lnTo>
                      <a:pt x="72100" y="119309"/>
                    </a:lnTo>
                    <a:lnTo>
                      <a:pt x="12157" y="142361"/>
                    </a:lnTo>
                    <a:lnTo>
                      <a:pt x="53106" y="9651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11"/>
              <p:cNvSpPr/>
              <p:nvPr/>
            </p:nvSpPr>
            <p:spPr>
              <a:xfrm>
                <a:off x="5633846" y="227571"/>
                <a:ext cx="50849" cy="56953"/>
              </a:xfrm>
              <a:custGeom>
                <a:avLst/>
                <a:gdLst/>
                <a:ahLst/>
                <a:cxnLst/>
                <a:rect l="l" t="t" r="r" b="b"/>
                <a:pathLst>
                  <a:path w="70623" h="79102" extrusionOk="0">
                    <a:moveTo>
                      <a:pt x="26154" y="30101"/>
                    </a:moveTo>
                    <a:lnTo>
                      <a:pt x="33343" y="0"/>
                    </a:lnTo>
                    <a:lnTo>
                      <a:pt x="43262" y="28727"/>
                    </a:lnTo>
                    <a:lnTo>
                      <a:pt x="67131" y="17080"/>
                    </a:lnTo>
                    <a:lnTo>
                      <a:pt x="48844" y="38516"/>
                    </a:lnTo>
                    <a:lnTo>
                      <a:pt x="70623" y="58271"/>
                    </a:lnTo>
                    <a:lnTo>
                      <a:pt x="42315" y="48834"/>
                    </a:lnTo>
                    <a:lnTo>
                      <a:pt x="39974" y="79103"/>
                    </a:lnTo>
                    <a:lnTo>
                      <a:pt x="28151" y="50859"/>
                    </a:lnTo>
                    <a:lnTo>
                      <a:pt x="6009" y="65701"/>
                    </a:lnTo>
                    <a:lnTo>
                      <a:pt x="21186" y="42119"/>
                    </a:lnTo>
                    <a:lnTo>
                      <a:pt x="0" y="23563"/>
                    </a:lnTo>
                    <a:lnTo>
                      <a:pt x="26154" y="3010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6" name="Google Shape;396;p11"/>
            <p:cNvGrpSpPr/>
            <p:nvPr/>
          </p:nvGrpSpPr>
          <p:grpSpPr>
            <a:xfrm>
              <a:off x="123462" y="1868592"/>
              <a:ext cx="344608" cy="346322"/>
              <a:chOff x="4979184" y="993907"/>
              <a:chExt cx="235759" cy="236931"/>
            </a:xfrm>
          </p:grpSpPr>
          <p:sp>
            <p:nvSpPr>
              <p:cNvPr id="397" name="Google Shape;397;p11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11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11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0" name="Google Shape;400;p11"/>
            <p:cNvGrpSpPr/>
            <p:nvPr/>
          </p:nvGrpSpPr>
          <p:grpSpPr>
            <a:xfrm flipH="1">
              <a:off x="8131558" y="4554403"/>
              <a:ext cx="528290" cy="528290"/>
              <a:chOff x="7235107" y="875577"/>
              <a:chExt cx="376758" cy="376758"/>
            </a:xfrm>
          </p:grpSpPr>
          <p:sp>
            <p:nvSpPr>
              <p:cNvPr id="401" name="Google Shape;401;p11"/>
              <p:cNvSpPr/>
              <p:nvPr/>
            </p:nvSpPr>
            <p:spPr>
              <a:xfrm>
                <a:off x="7235107" y="875577"/>
                <a:ext cx="376758" cy="376758"/>
              </a:xfrm>
              <a:custGeom>
                <a:avLst/>
                <a:gdLst/>
                <a:ahLst/>
                <a:cxnLst/>
                <a:rect l="l" t="t" r="r" b="b"/>
                <a:pathLst>
                  <a:path w="521464" h="521464" extrusionOk="0">
                    <a:moveTo>
                      <a:pt x="521464" y="260732"/>
                    </a:moveTo>
                    <a:cubicBezTo>
                      <a:pt x="521464" y="404731"/>
                      <a:pt x="404730" y="521465"/>
                      <a:pt x="260732" y="521465"/>
                    </a:cubicBezTo>
                    <a:cubicBezTo>
                      <a:pt x="116733" y="521465"/>
                      <a:pt x="-1" y="404731"/>
                      <a:pt x="-1" y="260732"/>
                    </a:cubicBezTo>
                    <a:cubicBezTo>
                      <a:pt x="-1" y="116734"/>
                      <a:pt x="116733" y="0"/>
                      <a:pt x="260732" y="0"/>
                    </a:cubicBezTo>
                    <a:cubicBezTo>
                      <a:pt x="404730" y="0"/>
                      <a:pt x="521464" y="116734"/>
                      <a:pt x="521464" y="2607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11"/>
              <p:cNvSpPr/>
              <p:nvPr/>
            </p:nvSpPr>
            <p:spPr>
              <a:xfrm>
                <a:off x="7471455" y="1001410"/>
                <a:ext cx="85875" cy="62839"/>
              </a:xfrm>
              <a:custGeom>
                <a:avLst/>
                <a:gdLst/>
                <a:ahLst/>
                <a:cxnLst/>
                <a:rect l="l" t="t" r="r" b="b"/>
                <a:pathLst>
                  <a:path w="119271" h="87276" extrusionOk="0">
                    <a:moveTo>
                      <a:pt x="69379" y="34207"/>
                    </a:moveTo>
                    <a:cubicBezTo>
                      <a:pt x="44859" y="24753"/>
                      <a:pt x="17647" y="31830"/>
                      <a:pt x="0" y="43003"/>
                    </a:cubicBezTo>
                    <a:cubicBezTo>
                      <a:pt x="14025" y="9307"/>
                      <a:pt x="49875" y="-8237"/>
                      <a:pt x="81174" y="3790"/>
                    </a:cubicBezTo>
                    <a:cubicBezTo>
                      <a:pt x="112381" y="15809"/>
                      <a:pt x="127241" y="52885"/>
                      <a:pt x="114981" y="87277"/>
                    </a:cubicBezTo>
                    <a:cubicBezTo>
                      <a:pt x="109502" y="67206"/>
                      <a:pt x="93991" y="43662"/>
                      <a:pt x="69379" y="342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11"/>
              <p:cNvSpPr/>
              <p:nvPr/>
            </p:nvSpPr>
            <p:spPr>
              <a:xfrm>
                <a:off x="7301148" y="967122"/>
                <a:ext cx="88672" cy="48729"/>
              </a:xfrm>
              <a:custGeom>
                <a:avLst/>
                <a:gdLst/>
                <a:ahLst/>
                <a:cxnLst/>
                <a:rect l="l" t="t" r="r" b="b"/>
                <a:pathLst>
                  <a:path w="123155" h="67679" extrusionOk="0">
                    <a:moveTo>
                      <a:pt x="62599" y="32610"/>
                    </a:moveTo>
                    <a:cubicBezTo>
                      <a:pt x="88883" y="33436"/>
                      <a:pt x="111359" y="50563"/>
                      <a:pt x="123155" y="67680"/>
                    </a:cubicBezTo>
                    <a:cubicBezTo>
                      <a:pt x="123340" y="31189"/>
                      <a:pt x="97149" y="1078"/>
                      <a:pt x="63714" y="29"/>
                    </a:cubicBezTo>
                    <a:cubicBezTo>
                      <a:pt x="30278" y="-1030"/>
                      <a:pt x="2136" y="27362"/>
                      <a:pt x="0" y="63788"/>
                    </a:cubicBezTo>
                    <a:cubicBezTo>
                      <a:pt x="12910" y="47451"/>
                      <a:pt x="36408" y="31774"/>
                      <a:pt x="62599" y="326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11"/>
              <p:cNvSpPr/>
              <p:nvPr/>
            </p:nvSpPr>
            <p:spPr>
              <a:xfrm>
                <a:off x="7344189" y="1036300"/>
                <a:ext cx="162734" cy="103643"/>
              </a:xfrm>
              <a:custGeom>
                <a:avLst/>
                <a:gdLst/>
                <a:ahLst/>
                <a:cxnLst/>
                <a:rect l="l" t="t" r="r" b="b"/>
                <a:pathLst>
                  <a:path w="226019" h="143949" extrusionOk="0">
                    <a:moveTo>
                      <a:pt x="4230" y="9"/>
                    </a:moveTo>
                    <a:cubicBezTo>
                      <a:pt x="3488" y="2628"/>
                      <a:pt x="2837" y="5276"/>
                      <a:pt x="2280" y="7987"/>
                    </a:cubicBezTo>
                    <a:cubicBezTo>
                      <a:pt x="-10165" y="69398"/>
                      <a:pt x="29586" y="129256"/>
                      <a:pt x="90977" y="141674"/>
                    </a:cubicBezTo>
                    <a:cubicBezTo>
                      <a:pt x="152462" y="154101"/>
                      <a:pt x="212274" y="114387"/>
                      <a:pt x="224720" y="52967"/>
                    </a:cubicBezTo>
                    <a:cubicBezTo>
                      <a:pt x="225276" y="50265"/>
                      <a:pt x="225648" y="47562"/>
                      <a:pt x="226019" y="44859"/>
                    </a:cubicBezTo>
                    <a:lnTo>
                      <a:pt x="42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405;p11"/>
              <p:cNvSpPr/>
              <p:nvPr/>
            </p:nvSpPr>
            <p:spPr>
              <a:xfrm>
                <a:off x="7364996" y="1090637"/>
                <a:ext cx="95826" cy="49239"/>
              </a:xfrm>
              <a:custGeom>
                <a:avLst/>
                <a:gdLst/>
                <a:ahLst/>
                <a:cxnLst/>
                <a:rect l="l" t="t" r="r" b="b"/>
                <a:pathLst>
                  <a:path w="133091" h="68387" extrusionOk="0">
                    <a:moveTo>
                      <a:pt x="0" y="30522"/>
                    </a:moveTo>
                    <a:cubicBezTo>
                      <a:pt x="15696" y="48168"/>
                      <a:pt x="37151" y="61060"/>
                      <a:pt x="62041" y="66112"/>
                    </a:cubicBezTo>
                    <a:cubicBezTo>
                      <a:pt x="87025" y="71164"/>
                      <a:pt x="111730" y="67598"/>
                      <a:pt x="133092" y="57456"/>
                    </a:cubicBezTo>
                    <a:cubicBezTo>
                      <a:pt x="126497" y="30011"/>
                      <a:pt x="104671" y="7461"/>
                      <a:pt x="75137" y="1498"/>
                    </a:cubicBezTo>
                    <a:cubicBezTo>
                      <a:pt x="45695" y="-4465"/>
                      <a:pt x="16810" y="7813"/>
                      <a:pt x="0" y="30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11"/>
              <p:cNvSpPr/>
              <p:nvPr/>
            </p:nvSpPr>
            <p:spPr>
              <a:xfrm>
                <a:off x="7359654" y="1038811"/>
                <a:ext cx="134811" cy="44663"/>
              </a:xfrm>
              <a:custGeom>
                <a:avLst/>
                <a:gdLst/>
                <a:ahLst/>
                <a:cxnLst/>
                <a:rect l="l" t="t" r="r" b="b"/>
                <a:pathLst>
                  <a:path w="187238" h="62032" extrusionOk="0">
                    <a:moveTo>
                      <a:pt x="85539" y="59135"/>
                    </a:moveTo>
                    <a:cubicBezTo>
                      <a:pt x="125011" y="67140"/>
                      <a:pt x="162998" y="58076"/>
                      <a:pt x="187239" y="37884"/>
                    </a:cubicBezTo>
                    <a:lnTo>
                      <a:pt x="0" y="0"/>
                    </a:lnTo>
                    <a:cubicBezTo>
                      <a:pt x="14488" y="28040"/>
                      <a:pt x="45974" y="51129"/>
                      <a:pt x="85539" y="591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7" name="Google Shape;407;p11"/>
            <p:cNvGrpSpPr/>
            <p:nvPr/>
          </p:nvGrpSpPr>
          <p:grpSpPr>
            <a:xfrm flipH="1">
              <a:off x="8632018" y="3814954"/>
              <a:ext cx="417291" cy="1203871"/>
              <a:chOff x="103728" y="3809416"/>
              <a:chExt cx="417291" cy="1203871"/>
            </a:xfrm>
          </p:grpSpPr>
          <p:grpSp>
            <p:nvGrpSpPr>
              <p:cNvPr id="408" name="Google Shape;408;p11"/>
              <p:cNvGrpSpPr/>
              <p:nvPr/>
            </p:nvGrpSpPr>
            <p:grpSpPr>
              <a:xfrm>
                <a:off x="140341" y="3809416"/>
                <a:ext cx="380679" cy="380687"/>
                <a:chOff x="7700516" y="334470"/>
                <a:chExt cx="260436" cy="260441"/>
              </a:xfrm>
            </p:grpSpPr>
            <p:sp>
              <p:nvSpPr>
                <p:cNvPr id="409" name="Google Shape;409;p11"/>
                <p:cNvSpPr/>
                <p:nvPr/>
              </p:nvSpPr>
              <p:spPr>
                <a:xfrm>
                  <a:off x="7700516" y="334470"/>
                  <a:ext cx="260436" cy="260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716" h="361724" extrusionOk="0">
                      <a:moveTo>
                        <a:pt x="350822" y="119288"/>
                      </a:moveTo>
                      <a:cubicBezTo>
                        <a:pt x="316830" y="25399"/>
                        <a:pt x="213179" y="-23148"/>
                        <a:pt x="119281" y="10854"/>
                      </a:cubicBezTo>
                      <a:cubicBezTo>
                        <a:pt x="25383" y="44866"/>
                        <a:pt x="-23192" y="148544"/>
                        <a:pt x="10894" y="242442"/>
                      </a:cubicBezTo>
                      <a:cubicBezTo>
                        <a:pt x="44887" y="336331"/>
                        <a:pt x="148537" y="384877"/>
                        <a:pt x="242435" y="350866"/>
                      </a:cubicBezTo>
                      <a:cubicBezTo>
                        <a:pt x="336334" y="316854"/>
                        <a:pt x="384908" y="213176"/>
                        <a:pt x="350822" y="11928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0" name="Google Shape;410;p11"/>
                <p:cNvSpPr/>
                <p:nvPr/>
              </p:nvSpPr>
              <p:spPr>
                <a:xfrm>
                  <a:off x="7738687" y="435104"/>
                  <a:ext cx="61037" cy="37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74" h="52695" extrusionOk="0">
                      <a:moveTo>
                        <a:pt x="38800" y="22845"/>
                      </a:moveTo>
                      <a:cubicBezTo>
                        <a:pt x="56725" y="19771"/>
                        <a:pt x="74372" y="28315"/>
                        <a:pt x="84774" y="38309"/>
                      </a:cubicBezTo>
                      <a:cubicBezTo>
                        <a:pt x="79852" y="13483"/>
                        <a:pt x="57840" y="-3346"/>
                        <a:pt x="34992" y="564"/>
                      </a:cubicBezTo>
                      <a:cubicBezTo>
                        <a:pt x="12052" y="4474"/>
                        <a:pt x="-3088" y="27647"/>
                        <a:pt x="535" y="52696"/>
                      </a:cubicBezTo>
                      <a:cubicBezTo>
                        <a:pt x="7036" y="39814"/>
                        <a:pt x="20782" y="25919"/>
                        <a:pt x="38800" y="2284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1" name="Google Shape;411;p11"/>
                <p:cNvSpPr/>
                <p:nvPr/>
              </p:nvSpPr>
              <p:spPr>
                <a:xfrm>
                  <a:off x="7848658" y="395655"/>
                  <a:ext cx="57654" cy="4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075" h="66197" extrusionOk="0">
                      <a:moveTo>
                        <a:pt x="31687" y="24886"/>
                      </a:moveTo>
                      <a:cubicBezTo>
                        <a:pt x="15898" y="34035"/>
                        <a:pt x="7818" y="51857"/>
                        <a:pt x="6239" y="66198"/>
                      </a:cubicBezTo>
                      <a:cubicBezTo>
                        <a:pt x="-5928" y="43982"/>
                        <a:pt x="202" y="16973"/>
                        <a:pt x="20264" y="5326"/>
                      </a:cubicBezTo>
                      <a:cubicBezTo>
                        <a:pt x="40324" y="-6320"/>
                        <a:pt x="66887" y="1779"/>
                        <a:pt x="80075" y="23326"/>
                      </a:cubicBezTo>
                      <a:cubicBezTo>
                        <a:pt x="66887" y="17595"/>
                        <a:pt x="47383" y="15729"/>
                        <a:pt x="31687" y="2488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2" name="Google Shape;412;p11"/>
                <p:cNvSpPr/>
                <p:nvPr/>
              </p:nvSpPr>
              <p:spPr>
                <a:xfrm>
                  <a:off x="7778720" y="454375"/>
                  <a:ext cx="113135" cy="68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32" h="95434" extrusionOk="0">
                      <a:moveTo>
                        <a:pt x="99595" y="90019"/>
                      </a:moveTo>
                      <a:cubicBezTo>
                        <a:pt x="63467" y="103124"/>
                        <a:pt x="24737" y="91979"/>
                        <a:pt x="1146" y="61617"/>
                      </a:cubicBezTo>
                      <a:cubicBezTo>
                        <a:pt x="-711" y="59295"/>
                        <a:pt x="-247" y="55961"/>
                        <a:pt x="2075" y="54150"/>
                      </a:cubicBezTo>
                      <a:cubicBezTo>
                        <a:pt x="4397" y="52348"/>
                        <a:pt x="7741" y="52766"/>
                        <a:pt x="9505" y="55079"/>
                      </a:cubicBezTo>
                      <a:cubicBezTo>
                        <a:pt x="30310" y="81735"/>
                        <a:pt x="64210" y="91515"/>
                        <a:pt x="95974" y="80016"/>
                      </a:cubicBezTo>
                      <a:cubicBezTo>
                        <a:pt x="127738" y="68509"/>
                        <a:pt x="147520" y="39262"/>
                        <a:pt x="146405" y="5501"/>
                      </a:cubicBezTo>
                      <a:cubicBezTo>
                        <a:pt x="146313" y="2567"/>
                        <a:pt x="148635" y="105"/>
                        <a:pt x="151514" y="3"/>
                      </a:cubicBezTo>
                      <a:cubicBezTo>
                        <a:pt x="154486" y="-99"/>
                        <a:pt x="156900" y="2204"/>
                        <a:pt x="157086" y="5139"/>
                      </a:cubicBezTo>
                      <a:cubicBezTo>
                        <a:pt x="158293" y="43590"/>
                        <a:pt x="135817" y="76905"/>
                        <a:pt x="99595" y="900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13" name="Google Shape;413;p11"/>
              <p:cNvGrpSpPr/>
              <p:nvPr/>
            </p:nvGrpSpPr>
            <p:grpSpPr>
              <a:xfrm>
                <a:off x="103728" y="4752628"/>
                <a:ext cx="212384" cy="260659"/>
                <a:chOff x="5539395" y="106198"/>
                <a:chExt cx="145299" cy="178326"/>
              </a:xfrm>
            </p:grpSpPr>
            <p:sp>
              <p:nvSpPr>
                <p:cNvPr id="414" name="Google Shape;414;p11"/>
                <p:cNvSpPr/>
                <p:nvPr/>
              </p:nvSpPr>
              <p:spPr>
                <a:xfrm>
                  <a:off x="5539395" y="106198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" name="Google Shape;415;p11"/>
                <p:cNvSpPr/>
                <p:nvPr/>
              </p:nvSpPr>
              <p:spPr>
                <a:xfrm>
                  <a:off x="5633846" y="227571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416" name="Google Shape;416;p11"/>
          <p:cNvSpPr txBox="1">
            <a:spLocks noGrp="1"/>
          </p:cNvSpPr>
          <p:nvPr>
            <p:ph type="title" hasCustomPrompt="1"/>
          </p:nvPr>
        </p:nvSpPr>
        <p:spPr>
          <a:xfrm>
            <a:off x="2040100" y="1707675"/>
            <a:ext cx="5063700" cy="113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17" name="Google Shape;417;p11"/>
          <p:cNvSpPr txBox="1">
            <a:spLocks noGrp="1"/>
          </p:cNvSpPr>
          <p:nvPr>
            <p:ph type="subTitle" idx="1"/>
          </p:nvPr>
        </p:nvSpPr>
        <p:spPr>
          <a:xfrm>
            <a:off x="2040100" y="2972175"/>
            <a:ext cx="5063700" cy="3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4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67" name="Google Shape;467;p14"/>
          <p:cNvGrpSpPr/>
          <p:nvPr/>
        </p:nvGrpSpPr>
        <p:grpSpPr>
          <a:xfrm>
            <a:off x="-24150" y="0"/>
            <a:ext cx="9168300" cy="5143500"/>
            <a:chOff x="-24150" y="0"/>
            <a:chExt cx="9168300" cy="5143500"/>
          </a:xfrm>
        </p:grpSpPr>
        <p:sp>
          <p:nvSpPr>
            <p:cNvPr id="468" name="Google Shape;468;p14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469" name="Google Shape;469;p14"/>
            <p:cNvGrpSpPr/>
            <p:nvPr/>
          </p:nvGrpSpPr>
          <p:grpSpPr>
            <a:xfrm flipH="1">
              <a:off x="8559307" y="3152903"/>
              <a:ext cx="550707" cy="1977798"/>
              <a:chOff x="55327" y="-319447"/>
              <a:chExt cx="550707" cy="1977798"/>
            </a:xfrm>
          </p:grpSpPr>
          <p:grpSp>
            <p:nvGrpSpPr>
              <p:cNvPr id="470" name="Google Shape;470;p14"/>
              <p:cNvGrpSpPr/>
              <p:nvPr/>
            </p:nvGrpSpPr>
            <p:grpSpPr>
              <a:xfrm>
                <a:off x="55327" y="647676"/>
                <a:ext cx="550707" cy="550707"/>
                <a:chOff x="7235107" y="875577"/>
                <a:chExt cx="376758" cy="376758"/>
              </a:xfrm>
            </p:grpSpPr>
            <p:sp>
              <p:nvSpPr>
                <p:cNvPr id="471" name="Google Shape;471;p14"/>
                <p:cNvSpPr/>
                <p:nvPr/>
              </p:nvSpPr>
              <p:spPr>
                <a:xfrm>
                  <a:off x="7235107" y="875577"/>
                  <a:ext cx="376758" cy="376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464" h="521464" extrusionOk="0">
                      <a:moveTo>
                        <a:pt x="521464" y="260732"/>
                      </a:moveTo>
                      <a:cubicBezTo>
                        <a:pt x="521464" y="404731"/>
                        <a:pt x="404730" y="521465"/>
                        <a:pt x="260732" y="521465"/>
                      </a:cubicBezTo>
                      <a:cubicBezTo>
                        <a:pt x="116733" y="521465"/>
                        <a:pt x="-1" y="404731"/>
                        <a:pt x="-1" y="260732"/>
                      </a:cubicBezTo>
                      <a:cubicBezTo>
                        <a:pt x="-1" y="116734"/>
                        <a:pt x="116733" y="0"/>
                        <a:pt x="260732" y="0"/>
                      </a:cubicBezTo>
                      <a:cubicBezTo>
                        <a:pt x="404730" y="0"/>
                        <a:pt x="521464" y="116734"/>
                        <a:pt x="521464" y="26073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2" name="Google Shape;472;p14"/>
                <p:cNvSpPr/>
                <p:nvPr/>
              </p:nvSpPr>
              <p:spPr>
                <a:xfrm>
                  <a:off x="7471455" y="1001410"/>
                  <a:ext cx="85875" cy="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71" h="87276" extrusionOk="0">
                      <a:moveTo>
                        <a:pt x="69379" y="34207"/>
                      </a:moveTo>
                      <a:cubicBezTo>
                        <a:pt x="44859" y="24753"/>
                        <a:pt x="17647" y="31830"/>
                        <a:pt x="0" y="43003"/>
                      </a:cubicBezTo>
                      <a:cubicBezTo>
                        <a:pt x="14025" y="9307"/>
                        <a:pt x="49875" y="-8237"/>
                        <a:pt x="81174" y="3790"/>
                      </a:cubicBezTo>
                      <a:cubicBezTo>
                        <a:pt x="112381" y="15809"/>
                        <a:pt x="127241" y="52885"/>
                        <a:pt x="114981" y="87277"/>
                      </a:cubicBezTo>
                      <a:cubicBezTo>
                        <a:pt x="109502" y="67206"/>
                        <a:pt x="93991" y="43662"/>
                        <a:pt x="69379" y="342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3" name="Google Shape;473;p14"/>
                <p:cNvSpPr/>
                <p:nvPr/>
              </p:nvSpPr>
              <p:spPr>
                <a:xfrm>
                  <a:off x="7301148" y="967122"/>
                  <a:ext cx="88672" cy="48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55" h="67679" extrusionOk="0">
                      <a:moveTo>
                        <a:pt x="62599" y="32610"/>
                      </a:moveTo>
                      <a:cubicBezTo>
                        <a:pt x="88883" y="33436"/>
                        <a:pt x="111359" y="50563"/>
                        <a:pt x="123155" y="67680"/>
                      </a:cubicBezTo>
                      <a:cubicBezTo>
                        <a:pt x="123340" y="31189"/>
                        <a:pt x="97149" y="1078"/>
                        <a:pt x="63714" y="29"/>
                      </a:cubicBezTo>
                      <a:cubicBezTo>
                        <a:pt x="30278" y="-1030"/>
                        <a:pt x="2136" y="27362"/>
                        <a:pt x="0" y="63788"/>
                      </a:cubicBezTo>
                      <a:cubicBezTo>
                        <a:pt x="12910" y="47451"/>
                        <a:pt x="36408" y="31774"/>
                        <a:pt x="62599" y="326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4" name="Google Shape;474;p14"/>
                <p:cNvSpPr/>
                <p:nvPr/>
              </p:nvSpPr>
              <p:spPr>
                <a:xfrm>
                  <a:off x="7344189" y="1036300"/>
                  <a:ext cx="162734" cy="103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019" h="143949" extrusionOk="0">
                      <a:moveTo>
                        <a:pt x="4230" y="9"/>
                      </a:moveTo>
                      <a:cubicBezTo>
                        <a:pt x="3488" y="2628"/>
                        <a:pt x="2837" y="5276"/>
                        <a:pt x="2280" y="7987"/>
                      </a:cubicBezTo>
                      <a:cubicBezTo>
                        <a:pt x="-10165" y="69398"/>
                        <a:pt x="29586" y="129256"/>
                        <a:pt x="90977" y="141674"/>
                      </a:cubicBezTo>
                      <a:cubicBezTo>
                        <a:pt x="152462" y="154101"/>
                        <a:pt x="212274" y="114387"/>
                        <a:pt x="224720" y="52967"/>
                      </a:cubicBezTo>
                      <a:cubicBezTo>
                        <a:pt x="225276" y="50265"/>
                        <a:pt x="225648" y="47562"/>
                        <a:pt x="226019" y="44859"/>
                      </a:cubicBezTo>
                      <a:lnTo>
                        <a:pt x="423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5" name="Google Shape;475;p14"/>
                <p:cNvSpPr/>
                <p:nvPr/>
              </p:nvSpPr>
              <p:spPr>
                <a:xfrm>
                  <a:off x="7364996" y="1090637"/>
                  <a:ext cx="95826" cy="492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091" h="68387" extrusionOk="0">
                      <a:moveTo>
                        <a:pt x="0" y="30522"/>
                      </a:moveTo>
                      <a:cubicBezTo>
                        <a:pt x="15696" y="48168"/>
                        <a:pt x="37151" y="61060"/>
                        <a:pt x="62041" y="66112"/>
                      </a:cubicBezTo>
                      <a:cubicBezTo>
                        <a:pt x="87025" y="71164"/>
                        <a:pt x="111730" y="67598"/>
                        <a:pt x="133092" y="57456"/>
                      </a:cubicBezTo>
                      <a:cubicBezTo>
                        <a:pt x="126497" y="30011"/>
                        <a:pt x="104671" y="7461"/>
                        <a:pt x="75137" y="1498"/>
                      </a:cubicBezTo>
                      <a:cubicBezTo>
                        <a:pt x="45695" y="-4465"/>
                        <a:pt x="16810" y="7813"/>
                        <a:pt x="0" y="30522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" name="Google Shape;476;p14"/>
                <p:cNvSpPr/>
                <p:nvPr/>
              </p:nvSpPr>
              <p:spPr>
                <a:xfrm>
                  <a:off x="7359654" y="1038811"/>
                  <a:ext cx="134811" cy="44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238" h="62032" extrusionOk="0">
                      <a:moveTo>
                        <a:pt x="85539" y="59135"/>
                      </a:moveTo>
                      <a:cubicBezTo>
                        <a:pt x="125011" y="67140"/>
                        <a:pt x="162998" y="58076"/>
                        <a:pt x="187239" y="37884"/>
                      </a:cubicBezTo>
                      <a:lnTo>
                        <a:pt x="0" y="0"/>
                      </a:lnTo>
                      <a:cubicBezTo>
                        <a:pt x="14488" y="28040"/>
                        <a:pt x="45974" y="51129"/>
                        <a:pt x="85539" y="59135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77" name="Google Shape;477;p14"/>
              <p:cNvGrpSpPr/>
              <p:nvPr/>
            </p:nvGrpSpPr>
            <p:grpSpPr>
              <a:xfrm>
                <a:off x="140341" y="119616"/>
                <a:ext cx="380679" cy="380687"/>
                <a:chOff x="7700516" y="334470"/>
                <a:chExt cx="260436" cy="260441"/>
              </a:xfrm>
            </p:grpSpPr>
            <p:sp>
              <p:nvSpPr>
                <p:cNvPr id="478" name="Google Shape;478;p14"/>
                <p:cNvSpPr/>
                <p:nvPr/>
              </p:nvSpPr>
              <p:spPr>
                <a:xfrm>
                  <a:off x="7700516" y="334470"/>
                  <a:ext cx="260436" cy="260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716" h="361724" extrusionOk="0">
                      <a:moveTo>
                        <a:pt x="350822" y="119288"/>
                      </a:moveTo>
                      <a:cubicBezTo>
                        <a:pt x="316830" y="25399"/>
                        <a:pt x="213179" y="-23148"/>
                        <a:pt x="119281" y="10854"/>
                      </a:cubicBezTo>
                      <a:cubicBezTo>
                        <a:pt x="25383" y="44866"/>
                        <a:pt x="-23192" y="148544"/>
                        <a:pt x="10894" y="242442"/>
                      </a:cubicBezTo>
                      <a:cubicBezTo>
                        <a:pt x="44887" y="336331"/>
                        <a:pt x="148537" y="384877"/>
                        <a:pt x="242435" y="350866"/>
                      </a:cubicBezTo>
                      <a:cubicBezTo>
                        <a:pt x="336334" y="316854"/>
                        <a:pt x="384908" y="213176"/>
                        <a:pt x="350822" y="11928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9" name="Google Shape;479;p14"/>
                <p:cNvSpPr/>
                <p:nvPr/>
              </p:nvSpPr>
              <p:spPr>
                <a:xfrm>
                  <a:off x="7738687" y="435104"/>
                  <a:ext cx="61037" cy="37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74" h="52695" extrusionOk="0">
                      <a:moveTo>
                        <a:pt x="38800" y="22845"/>
                      </a:moveTo>
                      <a:cubicBezTo>
                        <a:pt x="56725" y="19771"/>
                        <a:pt x="74372" y="28315"/>
                        <a:pt x="84774" y="38309"/>
                      </a:cubicBezTo>
                      <a:cubicBezTo>
                        <a:pt x="79852" y="13483"/>
                        <a:pt x="57840" y="-3346"/>
                        <a:pt x="34992" y="564"/>
                      </a:cubicBezTo>
                      <a:cubicBezTo>
                        <a:pt x="12052" y="4474"/>
                        <a:pt x="-3088" y="27647"/>
                        <a:pt x="535" y="52696"/>
                      </a:cubicBezTo>
                      <a:cubicBezTo>
                        <a:pt x="7036" y="39814"/>
                        <a:pt x="20782" y="25919"/>
                        <a:pt x="38800" y="2284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0" name="Google Shape;480;p14"/>
                <p:cNvSpPr/>
                <p:nvPr/>
              </p:nvSpPr>
              <p:spPr>
                <a:xfrm>
                  <a:off x="7848658" y="395655"/>
                  <a:ext cx="57654" cy="4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075" h="66197" extrusionOk="0">
                      <a:moveTo>
                        <a:pt x="31687" y="24886"/>
                      </a:moveTo>
                      <a:cubicBezTo>
                        <a:pt x="15898" y="34035"/>
                        <a:pt x="7818" y="51857"/>
                        <a:pt x="6239" y="66198"/>
                      </a:cubicBezTo>
                      <a:cubicBezTo>
                        <a:pt x="-5928" y="43982"/>
                        <a:pt x="202" y="16973"/>
                        <a:pt x="20264" y="5326"/>
                      </a:cubicBezTo>
                      <a:cubicBezTo>
                        <a:pt x="40324" y="-6320"/>
                        <a:pt x="66887" y="1779"/>
                        <a:pt x="80075" y="23326"/>
                      </a:cubicBezTo>
                      <a:cubicBezTo>
                        <a:pt x="66887" y="17595"/>
                        <a:pt x="47383" y="15729"/>
                        <a:pt x="31687" y="2488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1" name="Google Shape;481;p14"/>
                <p:cNvSpPr/>
                <p:nvPr/>
              </p:nvSpPr>
              <p:spPr>
                <a:xfrm>
                  <a:off x="7748487" y="466702"/>
                  <a:ext cx="64928" cy="64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78" h="90146" extrusionOk="0">
                      <a:moveTo>
                        <a:pt x="87492" y="29725"/>
                      </a:moveTo>
                      <a:cubicBezTo>
                        <a:pt x="78948" y="6330"/>
                        <a:pt x="53128" y="-5772"/>
                        <a:pt x="29723" y="2708"/>
                      </a:cubicBezTo>
                      <a:cubicBezTo>
                        <a:pt x="6319" y="11178"/>
                        <a:pt x="-5755" y="37016"/>
                        <a:pt x="2696" y="60421"/>
                      </a:cubicBezTo>
                      <a:cubicBezTo>
                        <a:pt x="11241" y="83817"/>
                        <a:pt x="37061" y="95919"/>
                        <a:pt x="60466" y="87439"/>
                      </a:cubicBezTo>
                      <a:cubicBezTo>
                        <a:pt x="83777" y="78959"/>
                        <a:pt x="95945" y="53130"/>
                        <a:pt x="87492" y="2972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2" name="Google Shape;482;p14"/>
                <p:cNvSpPr/>
                <p:nvPr/>
              </p:nvSpPr>
              <p:spPr>
                <a:xfrm>
                  <a:off x="7856121" y="427726"/>
                  <a:ext cx="64896" cy="64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33" h="90146" extrusionOk="0">
                      <a:moveTo>
                        <a:pt x="87437" y="29725"/>
                      </a:moveTo>
                      <a:cubicBezTo>
                        <a:pt x="78985" y="6330"/>
                        <a:pt x="53165" y="-5772"/>
                        <a:pt x="29760" y="2708"/>
                      </a:cubicBezTo>
                      <a:cubicBezTo>
                        <a:pt x="6355" y="11178"/>
                        <a:pt x="-5811" y="37016"/>
                        <a:pt x="2734" y="60421"/>
                      </a:cubicBezTo>
                      <a:cubicBezTo>
                        <a:pt x="11185" y="83817"/>
                        <a:pt x="37005" y="95918"/>
                        <a:pt x="60410" y="87439"/>
                      </a:cubicBezTo>
                      <a:cubicBezTo>
                        <a:pt x="83815" y="78968"/>
                        <a:pt x="95889" y="53130"/>
                        <a:pt x="87437" y="2972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3" name="Google Shape;483;p14"/>
                <p:cNvSpPr/>
                <p:nvPr/>
              </p:nvSpPr>
              <p:spPr>
                <a:xfrm>
                  <a:off x="7778720" y="454375"/>
                  <a:ext cx="113135" cy="68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32" h="95434" extrusionOk="0">
                      <a:moveTo>
                        <a:pt x="99595" y="90019"/>
                      </a:moveTo>
                      <a:cubicBezTo>
                        <a:pt x="63467" y="103124"/>
                        <a:pt x="24737" y="91979"/>
                        <a:pt x="1146" y="61617"/>
                      </a:cubicBezTo>
                      <a:cubicBezTo>
                        <a:pt x="-711" y="59295"/>
                        <a:pt x="-247" y="55961"/>
                        <a:pt x="2075" y="54150"/>
                      </a:cubicBezTo>
                      <a:cubicBezTo>
                        <a:pt x="4397" y="52348"/>
                        <a:pt x="7741" y="52766"/>
                        <a:pt x="9505" y="55079"/>
                      </a:cubicBezTo>
                      <a:cubicBezTo>
                        <a:pt x="30310" y="81735"/>
                        <a:pt x="64210" y="91515"/>
                        <a:pt x="95974" y="80016"/>
                      </a:cubicBezTo>
                      <a:cubicBezTo>
                        <a:pt x="127738" y="68509"/>
                        <a:pt x="147520" y="39262"/>
                        <a:pt x="146405" y="5501"/>
                      </a:cubicBezTo>
                      <a:cubicBezTo>
                        <a:pt x="146313" y="2567"/>
                        <a:pt x="148635" y="105"/>
                        <a:pt x="151514" y="3"/>
                      </a:cubicBezTo>
                      <a:cubicBezTo>
                        <a:pt x="154486" y="-99"/>
                        <a:pt x="156900" y="2204"/>
                        <a:pt x="157086" y="5139"/>
                      </a:cubicBezTo>
                      <a:cubicBezTo>
                        <a:pt x="158293" y="43590"/>
                        <a:pt x="135817" y="76905"/>
                        <a:pt x="99595" y="900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84" name="Google Shape;484;p14"/>
              <p:cNvGrpSpPr/>
              <p:nvPr/>
            </p:nvGrpSpPr>
            <p:grpSpPr>
              <a:xfrm>
                <a:off x="72978" y="-319447"/>
                <a:ext cx="212384" cy="260659"/>
                <a:chOff x="5551829" y="-1033023"/>
                <a:chExt cx="145299" cy="178326"/>
              </a:xfrm>
            </p:grpSpPr>
            <p:sp>
              <p:nvSpPr>
                <p:cNvPr id="485" name="Google Shape;485;p14"/>
                <p:cNvSpPr/>
                <p:nvPr/>
              </p:nvSpPr>
              <p:spPr>
                <a:xfrm>
                  <a:off x="5551829" y="-1033023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6" name="Google Shape;486;p14"/>
                <p:cNvSpPr/>
                <p:nvPr/>
              </p:nvSpPr>
              <p:spPr>
                <a:xfrm>
                  <a:off x="5646280" y="-911650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87" name="Google Shape;487;p14"/>
              <p:cNvGrpSpPr/>
              <p:nvPr/>
            </p:nvGrpSpPr>
            <p:grpSpPr>
              <a:xfrm>
                <a:off x="85617" y="1312029"/>
                <a:ext cx="344608" cy="346322"/>
                <a:chOff x="4592015" y="1915044"/>
                <a:chExt cx="235759" cy="236931"/>
              </a:xfrm>
            </p:grpSpPr>
            <p:sp>
              <p:nvSpPr>
                <p:cNvPr id="488" name="Google Shape;488;p14"/>
                <p:cNvSpPr/>
                <p:nvPr/>
              </p:nvSpPr>
              <p:spPr>
                <a:xfrm>
                  <a:off x="4592015" y="1973035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9" name="Google Shape;489;p14"/>
                <p:cNvSpPr/>
                <p:nvPr/>
              </p:nvSpPr>
              <p:spPr>
                <a:xfrm>
                  <a:off x="4779868" y="2089231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0" name="Google Shape;490;p14"/>
                <p:cNvSpPr/>
                <p:nvPr/>
              </p:nvSpPr>
              <p:spPr>
                <a:xfrm>
                  <a:off x="4616740" y="1915044"/>
                  <a:ext cx="31476" cy="32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16" h="44636" extrusionOk="0">
                      <a:moveTo>
                        <a:pt x="18566" y="14925"/>
                      </a:moveTo>
                      <a:lnTo>
                        <a:pt x="28875" y="0"/>
                      </a:lnTo>
                      <a:lnTo>
                        <a:pt x="28197" y="17804"/>
                      </a:lnTo>
                      <a:lnTo>
                        <a:pt x="43717" y="16504"/>
                      </a:lnTo>
                      <a:lnTo>
                        <a:pt x="29172" y="24334"/>
                      </a:lnTo>
                      <a:lnTo>
                        <a:pt x="36881" y="39751"/>
                      </a:lnTo>
                      <a:lnTo>
                        <a:pt x="23423" y="28587"/>
                      </a:lnTo>
                      <a:lnTo>
                        <a:pt x="15715" y="44636"/>
                      </a:lnTo>
                      <a:lnTo>
                        <a:pt x="15250" y="26693"/>
                      </a:lnTo>
                      <a:lnTo>
                        <a:pt x="0" y="30111"/>
                      </a:lnTo>
                      <a:lnTo>
                        <a:pt x="13300" y="20442"/>
                      </a:lnTo>
                      <a:lnTo>
                        <a:pt x="5656" y="5805"/>
                      </a:lnTo>
                      <a:lnTo>
                        <a:pt x="18566" y="149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91" name="Google Shape;491;p14"/>
            <p:cNvGrpSpPr/>
            <p:nvPr/>
          </p:nvGrpSpPr>
          <p:grpSpPr>
            <a:xfrm flipH="1">
              <a:off x="54803" y="54679"/>
              <a:ext cx="475209" cy="1291059"/>
              <a:chOff x="8609328" y="54679"/>
              <a:chExt cx="475209" cy="1291059"/>
            </a:xfrm>
          </p:grpSpPr>
          <p:grpSp>
            <p:nvGrpSpPr>
              <p:cNvPr id="492" name="Google Shape;492;p14"/>
              <p:cNvGrpSpPr/>
              <p:nvPr/>
            </p:nvGrpSpPr>
            <p:grpSpPr>
              <a:xfrm rot="10800000">
                <a:off x="8696392" y="54679"/>
                <a:ext cx="344608" cy="346322"/>
                <a:chOff x="4979184" y="993907"/>
                <a:chExt cx="235759" cy="236931"/>
              </a:xfrm>
            </p:grpSpPr>
            <p:sp>
              <p:nvSpPr>
                <p:cNvPr id="493" name="Google Shape;493;p14"/>
                <p:cNvSpPr/>
                <p:nvPr/>
              </p:nvSpPr>
              <p:spPr>
                <a:xfrm>
                  <a:off x="4979184" y="1051898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4" name="Google Shape;494;p14"/>
                <p:cNvSpPr/>
                <p:nvPr/>
              </p:nvSpPr>
              <p:spPr>
                <a:xfrm>
                  <a:off x="5167037" y="1168095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5" name="Google Shape;495;p14"/>
                <p:cNvSpPr/>
                <p:nvPr/>
              </p:nvSpPr>
              <p:spPr>
                <a:xfrm>
                  <a:off x="5003909" y="993907"/>
                  <a:ext cx="31476" cy="32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16" h="44636" extrusionOk="0">
                      <a:moveTo>
                        <a:pt x="18566" y="14925"/>
                      </a:moveTo>
                      <a:lnTo>
                        <a:pt x="28875" y="0"/>
                      </a:lnTo>
                      <a:lnTo>
                        <a:pt x="28197" y="17804"/>
                      </a:lnTo>
                      <a:lnTo>
                        <a:pt x="43717" y="16504"/>
                      </a:lnTo>
                      <a:lnTo>
                        <a:pt x="29172" y="24334"/>
                      </a:lnTo>
                      <a:lnTo>
                        <a:pt x="36881" y="39751"/>
                      </a:lnTo>
                      <a:lnTo>
                        <a:pt x="23423" y="28587"/>
                      </a:lnTo>
                      <a:lnTo>
                        <a:pt x="15715" y="44636"/>
                      </a:lnTo>
                      <a:lnTo>
                        <a:pt x="15250" y="26693"/>
                      </a:lnTo>
                      <a:lnTo>
                        <a:pt x="0" y="30111"/>
                      </a:lnTo>
                      <a:lnTo>
                        <a:pt x="13300" y="20442"/>
                      </a:lnTo>
                      <a:lnTo>
                        <a:pt x="5656" y="5805"/>
                      </a:lnTo>
                      <a:lnTo>
                        <a:pt x="18566" y="149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6" name="Google Shape;496;p14"/>
              <p:cNvGrpSpPr/>
              <p:nvPr/>
            </p:nvGrpSpPr>
            <p:grpSpPr>
              <a:xfrm>
                <a:off x="8609328" y="463299"/>
                <a:ext cx="431679" cy="431702"/>
                <a:chOff x="6974995" y="262820"/>
                <a:chExt cx="432978" cy="433001"/>
              </a:xfrm>
            </p:grpSpPr>
            <p:sp>
              <p:nvSpPr>
                <p:cNvPr id="497" name="Google Shape;497;p14"/>
                <p:cNvSpPr/>
                <p:nvPr/>
              </p:nvSpPr>
              <p:spPr>
                <a:xfrm>
                  <a:off x="6974995" y="262820"/>
                  <a:ext cx="432978" cy="433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358" h="601390" extrusionOk="0">
                      <a:moveTo>
                        <a:pt x="600768" y="281989"/>
                      </a:moveTo>
                      <a:cubicBezTo>
                        <a:pt x="590459" y="116242"/>
                        <a:pt x="447708" y="-9735"/>
                        <a:pt x="281923" y="592"/>
                      </a:cubicBezTo>
                      <a:cubicBezTo>
                        <a:pt x="116231" y="10920"/>
                        <a:pt x="-9801" y="153653"/>
                        <a:pt x="600" y="319400"/>
                      </a:cubicBezTo>
                      <a:cubicBezTo>
                        <a:pt x="10910" y="485147"/>
                        <a:pt x="153661" y="611135"/>
                        <a:pt x="319353" y="600797"/>
                      </a:cubicBezTo>
                      <a:cubicBezTo>
                        <a:pt x="485137" y="590470"/>
                        <a:pt x="611078" y="447728"/>
                        <a:pt x="600768" y="281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8" name="Google Shape;498;p14"/>
                <p:cNvSpPr/>
                <p:nvPr/>
              </p:nvSpPr>
              <p:spPr>
                <a:xfrm>
                  <a:off x="7075565" y="402488"/>
                  <a:ext cx="30511" cy="57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6" h="80363" extrusionOk="0">
                      <a:moveTo>
                        <a:pt x="42225" y="38872"/>
                      </a:moveTo>
                      <a:cubicBezTo>
                        <a:pt x="43618" y="61051"/>
                        <a:pt x="35259" y="79617"/>
                        <a:pt x="23649" y="80341"/>
                      </a:cubicBezTo>
                      <a:cubicBezTo>
                        <a:pt x="12040" y="81066"/>
                        <a:pt x="1545" y="63670"/>
                        <a:pt x="152" y="41491"/>
                      </a:cubicBezTo>
                      <a:cubicBezTo>
                        <a:pt x="-1241" y="19312"/>
                        <a:pt x="7117" y="746"/>
                        <a:pt x="18727" y="22"/>
                      </a:cubicBezTo>
                      <a:cubicBezTo>
                        <a:pt x="30337" y="-703"/>
                        <a:pt x="40831" y="16693"/>
                        <a:pt x="42225" y="388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" name="Google Shape;499;p14"/>
                <p:cNvSpPr/>
                <p:nvPr/>
              </p:nvSpPr>
              <p:spPr>
                <a:xfrm>
                  <a:off x="7269661" y="390393"/>
                  <a:ext cx="30499" cy="57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60" h="80363" extrusionOk="0">
                      <a:moveTo>
                        <a:pt x="42207" y="38872"/>
                      </a:moveTo>
                      <a:cubicBezTo>
                        <a:pt x="43600" y="61051"/>
                        <a:pt x="35335" y="79617"/>
                        <a:pt x="23725" y="80341"/>
                      </a:cubicBezTo>
                      <a:cubicBezTo>
                        <a:pt x="12116" y="81066"/>
                        <a:pt x="1528" y="63670"/>
                        <a:pt x="134" y="41491"/>
                      </a:cubicBezTo>
                      <a:cubicBezTo>
                        <a:pt x="-1165" y="19312"/>
                        <a:pt x="7100" y="746"/>
                        <a:pt x="18710" y="22"/>
                      </a:cubicBezTo>
                      <a:cubicBezTo>
                        <a:pt x="30319" y="-703"/>
                        <a:pt x="40814" y="16693"/>
                        <a:pt x="42207" y="388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0" name="Google Shape;500;p14"/>
                <p:cNvSpPr/>
                <p:nvPr/>
              </p:nvSpPr>
              <p:spPr>
                <a:xfrm>
                  <a:off x="7079344" y="461804"/>
                  <a:ext cx="224847" cy="136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87" h="189803" extrusionOk="0">
                      <a:moveTo>
                        <a:pt x="656" y="19188"/>
                      </a:moveTo>
                      <a:cubicBezTo>
                        <a:pt x="-88" y="27101"/>
                        <a:pt x="-180" y="35172"/>
                        <a:pt x="284" y="43355"/>
                      </a:cubicBezTo>
                      <a:cubicBezTo>
                        <a:pt x="5671" y="129433"/>
                        <a:pt x="79786" y="194864"/>
                        <a:pt x="165883" y="189496"/>
                      </a:cubicBezTo>
                      <a:cubicBezTo>
                        <a:pt x="251979" y="184137"/>
                        <a:pt x="317365" y="110003"/>
                        <a:pt x="311977" y="23934"/>
                      </a:cubicBezTo>
                      <a:cubicBezTo>
                        <a:pt x="311513" y="15752"/>
                        <a:pt x="310399" y="7765"/>
                        <a:pt x="308634" y="0"/>
                      </a:cubicBezTo>
                      <a:lnTo>
                        <a:pt x="656" y="1919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1" name="Google Shape;501;p14"/>
                <p:cNvSpPr/>
                <p:nvPr/>
              </p:nvSpPr>
              <p:spPr>
                <a:xfrm>
                  <a:off x="7081084" y="464529"/>
                  <a:ext cx="223149" cy="133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929" h="185780" extrusionOk="0">
                      <a:moveTo>
                        <a:pt x="309929" y="28606"/>
                      </a:moveTo>
                      <a:cubicBezTo>
                        <a:pt x="291446" y="44154"/>
                        <a:pt x="271293" y="57249"/>
                        <a:pt x="249559" y="67447"/>
                      </a:cubicBezTo>
                      <a:cubicBezTo>
                        <a:pt x="248166" y="44961"/>
                        <a:pt x="246773" y="22476"/>
                        <a:pt x="245380" y="0"/>
                      </a:cubicBezTo>
                      <a:lnTo>
                        <a:pt x="236557" y="548"/>
                      </a:lnTo>
                      <a:cubicBezTo>
                        <a:pt x="238042" y="24139"/>
                        <a:pt x="239529" y="47738"/>
                        <a:pt x="240922" y="71329"/>
                      </a:cubicBezTo>
                      <a:cubicBezTo>
                        <a:pt x="217795" y="81239"/>
                        <a:pt x="193277" y="88056"/>
                        <a:pt x="167735" y="91326"/>
                      </a:cubicBezTo>
                      <a:cubicBezTo>
                        <a:pt x="166527" y="91474"/>
                        <a:pt x="165320" y="91539"/>
                        <a:pt x="164113" y="91669"/>
                      </a:cubicBezTo>
                      <a:cubicBezTo>
                        <a:pt x="162348" y="62905"/>
                        <a:pt x="160584" y="34151"/>
                        <a:pt x="158726" y="5396"/>
                      </a:cubicBezTo>
                      <a:lnTo>
                        <a:pt x="149903" y="5944"/>
                      </a:lnTo>
                      <a:cubicBezTo>
                        <a:pt x="151761" y="34801"/>
                        <a:pt x="153525" y="63667"/>
                        <a:pt x="155290" y="92523"/>
                      </a:cubicBezTo>
                      <a:cubicBezTo>
                        <a:pt x="127519" y="94520"/>
                        <a:pt x="99564" y="91446"/>
                        <a:pt x="72537" y="84963"/>
                      </a:cubicBezTo>
                      <a:cubicBezTo>
                        <a:pt x="71051" y="60323"/>
                        <a:pt x="69471" y="35683"/>
                        <a:pt x="67986" y="11043"/>
                      </a:cubicBezTo>
                      <a:lnTo>
                        <a:pt x="59163" y="11591"/>
                      </a:lnTo>
                      <a:cubicBezTo>
                        <a:pt x="60556" y="35284"/>
                        <a:pt x="62041" y="58967"/>
                        <a:pt x="63528" y="82660"/>
                      </a:cubicBezTo>
                      <a:cubicBezTo>
                        <a:pt x="62878" y="82474"/>
                        <a:pt x="62135" y="82316"/>
                        <a:pt x="61484" y="82131"/>
                      </a:cubicBezTo>
                      <a:cubicBezTo>
                        <a:pt x="42537" y="76911"/>
                        <a:pt x="19876" y="68682"/>
                        <a:pt x="0" y="56943"/>
                      </a:cubicBezTo>
                      <a:cubicBezTo>
                        <a:pt x="650" y="60444"/>
                        <a:pt x="1393" y="63890"/>
                        <a:pt x="2229" y="67298"/>
                      </a:cubicBezTo>
                      <a:cubicBezTo>
                        <a:pt x="11795" y="72416"/>
                        <a:pt x="21733" y="76865"/>
                        <a:pt x="31207" y="80905"/>
                      </a:cubicBezTo>
                      <a:cubicBezTo>
                        <a:pt x="41980" y="85437"/>
                        <a:pt x="52940" y="89078"/>
                        <a:pt x="64178" y="92068"/>
                      </a:cubicBezTo>
                      <a:cubicBezTo>
                        <a:pt x="65571" y="114916"/>
                        <a:pt x="66964" y="137773"/>
                        <a:pt x="68450" y="160621"/>
                      </a:cubicBezTo>
                      <a:cubicBezTo>
                        <a:pt x="71422" y="162580"/>
                        <a:pt x="74487" y="164401"/>
                        <a:pt x="77645" y="166147"/>
                      </a:cubicBezTo>
                      <a:cubicBezTo>
                        <a:pt x="76159" y="142231"/>
                        <a:pt x="74673" y="118315"/>
                        <a:pt x="73186" y="94400"/>
                      </a:cubicBezTo>
                      <a:cubicBezTo>
                        <a:pt x="97149" y="99935"/>
                        <a:pt x="121947" y="102183"/>
                        <a:pt x="146652" y="101718"/>
                      </a:cubicBezTo>
                      <a:cubicBezTo>
                        <a:pt x="149717" y="101663"/>
                        <a:pt x="152782" y="101430"/>
                        <a:pt x="155847" y="101254"/>
                      </a:cubicBezTo>
                      <a:cubicBezTo>
                        <a:pt x="157612" y="129433"/>
                        <a:pt x="159377" y="157611"/>
                        <a:pt x="161141" y="185781"/>
                      </a:cubicBezTo>
                      <a:cubicBezTo>
                        <a:pt x="161884" y="185744"/>
                        <a:pt x="162720" y="185744"/>
                        <a:pt x="163463" y="185697"/>
                      </a:cubicBezTo>
                      <a:cubicBezTo>
                        <a:pt x="165692" y="185567"/>
                        <a:pt x="167828" y="185354"/>
                        <a:pt x="169964" y="185131"/>
                      </a:cubicBezTo>
                      <a:cubicBezTo>
                        <a:pt x="168200" y="156971"/>
                        <a:pt x="166435" y="128801"/>
                        <a:pt x="164670" y="100632"/>
                      </a:cubicBezTo>
                      <a:cubicBezTo>
                        <a:pt x="191233" y="98152"/>
                        <a:pt x="217145" y="91381"/>
                        <a:pt x="241572" y="81091"/>
                      </a:cubicBezTo>
                      <a:cubicBezTo>
                        <a:pt x="243150" y="105944"/>
                        <a:pt x="244730" y="130789"/>
                        <a:pt x="246216" y="155642"/>
                      </a:cubicBezTo>
                      <a:cubicBezTo>
                        <a:pt x="249095" y="153516"/>
                        <a:pt x="251974" y="151324"/>
                        <a:pt x="254668" y="149011"/>
                      </a:cubicBezTo>
                      <a:cubicBezTo>
                        <a:pt x="253182" y="125132"/>
                        <a:pt x="251695" y="101245"/>
                        <a:pt x="250210" y="77366"/>
                      </a:cubicBezTo>
                      <a:cubicBezTo>
                        <a:pt x="271385" y="67596"/>
                        <a:pt x="291354" y="55122"/>
                        <a:pt x="309557" y="40513"/>
                      </a:cubicBezTo>
                      <a:cubicBezTo>
                        <a:pt x="309743" y="36575"/>
                        <a:pt x="309929" y="32609"/>
                        <a:pt x="309929" y="285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02" name="Google Shape;502;p14"/>
              <p:cNvGrpSpPr/>
              <p:nvPr/>
            </p:nvGrpSpPr>
            <p:grpSpPr>
              <a:xfrm>
                <a:off x="8872153" y="1085078"/>
                <a:ext cx="212384" cy="260659"/>
                <a:chOff x="5539395" y="106198"/>
                <a:chExt cx="145299" cy="178326"/>
              </a:xfrm>
            </p:grpSpPr>
            <p:sp>
              <p:nvSpPr>
                <p:cNvPr id="503" name="Google Shape;503;p14"/>
                <p:cNvSpPr/>
                <p:nvPr/>
              </p:nvSpPr>
              <p:spPr>
                <a:xfrm>
                  <a:off x="5539395" y="106198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4" name="Google Shape;504;p14"/>
                <p:cNvSpPr/>
                <p:nvPr/>
              </p:nvSpPr>
              <p:spPr>
                <a:xfrm>
                  <a:off x="5633846" y="227571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_1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6"/>
          <p:cNvSpPr/>
          <p:nvPr/>
        </p:nvSpPr>
        <p:spPr>
          <a:xfrm>
            <a:off x="-24150" y="0"/>
            <a:ext cx="9168300" cy="5143500"/>
          </a:xfrm>
          <a:prstGeom prst="frame">
            <a:avLst>
              <a:gd name="adj1" fmla="val 682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49" name="Google Shape;549;p16"/>
          <p:cNvSpPr txBox="1">
            <a:spLocks noGrp="1"/>
          </p:cNvSpPr>
          <p:nvPr>
            <p:ph type="title"/>
          </p:nvPr>
        </p:nvSpPr>
        <p:spPr>
          <a:xfrm flipH="1">
            <a:off x="2394775" y="2415382"/>
            <a:ext cx="6036000" cy="1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0" name="Google Shape;550;p16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716250" y="1077513"/>
            <a:ext cx="1602300" cy="1144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551" name="Google Shape;551;p16"/>
          <p:cNvGrpSpPr/>
          <p:nvPr/>
        </p:nvGrpSpPr>
        <p:grpSpPr>
          <a:xfrm flipH="1">
            <a:off x="70703" y="60766"/>
            <a:ext cx="8978605" cy="5021965"/>
            <a:chOff x="103728" y="55228"/>
            <a:chExt cx="8978605" cy="5021965"/>
          </a:xfrm>
        </p:grpSpPr>
        <p:grpSp>
          <p:nvGrpSpPr>
            <p:cNvPr id="552" name="Google Shape;552;p16"/>
            <p:cNvGrpSpPr/>
            <p:nvPr/>
          </p:nvGrpSpPr>
          <p:grpSpPr>
            <a:xfrm>
              <a:off x="7922453" y="55228"/>
              <a:ext cx="1159880" cy="2154148"/>
              <a:chOff x="7922453" y="55228"/>
              <a:chExt cx="1159880" cy="2154148"/>
            </a:xfrm>
          </p:grpSpPr>
          <p:grpSp>
            <p:nvGrpSpPr>
              <p:cNvPr id="553" name="Google Shape;553;p16"/>
              <p:cNvGrpSpPr/>
              <p:nvPr/>
            </p:nvGrpSpPr>
            <p:grpSpPr>
              <a:xfrm>
                <a:off x="8304005" y="160761"/>
                <a:ext cx="632884" cy="632917"/>
                <a:chOff x="6974995" y="262820"/>
                <a:chExt cx="432978" cy="433001"/>
              </a:xfrm>
            </p:grpSpPr>
            <p:sp>
              <p:nvSpPr>
                <p:cNvPr id="554" name="Google Shape;554;p16"/>
                <p:cNvSpPr/>
                <p:nvPr/>
              </p:nvSpPr>
              <p:spPr>
                <a:xfrm>
                  <a:off x="6974995" y="262820"/>
                  <a:ext cx="432978" cy="433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358" h="601390" extrusionOk="0">
                      <a:moveTo>
                        <a:pt x="600768" y="281989"/>
                      </a:moveTo>
                      <a:cubicBezTo>
                        <a:pt x="590459" y="116242"/>
                        <a:pt x="447708" y="-9735"/>
                        <a:pt x="281923" y="592"/>
                      </a:cubicBezTo>
                      <a:cubicBezTo>
                        <a:pt x="116231" y="10920"/>
                        <a:pt x="-9801" y="153653"/>
                        <a:pt x="600" y="319400"/>
                      </a:cubicBezTo>
                      <a:cubicBezTo>
                        <a:pt x="10910" y="485147"/>
                        <a:pt x="153661" y="611135"/>
                        <a:pt x="319353" y="600797"/>
                      </a:cubicBezTo>
                      <a:cubicBezTo>
                        <a:pt x="485137" y="590470"/>
                        <a:pt x="611078" y="447728"/>
                        <a:pt x="600768" y="281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5" name="Google Shape;555;p16"/>
                <p:cNvSpPr/>
                <p:nvPr/>
              </p:nvSpPr>
              <p:spPr>
                <a:xfrm>
                  <a:off x="7075565" y="402488"/>
                  <a:ext cx="30511" cy="57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6" h="80363" extrusionOk="0">
                      <a:moveTo>
                        <a:pt x="42225" y="38872"/>
                      </a:moveTo>
                      <a:cubicBezTo>
                        <a:pt x="43618" y="61051"/>
                        <a:pt x="35259" y="79617"/>
                        <a:pt x="23649" y="80341"/>
                      </a:cubicBezTo>
                      <a:cubicBezTo>
                        <a:pt x="12040" y="81066"/>
                        <a:pt x="1545" y="63670"/>
                        <a:pt x="152" y="41491"/>
                      </a:cubicBezTo>
                      <a:cubicBezTo>
                        <a:pt x="-1241" y="19312"/>
                        <a:pt x="7117" y="746"/>
                        <a:pt x="18727" y="22"/>
                      </a:cubicBezTo>
                      <a:cubicBezTo>
                        <a:pt x="30337" y="-703"/>
                        <a:pt x="40831" y="16693"/>
                        <a:pt x="42225" y="388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6" name="Google Shape;556;p16"/>
                <p:cNvSpPr/>
                <p:nvPr/>
              </p:nvSpPr>
              <p:spPr>
                <a:xfrm>
                  <a:off x="7269661" y="390393"/>
                  <a:ext cx="30499" cy="57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60" h="80363" extrusionOk="0">
                      <a:moveTo>
                        <a:pt x="42207" y="38872"/>
                      </a:moveTo>
                      <a:cubicBezTo>
                        <a:pt x="43600" y="61051"/>
                        <a:pt x="35335" y="79617"/>
                        <a:pt x="23725" y="80341"/>
                      </a:cubicBezTo>
                      <a:cubicBezTo>
                        <a:pt x="12116" y="81066"/>
                        <a:pt x="1528" y="63670"/>
                        <a:pt x="134" y="41491"/>
                      </a:cubicBezTo>
                      <a:cubicBezTo>
                        <a:pt x="-1165" y="19312"/>
                        <a:pt x="7100" y="746"/>
                        <a:pt x="18710" y="22"/>
                      </a:cubicBezTo>
                      <a:cubicBezTo>
                        <a:pt x="30319" y="-703"/>
                        <a:pt x="40814" y="16693"/>
                        <a:pt x="42207" y="388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7" name="Google Shape;557;p16"/>
                <p:cNvSpPr/>
                <p:nvPr/>
              </p:nvSpPr>
              <p:spPr>
                <a:xfrm>
                  <a:off x="7079344" y="461804"/>
                  <a:ext cx="224847" cy="136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87" h="189803" extrusionOk="0">
                      <a:moveTo>
                        <a:pt x="656" y="19188"/>
                      </a:moveTo>
                      <a:cubicBezTo>
                        <a:pt x="-88" y="27101"/>
                        <a:pt x="-180" y="35172"/>
                        <a:pt x="284" y="43355"/>
                      </a:cubicBezTo>
                      <a:cubicBezTo>
                        <a:pt x="5671" y="129433"/>
                        <a:pt x="79786" y="194864"/>
                        <a:pt x="165883" y="189496"/>
                      </a:cubicBezTo>
                      <a:cubicBezTo>
                        <a:pt x="251979" y="184137"/>
                        <a:pt x="317365" y="110003"/>
                        <a:pt x="311977" y="23934"/>
                      </a:cubicBezTo>
                      <a:cubicBezTo>
                        <a:pt x="311513" y="15752"/>
                        <a:pt x="310399" y="7765"/>
                        <a:pt x="308634" y="0"/>
                      </a:cubicBezTo>
                      <a:lnTo>
                        <a:pt x="656" y="1919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8" name="Google Shape;558;p16"/>
                <p:cNvSpPr/>
                <p:nvPr/>
              </p:nvSpPr>
              <p:spPr>
                <a:xfrm>
                  <a:off x="7081084" y="464529"/>
                  <a:ext cx="223149" cy="133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929" h="185780" extrusionOk="0">
                      <a:moveTo>
                        <a:pt x="309929" y="28606"/>
                      </a:moveTo>
                      <a:cubicBezTo>
                        <a:pt x="291446" y="44154"/>
                        <a:pt x="271293" y="57249"/>
                        <a:pt x="249559" y="67447"/>
                      </a:cubicBezTo>
                      <a:cubicBezTo>
                        <a:pt x="248166" y="44961"/>
                        <a:pt x="246773" y="22476"/>
                        <a:pt x="245380" y="0"/>
                      </a:cubicBezTo>
                      <a:lnTo>
                        <a:pt x="236557" y="548"/>
                      </a:lnTo>
                      <a:cubicBezTo>
                        <a:pt x="238042" y="24139"/>
                        <a:pt x="239529" y="47738"/>
                        <a:pt x="240922" y="71329"/>
                      </a:cubicBezTo>
                      <a:cubicBezTo>
                        <a:pt x="217795" y="81239"/>
                        <a:pt x="193277" y="88056"/>
                        <a:pt x="167735" y="91326"/>
                      </a:cubicBezTo>
                      <a:cubicBezTo>
                        <a:pt x="166527" y="91474"/>
                        <a:pt x="165320" y="91539"/>
                        <a:pt x="164113" y="91669"/>
                      </a:cubicBezTo>
                      <a:cubicBezTo>
                        <a:pt x="162348" y="62905"/>
                        <a:pt x="160584" y="34151"/>
                        <a:pt x="158726" y="5396"/>
                      </a:cubicBezTo>
                      <a:lnTo>
                        <a:pt x="149903" y="5944"/>
                      </a:lnTo>
                      <a:cubicBezTo>
                        <a:pt x="151761" y="34801"/>
                        <a:pt x="153525" y="63667"/>
                        <a:pt x="155290" y="92523"/>
                      </a:cubicBezTo>
                      <a:cubicBezTo>
                        <a:pt x="127519" y="94520"/>
                        <a:pt x="99564" y="91446"/>
                        <a:pt x="72537" y="84963"/>
                      </a:cubicBezTo>
                      <a:cubicBezTo>
                        <a:pt x="71051" y="60323"/>
                        <a:pt x="69471" y="35683"/>
                        <a:pt x="67986" y="11043"/>
                      </a:cubicBezTo>
                      <a:lnTo>
                        <a:pt x="59163" y="11591"/>
                      </a:lnTo>
                      <a:cubicBezTo>
                        <a:pt x="60556" y="35284"/>
                        <a:pt x="62041" y="58967"/>
                        <a:pt x="63528" y="82660"/>
                      </a:cubicBezTo>
                      <a:cubicBezTo>
                        <a:pt x="62878" y="82474"/>
                        <a:pt x="62135" y="82316"/>
                        <a:pt x="61484" y="82131"/>
                      </a:cubicBezTo>
                      <a:cubicBezTo>
                        <a:pt x="42537" y="76911"/>
                        <a:pt x="19876" y="68682"/>
                        <a:pt x="0" y="56943"/>
                      </a:cubicBezTo>
                      <a:cubicBezTo>
                        <a:pt x="650" y="60444"/>
                        <a:pt x="1393" y="63890"/>
                        <a:pt x="2229" y="67298"/>
                      </a:cubicBezTo>
                      <a:cubicBezTo>
                        <a:pt x="11795" y="72416"/>
                        <a:pt x="21733" y="76865"/>
                        <a:pt x="31207" y="80905"/>
                      </a:cubicBezTo>
                      <a:cubicBezTo>
                        <a:pt x="41980" y="85437"/>
                        <a:pt x="52940" y="89078"/>
                        <a:pt x="64178" y="92068"/>
                      </a:cubicBezTo>
                      <a:cubicBezTo>
                        <a:pt x="65571" y="114916"/>
                        <a:pt x="66964" y="137773"/>
                        <a:pt x="68450" y="160621"/>
                      </a:cubicBezTo>
                      <a:cubicBezTo>
                        <a:pt x="71422" y="162580"/>
                        <a:pt x="74487" y="164401"/>
                        <a:pt x="77645" y="166147"/>
                      </a:cubicBezTo>
                      <a:cubicBezTo>
                        <a:pt x="76159" y="142231"/>
                        <a:pt x="74673" y="118315"/>
                        <a:pt x="73186" y="94400"/>
                      </a:cubicBezTo>
                      <a:cubicBezTo>
                        <a:pt x="97149" y="99935"/>
                        <a:pt x="121947" y="102183"/>
                        <a:pt x="146652" y="101718"/>
                      </a:cubicBezTo>
                      <a:cubicBezTo>
                        <a:pt x="149717" y="101663"/>
                        <a:pt x="152782" y="101430"/>
                        <a:pt x="155847" y="101254"/>
                      </a:cubicBezTo>
                      <a:cubicBezTo>
                        <a:pt x="157612" y="129433"/>
                        <a:pt x="159377" y="157611"/>
                        <a:pt x="161141" y="185781"/>
                      </a:cubicBezTo>
                      <a:cubicBezTo>
                        <a:pt x="161884" y="185744"/>
                        <a:pt x="162720" y="185744"/>
                        <a:pt x="163463" y="185697"/>
                      </a:cubicBezTo>
                      <a:cubicBezTo>
                        <a:pt x="165692" y="185567"/>
                        <a:pt x="167828" y="185354"/>
                        <a:pt x="169964" y="185131"/>
                      </a:cubicBezTo>
                      <a:cubicBezTo>
                        <a:pt x="168200" y="156971"/>
                        <a:pt x="166435" y="128801"/>
                        <a:pt x="164670" y="100632"/>
                      </a:cubicBezTo>
                      <a:cubicBezTo>
                        <a:pt x="191233" y="98152"/>
                        <a:pt x="217145" y="91381"/>
                        <a:pt x="241572" y="81091"/>
                      </a:cubicBezTo>
                      <a:cubicBezTo>
                        <a:pt x="243150" y="105944"/>
                        <a:pt x="244730" y="130789"/>
                        <a:pt x="246216" y="155642"/>
                      </a:cubicBezTo>
                      <a:cubicBezTo>
                        <a:pt x="249095" y="153516"/>
                        <a:pt x="251974" y="151324"/>
                        <a:pt x="254668" y="149011"/>
                      </a:cubicBezTo>
                      <a:cubicBezTo>
                        <a:pt x="253182" y="125132"/>
                        <a:pt x="251695" y="101245"/>
                        <a:pt x="250210" y="77366"/>
                      </a:cubicBezTo>
                      <a:cubicBezTo>
                        <a:pt x="271385" y="67596"/>
                        <a:pt x="291354" y="55122"/>
                        <a:pt x="309557" y="40513"/>
                      </a:cubicBezTo>
                      <a:cubicBezTo>
                        <a:pt x="309743" y="36575"/>
                        <a:pt x="309929" y="32609"/>
                        <a:pt x="309929" y="285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59" name="Google Shape;559;p16"/>
              <p:cNvGrpSpPr/>
              <p:nvPr/>
            </p:nvGrpSpPr>
            <p:grpSpPr>
              <a:xfrm flipH="1">
                <a:off x="8291781" y="1005185"/>
                <a:ext cx="790552" cy="790524"/>
                <a:chOff x="6416034" y="715105"/>
                <a:chExt cx="540845" cy="540825"/>
              </a:xfrm>
            </p:grpSpPr>
            <p:sp>
              <p:nvSpPr>
                <p:cNvPr id="560" name="Google Shape;560;p16"/>
                <p:cNvSpPr/>
                <p:nvPr/>
              </p:nvSpPr>
              <p:spPr>
                <a:xfrm>
                  <a:off x="6416034" y="715105"/>
                  <a:ext cx="540845" cy="54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1173" h="751146" extrusionOk="0">
                      <a:moveTo>
                        <a:pt x="744846" y="443963"/>
                      </a:moveTo>
                      <a:cubicBezTo>
                        <a:pt x="782553" y="240043"/>
                        <a:pt x="647882" y="44120"/>
                        <a:pt x="443926" y="6348"/>
                      </a:cubicBezTo>
                      <a:cubicBezTo>
                        <a:pt x="240062" y="-31425"/>
                        <a:pt x="44121" y="103264"/>
                        <a:pt x="6348" y="307184"/>
                      </a:cubicBezTo>
                      <a:cubicBezTo>
                        <a:pt x="-31425" y="511103"/>
                        <a:pt x="103255" y="707026"/>
                        <a:pt x="307211" y="744799"/>
                      </a:cubicBezTo>
                      <a:cubicBezTo>
                        <a:pt x="511075" y="782572"/>
                        <a:pt x="707045" y="647883"/>
                        <a:pt x="744846" y="44396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1" name="Google Shape;561;p16"/>
                <p:cNvSpPr/>
                <p:nvPr/>
              </p:nvSpPr>
              <p:spPr>
                <a:xfrm>
                  <a:off x="6544972" y="940815"/>
                  <a:ext cx="284814" cy="178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575" h="248594" extrusionOk="0">
                      <a:moveTo>
                        <a:pt x="6515" y="0"/>
                      </a:moveTo>
                      <a:cubicBezTo>
                        <a:pt x="5308" y="4597"/>
                        <a:pt x="4193" y="9250"/>
                        <a:pt x="3358" y="14006"/>
                      </a:cubicBezTo>
                      <a:cubicBezTo>
                        <a:pt x="-16611" y="121752"/>
                        <a:pt x="54532" y="225281"/>
                        <a:pt x="162269" y="245240"/>
                      </a:cubicBezTo>
                      <a:cubicBezTo>
                        <a:pt x="270006" y="265200"/>
                        <a:pt x="373563" y="194028"/>
                        <a:pt x="393532" y="86282"/>
                      </a:cubicBezTo>
                      <a:cubicBezTo>
                        <a:pt x="394368" y="81536"/>
                        <a:pt x="395018" y="76800"/>
                        <a:pt x="395575" y="72072"/>
                      </a:cubicBezTo>
                      <a:lnTo>
                        <a:pt x="6515" y="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2" name="Google Shape;562;p16"/>
                <p:cNvSpPr/>
                <p:nvPr/>
              </p:nvSpPr>
              <p:spPr>
                <a:xfrm>
                  <a:off x="6571363" y="944836"/>
                  <a:ext cx="236590" cy="75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597" h="105231" extrusionOk="0">
                      <a:moveTo>
                        <a:pt x="151296" y="100957"/>
                      </a:moveTo>
                      <a:cubicBezTo>
                        <a:pt x="220675" y="113811"/>
                        <a:pt x="286710" y="96880"/>
                        <a:pt x="328598" y="60871"/>
                      </a:cubicBezTo>
                      <a:lnTo>
                        <a:pt x="0" y="0"/>
                      </a:lnTo>
                      <a:cubicBezTo>
                        <a:pt x="26191" y="48621"/>
                        <a:pt x="81825" y="88093"/>
                        <a:pt x="151296" y="10094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3" name="Google Shape;563;p16"/>
                <p:cNvSpPr/>
                <p:nvPr/>
              </p:nvSpPr>
              <p:spPr>
                <a:xfrm>
                  <a:off x="6559085" y="845554"/>
                  <a:ext cx="39527" cy="71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98" h="99291" extrusionOk="0">
                      <a:moveTo>
                        <a:pt x="53296" y="54438"/>
                      </a:moveTo>
                      <a:cubicBezTo>
                        <a:pt x="48282" y="81725"/>
                        <a:pt x="32585" y="101703"/>
                        <a:pt x="18283" y="99056"/>
                      </a:cubicBezTo>
                      <a:cubicBezTo>
                        <a:pt x="3979" y="96409"/>
                        <a:pt x="-3451" y="72140"/>
                        <a:pt x="1565" y="44853"/>
                      </a:cubicBezTo>
                      <a:cubicBezTo>
                        <a:pt x="6673" y="17566"/>
                        <a:pt x="22369" y="-2412"/>
                        <a:pt x="36579" y="235"/>
                      </a:cubicBezTo>
                      <a:cubicBezTo>
                        <a:pt x="50882" y="2882"/>
                        <a:pt x="58405" y="27151"/>
                        <a:pt x="53296" y="544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4" name="Google Shape;564;p16"/>
                <p:cNvSpPr/>
                <p:nvPr/>
              </p:nvSpPr>
              <p:spPr>
                <a:xfrm>
                  <a:off x="6797916" y="889787"/>
                  <a:ext cx="39527" cy="71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98" h="99291" extrusionOk="0">
                      <a:moveTo>
                        <a:pt x="53297" y="54438"/>
                      </a:moveTo>
                      <a:cubicBezTo>
                        <a:pt x="48282" y="81725"/>
                        <a:pt x="32586" y="101703"/>
                        <a:pt x="18283" y="99056"/>
                      </a:cubicBezTo>
                      <a:cubicBezTo>
                        <a:pt x="3979" y="96409"/>
                        <a:pt x="-3451" y="72140"/>
                        <a:pt x="1565" y="44853"/>
                      </a:cubicBezTo>
                      <a:cubicBezTo>
                        <a:pt x="6673" y="17566"/>
                        <a:pt x="22276" y="-2412"/>
                        <a:pt x="36580" y="235"/>
                      </a:cubicBezTo>
                      <a:cubicBezTo>
                        <a:pt x="50882" y="2882"/>
                        <a:pt x="58406" y="27151"/>
                        <a:pt x="53297" y="544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65" name="Google Shape;565;p16"/>
              <p:cNvGrpSpPr/>
              <p:nvPr/>
            </p:nvGrpSpPr>
            <p:grpSpPr>
              <a:xfrm>
                <a:off x="7922453" y="55228"/>
                <a:ext cx="212384" cy="260659"/>
                <a:chOff x="5539395" y="106198"/>
                <a:chExt cx="145299" cy="178326"/>
              </a:xfrm>
            </p:grpSpPr>
            <p:sp>
              <p:nvSpPr>
                <p:cNvPr id="566" name="Google Shape;566;p16"/>
                <p:cNvSpPr/>
                <p:nvPr/>
              </p:nvSpPr>
              <p:spPr>
                <a:xfrm>
                  <a:off x="5539395" y="106198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7" name="Google Shape;567;p16"/>
                <p:cNvSpPr/>
                <p:nvPr/>
              </p:nvSpPr>
              <p:spPr>
                <a:xfrm>
                  <a:off x="5633846" y="227571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68" name="Google Shape;568;p16"/>
              <p:cNvGrpSpPr/>
              <p:nvPr/>
            </p:nvGrpSpPr>
            <p:grpSpPr>
              <a:xfrm flipH="1">
                <a:off x="8684967" y="1863054"/>
                <a:ext cx="344608" cy="346322"/>
                <a:chOff x="4979184" y="993907"/>
                <a:chExt cx="235759" cy="236931"/>
              </a:xfrm>
            </p:grpSpPr>
            <p:sp>
              <p:nvSpPr>
                <p:cNvPr id="569" name="Google Shape;569;p16"/>
                <p:cNvSpPr/>
                <p:nvPr/>
              </p:nvSpPr>
              <p:spPr>
                <a:xfrm>
                  <a:off x="4979184" y="1051898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0" name="Google Shape;570;p16"/>
                <p:cNvSpPr/>
                <p:nvPr/>
              </p:nvSpPr>
              <p:spPr>
                <a:xfrm>
                  <a:off x="5167037" y="1168095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1" name="Google Shape;571;p16"/>
                <p:cNvSpPr/>
                <p:nvPr/>
              </p:nvSpPr>
              <p:spPr>
                <a:xfrm>
                  <a:off x="5003909" y="993907"/>
                  <a:ext cx="31476" cy="32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16" h="44636" extrusionOk="0">
                      <a:moveTo>
                        <a:pt x="18566" y="14925"/>
                      </a:moveTo>
                      <a:lnTo>
                        <a:pt x="28875" y="0"/>
                      </a:lnTo>
                      <a:lnTo>
                        <a:pt x="28197" y="17804"/>
                      </a:lnTo>
                      <a:lnTo>
                        <a:pt x="43717" y="16504"/>
                      </a:lnTo>
                      <a:lnTo>
                        <a:pt x="29172" y="24334"/>
                      </a:lnTo>
                      <a:lnTo>
                        <a:pt x="36881" y="39751"/>
                      </a:lnTo>
                      <a:lnTo>
                        <a:pt x="23423" y="28587"/>
                      </a:lnTo>
                      <a:lnTo>
                        <a:pt x="15715" y="44636"/>
                      </a:lnTo>
                      <a:lnTo>
                        <a:pt x="15250" y="26693"/>
                      </a:lnTo>
                      <a:lnTo>
                        <a:pt x="0" y="30111"/>
                      </a:lnTo>
                      <a:lnTo>
                        <a:pt x="13300" y="20442"/>
                      </a:lnTo>
                      <a:lnTo>
                        <a:pt x="5656" y="5805"/>
                      </a:lnTo>
                      <a:lnTo>
                        <a:pt x="18566" y="149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72" name="Google Shape;572;p16"/>
            <p:cNvGrpSpPr/>
            <p:nvPr/>
          </p:nvGrpSpPr>
          <p:grpSpPr>
            <a:xfrm>
              <a:off x="103728" y="3809416"/>
              <a:ext cx="1149767" cy="1267777"/>
              <a:chOff x="103728" y="3809416"/>
              <a:chExt cx="1149767" cy="1267777"/>
            </a:xfrm>
          </p:grpSpPr>
          <p:grpSp>
            <p:nvGrpSpPr>
              <p:cNvPr id="573" name="Google Shape;573;p16"/>
              <p:cNvGrpSpPr/>
              <p:nvPr/>
            </p:nvGrpSpPr>
            <p:grpSpPr>
              <a:xfrm>
                <a:off x="493387" y="4317084"/>
                <a:ext cx="760109" cy="760109"/>
                <a:chOff x="7235107" y="875577"/>
                <a:chExt cx="376758" cy="376758"/>
              </a:xfrm>
            </p:grpSpPr>
            <p:sp>
              <p:nvSpPr>
                <p:cNvPr id="574" name="Google Shape;574;p16"/>
                <p:cNvSpPr/>
                <p:nvPr/>
              </p:nvSpPr>
              <p:spPr>
                <a:xfrm>
                  <a:off x="7235107" y="875577"/>
                  <a:ext cx="376758" cy="376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464" h="521464" extrusionOk="0">
                      <a:moveTo>
                        <a:pt x="521464" y="260732"/>
                      </a:moveTo>
                      <a:cubicBezTo>
                        <a:pt x="521464" y="404731"/>
                        <a:pt x="404730" y="521465"/>
                        <a:pt x="260732" y="521465"/>
                      </a:cubicBezTo>
                      <a:cubicBezTo>
                        <a:pt x="116733" y="521465"/>
                        <a:pt x="-1" y="404731"/>
                        <a:pt x="-1" y="260732"/>
                      </a:cubicBezTo>
                      <a:cubicBezTo>
                        <a:pt x="-1" y="116734"/>
                        <a:pt x="116733" y="0"/>
                        <a:pt x="260732" y="0"/>
                      </a:cubicBezTo>
                      <a:cubicBezTo>
                        <a:pt x="404730" y="0"/>
                        <a:pt x="521464" y="116734"/>
                        <a:pt x="521464" y="26073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5" name="Google Shape;575;p16"/>
                <p:cNvSpPr/>
                <p:nvPr/>
              </p:nvSpPr>
              <p:spPr>
                <a:xfrm>
                  <a:off x="7471455" y="1001410"/>
                  <a:ext cx="85875" cy="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71" h="87276" extrusionOk="0">
                      <a:moveTo>
                        <a:pt x="69379" y="34207"/>
                      </a:moveTo>
                      <a:cubicBezTo>
                        <a:pt x="44859" y="24753"/>
                        <a:pt x="17647" y="31830"/>
                        <a:pt x="0" y="43003"/>
                      </a:cubicBezTo>
                      <a:cubicBezTo>
                        <a:pt x="14025" y="9307"/>
                        <a:pt x="49875" y="-8237"/>
                        <a:pt x="81174" y="3790"/>
                      </a:cubicBezTo>
                      <a:cubicBezTo>
                        <a:pt x="112381" y="15809"/>
                        <a:pt x="127241" y="52885"/>
                        <a:pt x="114981" y="87277"/>
                      </a:cubicBezTo>
                      <a:cubicBezTo>
                        <a:pt x="109502" y="67206"/>
                        <a:pt x="93991" y="43662"/>
                        <a:pt x="69379" y="342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6" name="Google Shape;576;p16"/>
                <p:cNvSpPr/>
                <p:nvPr/>
              </p:nvSpPr>
              <p:spPr>
                <a:xfrm>
                  <a:off x="7301148" y="967122"/>
                  <a:ext cx="88672" cy="48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55" h="67679" extrusionOk="0">
                      <a:moveTo>
                        <a:pt x="62599" y="32610"/>
                      </a:moveTo>
                      <a:cubicBezTo>
                        <a:pt x="88883" y="33436"/>
                        <a:pt x="111359" y="50563"/>
                        <a:pt x="123155" y="67680"/>
                      </a:cubicBezTo>
                      <a:cubicBezTo>
                        <a:pt x="123340" y="31189"/>
                        <a:pt x="97149" y="1078"/>
                        <a:pt x="63714" y="29"/>
                      </a:cubicBezTo>
                      <a:cubicBezTo>
                        <a:pt x="30278" y="-1030"/>
                        <a:pt x="2136" y="27362"/>
                        <a:pt x="0" y="63788"/>
                      </a:cubicBezTo>
                      <a:cubicBezTo>
                        <a:pt x="12910" y="47451"/>
                        <a:pt x="36408" y="31774"/>
                        <a:pt x="62599" y="326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7" name="Google Shape;577;p16"/>
                <p:cNvSpPr/>
                <p:nvPr/>
              </p:nvSpPr>
              <p:spPr>
                <a:xfrm>
                  <a:off x="7344189" y="1036300"/>
                  <a:ext cx="162734" cy="103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019" h="143949" extrusionOk="0">
                      <a:moveTo>
                        <a:pt x="4230" y="9"/>
                      </a:moveTo>
                      <a:cubicBezTo>
                        <a:pt x="3488" y="2628"/>
                        <a:pt x="2837" y="5276"/>
                        <a:pt x="2280" y="7987"/>
                      </a:cubicBezTo>
                      <a:cubicBezTo>
                        <a:pt x="-10165" y="69398"/>
                        <a:pt x="29586" y="129256"/>
                        <a:pt x="90977" y="141674"/>
                      </a:cubicBezTo>
                      <a:cubicBezTo>
                        <a:pt x="152462" y="154101"/>
                        <a:pt x="212274" y="114387"/>
                        <a:pt x="224720" y="52967"/>
                      </a:cubicBezTo>
                      <a:cubicBezTo>
                        <a:pt x="225276" y="50265"/>
                        <a:pt x="225648" y="47562"/>
                        <a:pt x="226019" y="44859"/>
                      </a:cubicBezTo>
                      <a:lnTo>
                        <a:pt x="423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8" name="Google Shape;578;p16"/>
                <p:cNvSpPr/>
                <p:nvPr/>
              </p:nvSpPr>
              <p:spPr>
                <a:xfrm>
                  <a:off x="7364996" y="1090637"/>
                  <a:ext cx="95826" cy="492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091" h="68387" extrusionOk="0">
                      <a:moveTo>
                        <a:pt x="0" y="30522"/>
                      </a:moveTo>
                      <a:cubicBezTo>
                        <a:pt x="15696" y="48168"/>
                        <a:pt x="37151" y="61060"/>
                        <a:pt x="62041" y="66112"/>
                      </a:cubicBezTo>
                      <a:cubicBezTo>
                        <a:pt x="87025" y="71164"/>
                        <a:pt x="111730" y="67598"/>
                        <a:pt x="133092" y="57456"/>
                      </a:cubicBezTo>
                      <a:cubicBezTo>
                        <a:pt x="126497" y="30011"/>
                        <a:pt x="104671" y="7461"/>
                        <a:pt x="75137" y="1498"/>
                      </a:cubicBezTo>
                      <a:cubicBezTo>
                        <a:pt x="45695" y="-4465"/>
                        <a:pt x="16810" y="7813"/>
                        <a:pt x="0" y="30522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9" name="Google Shape;579;p16"/>
                <p:cNvSpPr/>
                <p:nvPr/>
              </p:nvSpPr>
              <p:spPr>
                <a:xfrm>
                  <a:off x="7359654" y="1038811"/>
                  <a:ext cx="134811" cy="44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238" h="62032" extrusionOk="0">
                      <a:moveTo>
                        <a:pt x="85539" y="59135"/>
                      </a:moveTo>
                      <a:cubicBezTo>
                        <a:pt x="125011" y="67140"/>
                        <a:pt x="162998" y="58076"/>
                        <a:pt x="187239" y="37884"/>
                      </a:cubicBezTo>
                      <a:lnTo>
                        <a:pt x="0" y="0"/>
                      </a:lnTo>
                      <a:cubicBezTo>
                        <a:pt x="14488" y="28040"/>
                        <a:pt x="45974" y="51129"/>
                        <a:pt x="85539" y="59135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80" name="Google Shape;580;p16"/>
              <p:cNvGrpSpPr/>
              <p:nvPr/>
            </p:nvGrpSpPr>
            <p:grpSpPr>
              <a:xfrm>
                <a:off x="103728" y="3809416"/>
                <a:ext cx="417291" cy="1203871"/>
                <a:chOff x="103728" y="3809416"/>
                <a:chExt cx="417291" cy="1203871"/>
              </a:xfrm>
            </p:grpSpPr>
            <p:grpSp>
              <p:nvGrpSpPr>
                <p:cNvPr id="581" name="Google Shape;581;p16"/>
                <p:cNvGrpSpPr/>
                <p:nvPr/>
              </p:nvGrpSpPr>
              <p:grpSpPr>
                <a:xfrm>
                  <a:off x="140341" y="3809416"/>
                  <a:ext cx="380679" cy="380687"/>
                  <a:chOff x="7700516" y="334470"/>
                  <a:chExt cx="260436" cy="260441"/>
                </a:xfrm>
              </p:grpSpPr>
              <p:sp>
                <p:nvSpPr>
                  <p:cNvPr id="582" name="Google Shape;582;p16"/>
                  <p:cNvSpPr/>
                  <p:nvPr/>
                </p:nvSpPr>
                <p:spPr>
                  <a:xfrm>
                    <a:off x="7700516" y="334470"/>
                    <a:ext cx="260436" cy="2604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716" h="361724" extrusionOk="0">
                        <a:moveTo>
                          <a:pt x="350822" y="119288"/>
                        </a:moveTo>
                        <a:cubicBezTo>
                          <a:pt x="316830" y="25399"/>
                          <a:pt x="213179" y="-23148"/>
                          <a:pt x="119281" y="10854"/>
                        </a:cubicBezTo>
                        <a:cubicBezTo>
                          <a:pt x="25383" y="44866"/>
                          <a:pt x="-23192" y="148544"/>
                          <a:pt x="10894" y="242442"/>
                        </a:cubicBezTo>
                        <a:cubicBezTo>
                          <a:pt x="44887" y="336331"/>
                          <a:pt x="148537" y="384877"/>
                          <a:pt x="242435" y="350866"/>
                        </a:cubicBezTo>
                        <a:cubicBezTo>
                          <a:pt x="336334" y="316854"/>
                          <a:pt x="384908" y="213176"/>
                          <a:pt x="350822" y="11928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3" name="Google Shape;583;p16"/>
                  <p:cNvSpPr/>
                  <p:nvPr/>
                </p:nvSpPr>
                <p:spPr>
                  <a:xfrm>
                    <a:off x="7738687" y="435104"/>
                    <a:ext cx="61037" cy="37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774" h="52695" extrusionOk="0">
                        <a:moveTo>
                          <a:pt x="38800" y="22845"/>
                        </a:moveTo>
                        <a:cubicBezTo>
                          <a:pt x="56725" y="19771"/>
                          <a:pt x="74372" y="28315"/>
                          <a:pt x="84774" y="38309"/>
                        </a:cubicBezTo>
                        <a:cubicBezTo>
                          <a:pt x="79852" y="13483"/>
                          <a:pt x="57840" y="-3346"/>
                          <a:pt x="34992" y="564"/>
                        </a:cubicBezTo>
                        <a:cubicBezTo>
                          <a:pt x="12052" y="4474"/>
                          <a:pt x="-3088" y="27647"/>
                          <a:pt x="535" y="52696"/>
                        </a:cubicBezTo>
                        <a:cubicBezTo>
                          <a:pt x="7036" y="39814"/>
                          <a:pt x="20782" y="25919"/>
                          <a:pt x="38800" y="2284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4" name="Google Shape;584;p16"/>
                  <p:cNvSpPr/>
                  <p:nvPr/>
                </p:nvSpPr>
                <p:spPr>
                  <a:xfrm>
                    <a:off x="7848658" y="395655"/>
                    <a:ext cx="57654" cy="476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075" h="66197" extrusionOk="0">
                        <a:moveTo>
                          <a:pt x="31687" y="24886"/>
                        </a:moveTo>
                        <a:cubicBezTo>
                          <a:pt x="15898" y="34035"/>
                          <a:pt x="7818" y="51857"/>
                          <a:pt x="6239" y="66198"/>
                        </a:cubicBezTo>
                        <a:cubicBezTo>
                          <a:pt x="-5928" y="43982"/>
                          <a:pt x="202" y="16973"/>
                          <a:pt x="20264" y="5326"/>
                        </a:cubicBezTo>
                        <a:cubicBezTo>
                          <a:pt x="40324" y="-6320"/>
                          <a:pt x="66887" y="1779"/>
                          <a:pt x="80075" y="23326"/>
                        </a:cubicBezTo>
                        <a:cubicBezTo>
                          <a:pt x="66887" y="17595"/>
                          <a:pt x="47383" y="15729"/>
                          <a:pt x="31687" y="2488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5" name="Google Shape;585;p16"/>
                  <p:cNvSpPr/>
                  <p:nvPr/>
                </p:nvSpPr>
                <p:spPr>
                  <a:xfrm>
                    <a:off x="7778720" y="454375"/>
                    <a:ext cx="113135" cy="687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32" h="95434" extrusionOk="0">
                        <a:moveTo>
                          <a:pt x="99595" y="90019"/>
                        </a:moveTo>
                        <a:cubicBezTo>
                          <a:pt x="63467" y="103124"/>
                          <a:pt x="24737" y="91979"/>
                          <a:pt x="1146" y="61617"/>
                        </a:cubicBezTo>
                        <a:cubicBezTo>
                          <a:pt x="-711" y="59295"/>
                          <a:pt x="-247" y="55961"/>
                          <a:pt x="2075" y="54150"/>
                        </a:cubicBezTo>
                        <a:cubicBezTo>
                          <a:pt x="4397" y="52348"/>
                          <a:pt x="7741" y="52766"/>
                          <a:pt x="9505" y="55079"/>
                        </a:cubicBezTo>
                        <a:cubicBezTo>
                          <a:pt x="30310" y="81735"/>
                          <a:pt x="64210" y="91515"/>
                          <a:pt x="95974" y="80016"/>
                        </a:cubicBezTo>
                        <a:cubicBezTo>
                          <a:pt x="127738" y="68509"/>
                          <a:pt x="147520" y="39262"/>
                          <a:pt x="146405" y="5501"/>
                        </a:cubicBezTo>
                        <a:cubicBezTo>
                          <a:pt x="146313" y="2567"/>
                          <a:pt x="148635" y="105"/>
                          <a:pt x="151514" y="3"/>
                        </a:cubicBezTo>
                        <a:cubicBezTo>
                          <a:pt x="154486" y="-99"/>
                          <a:pt x="156900" y="2204"/>
                          <a:pt x="157086" y="5139"/>
                        </a:cubicBezTo>
                        <a:cubicBezTo>
                          <a:pt x="158293" y="43590"/>
                          <a:pt x="135817" y="76905"/>
                          <a:pt x="99595" y="9001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86" name="Google Shape;586;p16"/>
                <p:cNvGrpSpPr/>
                <p:nvPr/>
              </p:nvGrpSpPr>
              <p:grpSpPr>
                <a:xfrm>
                  <a:off x="103728" y="4752628"/>
                  <a:ext cx="212384" cy="260659"/>
                  <a:chOff x="5539395" y="106198"/>
                  <a:chExt cx="145299" cy="178326"/>
                </a:xfrm>
              </p:grpSpPr>
              <p:sp>
                <p:nvSpPr>
                  <p:cNvPr id="587" name="Google Shape;587;p16"/>
                  <p:cNvSpPr/>
                  <p:nvPr/>
                </p:nvSpPr>
                <p:spPr>
                  <a:xfrm>
                    <a:off x="5539395" y="106198"/>
                    <a:ext cx="119993" cy="125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57" h="174951" extrusionOk="0">
                        <a:moveTo>
                          <a:pt x="53106" y="96517"/>
                        </a:moveTo>
                        <a:lnTo>
                          <a:pt x="0" y="50079"/>
                        </a:lnTo>
                        <a:lnTo>
                          <a:pt x="68496" y="60555"/>
                        </a:lnTo>
                        <a:lnTo>
                          <a:pt x="70317" y="0"/>
                        </a:lnTo>
                        <a:lnTo>
                          <a:pt x="94167" y="59673"/>
                        </a:lnTo>
                        <a:lnTo>
                          <a:pt x="157147" y="36686"/>
                        </a:lnTo>
                        <a:lnTo>
                          <a:pt x="108061" y="83784"/>
                        </a:lnTo>
                        <a:lnTo>
                          <a:pt x="166658" y="120637"/>
                        </a:lnTo>
                        <a:lnTo>
                          <a:pt x="97121" y="114526"/>
                        </a:lnTo>
                        <a:lnTo>
                          <a:pt x="103576" y="174951"/>
                        </a:lnTo>
                        <a:lnTo>
                          <a:pt x="72100" y="119309"/>
                        </a:lnTo>
                        <a:lnTo>
                          <a:pt x="12157" y="142361"/>
                        </a:lnTo>
                        <a:lnTo>
                          <a:pt x="53106" y="9651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8" name="Google Shape;588;p16"/>
                  <p:cNvSpPr/>
                  <p:nvPr/>
                </p:nvSpPr>
                <p:spPr>
                  <a:xfrm>
                    <a:off x="5633846" y="227571"/>
                    <a:ext cx="50849" cy="56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23" h="79102" extrusionOk="0">
                        <a:moveTo>
                          <a:pt x="26154" y="30101"/>
                        </a:moveTo>
                        <a:lnTo>
                          <a:pt x="33343" y="0"/>
                        </a:lnTo>
                        <a:lnTo>
                          <a:pt x="43262" y="28727"/>
                        </a:lnTo>
                        <a:lnTo>
                          <a:pt x="67131" y="17080"/>
                        </a:lnTo>
                        <a:lnTo>
                          <a:pt x="48844" y="38516"/>
                        </a:lnTo>
                        <a:lnTo>
                          <a:pt x="70623" y="58271"/>
                        </a:lnTo>
                        <a:lnTo>
                          <a:pt x="42315" y="48834"/>
                        </a:lnTo>
                        <a:lnTo>
                          <a:pt x="39974" y="79103"/>
                        </a:lnTo>
                        <a:lnTo>
                          <a:pt x="28151" y="50859"/>
                        </a:lnTo>
                        <a:lnTo>
                          <a:pt x="6009" y="65701"/>
                        </a:lnTo>
                        <a:lnTo>
                          <a:pt x="21186" y="42119"/>
                        </a:lnTo>
                        <a:lnTo>
                          <a:pt x="0" y="23563"/>
                        </a:lnTo>
                        <a:lnTo>
                          <a:pt x="26154" y="301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9" name="Google Shape;699;p20"/>
          <p:cNvGrpSpPr/>
          <p:nvPr/>
        </p:nvGrpSpPr>
        <p:grpSpPr>
          <a:xfrm flipH="1">
            <a:off x="-24150" y="0"/>
            <a:ext cx="9168300" cy="5143500"/>
            <a:chOff x="-24150" y="0"/>
            <a:chExt cx="9168300" cy="5143500"/>
          </a:xfrm>
        </p:grpSpPr>
        <p:sp>
          <p:nvSpPr>
            <p:cNvPr id="700" name="Google Shape;700;p20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701" name="Google Shape;701;p20"/>
            <p:cNvGrpSpPr/>
            <p:nvPr/>
          </p:nvGrpSpPr>
          <p:grpSpPr>
            <a:xfrm flipH="1">
              <a:off x="8559307" y="3152903"/>
              <a:ext cx="550707" cy="1977798"/>
              <a:chOff x="55327" y="-319447"/>
              <a:chExt cx="550707" cy="1977798"/>
            </a:xfrm>
          </p:grpSpPr>
          <p:grpSp>
            <p:nvGrpSpPr>
              <p:cNvPr id="702" name="Google Shape;702;p20"/>
              <p:cNvGrpSpPr/>
              <p:nvPr/>
            </p:nvGrpSpPr>
            <p:grpSpPr>
              <a:xfrm>
                <a:off x="55327" y="647676"/>
                <a:ext cx="550707" cy="550707"/>
                <a:chOff x="7235107" y="875577"/>
                <a:chExt cx="376758" cy="376758"/>
              </a:xfrm>
            </p:grpSpPr>
            <p:sp>
              <p:nvSpPr>
                <p:cNvPr id="703" name="Google Shape;703;p20"/>
                <p:cNvSpPr/>
                <p:nvPr/>
              </p:nvSpPr>
              <p:spPr>
                <a:xfrm>
                  <a:off x="7235107" y="875577"/>
                  <a:ext cx="376758" cy="376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464" h="521464" extrusionOk="0">
                      <a:moveTo>
                        <a:pt x="521464" y="260732"/>
                      </a:moveTo>
                      <a:cubicBezTo>
                        <a:pt x="521464" y="404731"/>
                        <a:pt x="404730" y="521465"/>
                        <a:pt x="260732" y="521465"/>
                      </a:cubicBezTo>
                      <a:cubicBezTo>
                        <a:pt x="116733" y="521465"/>
                        <a:pt x="-1" y="404731"/>
                        <a:pt x="-1" y="260732"/>
                      </a:cubicBezTo>
                      <a:cubicBezTo>
                        <a:pt x="-1" y="116734"/>
                        <a:pt x="116733" y="0"/>
                        <a:pt x="260732" y="0"/>
                      </a:cubicBezTo>
                      <a:cubicBezTo>
                        <a:pt x="404730" y="0"/>
                        <a:pt x="521464" y="116734"/>
                        <a:pt x="521464" y="26073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4" name="Google Shape;704;p20"/>
                <p:cNvSpPr/>
                <p:nvPr/>
              </p:nvSpPr>
              <p:spPr>
                <a:xfrm>
                  <a:off x="7471455" y="1001410"/>
                  <a:ext cx="85875" cy="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71" h="87276" extrusionOk="0">
                      <a:moveTo>
                        <a:pt x="69379" y="34207"/>
                      </a:moveTo>
                      <a:cubicBezTo>
                        <a:pt x="44859" y="24753"/>
                        <a:pt x="17647" y="31830"/>
                        <a:pt x="0" y="43003"/>
                      </a:cubicBezTo>
                      <a:cubicBezTo>
                        <a:pt x="14025" y="9307"/>
                        <a:pt x="49875" y="-8237"/>
                        <a:pt x="81174" y="3790"/>
                      </a:cubicBezTo>
                      <a:cubicBezTo>
                        <a:pt x="112381" y="15809"/>
                        <a:pt x="127241" y="52885"/>
                        <a:pt x="114981" y="87277"/>
                      </a:cubicBezTo>
                      <a:cubicBezTo>
                        <a:pt x="109502" y="67206"/>
                        <a:pt x="93991" y="43662"/>
                        <a:pt x="69379" y="342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5" name="Google Shape;705;p20"/>
                <p:cNvSpPr/>
                <p:nvPr/>
              </p:nvSpPr>
              <p:spPr>
                <a:xfrm>
                  <a:off x="7301148" y="967122"/>
                  <a:ext cx="88672" cy="48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55" h="67679" extrusionOk="0">
                      <a:moveTo>
                        <a:pt x="62599" y="32610"/>
                      </a:moveTo>
                      <a:cubicBezTo>
                        <a:pt x="88883" y="33436"/>
                        <a:pt x="111359" y="50563"/>
                        <a:pt x="123155" y="67680"/>
                      </a:cubicBezTo>
                      <a:cubicBezTo>
                        <a:pt x="123340" y="31189"/>
                        <a:pt x="97149" y="1078"/>
                        <a:pt x="63714" y="29"/>
                      </a:cubicBezTo>
                      <a:cubicBezTo>
                        <a:pt x="30278" y="-1030"/>
                        <a:pt x="2136" y="27362"/>
                        <a:pt x="0" y="63788"/>
                      </a:cubicBezTo>
                      <a:cubicBezTo>
                        <a:pt x="12910" y="47451"/>
                        <a:pt x="36408" y="31774"/>
                        <a:pt x="62599" y="326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6" name="Google Shape;706;p20"/>
                <p:cNvSpPr/>
                <p:nvPr/>
              </p:nvSpPr>
              <p:spPr>
                <a:xfrm>
                  <a:off x="7344189" y="1036300"/>
                  <a:ext cx="162734" cy="103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019" h="143949" extrusionOk="0">
                      <a:moveTo>
                        <a:pt x="4230" y="9"/>
                      </a:moveTo>
                      <a:cubicBezTo>
                        <a:pt x="3488" y="2628"/>
                        <a:pt x="2837" y="5276"/>
                        <a:pt x="2280" y="7987"/>
                      </a:cubicBezTo>
                      <a:cubicBezTo>
                        <a:pt x="-10165" y="69398"/>
                        <a:pt x="29586" y="129256"/>
                        <a:pt x="90977" y="141674"/>
                      </a:cubicBezTo>
                      <a:cubicBezTo>
                        <a:pt x="152462" y="154101"/>
                        <a:pt x="212274" y="114387"/>
                        <a:pt x="224720" y="52967"/>
                      </a:cubicBezTo>
                      <a:cubicBezTo>
                        <a:pt x="225276" y="50265"/>
                        <a:pt x="225648" y="47562"/>
                        <a:pt x="226019" y="44859"/>
                      </a:cubicBezTo>
                      <a:lnTo>
                        <a:pt x="423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7" name="Google Shape;707;p20"/>
                <p:cNvSpPr/>
                <p:nvPr/>
              </p:nvSpPr>
              <p:spPr>
                <a:xfrm>
                  <a:off x="7364996" y="1090637"/>
                  <a:ext cx="95826" cy="492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091" h="68387" extrusionOk="0">
                      <a:moveTo>
                        <a:pt x="0" y="30522"/>
                      </a:moveTo>
                      <a:cubicBezTo>
                        <a:pt x="15696" y="48168"/>
                        <a:pt x="37151" y="61060"/>
                        <a:pt x="62041" y="66112"/>
                      </a:cubicBezTo>
                      <a:cubicBezTo>
                        <a:pt x="87025" y="71164"/>
                        <a:pt x="111730" y="67598"/>
                        <a:pt x="133092" y="57456"/>
                      </a:cubicBezTo>
                      <a:cubicBezTo>
                        <a:pt x="126497" y="30011"/>
                        <a:pt x="104671" y="7461"/>
                        <a:pt x="75137" y="1498"/>
                      </a:cubicBezTo>
                      <a:cubicBezTo>
                        <a:pt x="45695" y="-4465"/>
                        <a:pt x="16810" y="7813"/>
                        <a:pt x="0" y="30522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8" name="Google Shape;708;p20"/>
                <p:cNvSpPr/>
                <p:nvPr/>
              </p:nvSpPr>
              <p:spPr>
                <a:xfrm>
                  <a:off x="7359654" y="1038811"/>
                  <a:ext cx="134811" cy="44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238" h="62032" extrusionOk="0">
                      <a:moveTo>
                        <a:pt x="85539" y="59135"/>
                      </a:moveTo>
                      <a:cubicBezTo>
                        <a:pt x="125011" y="67140"/>
                        <a:pt x="162998" y="58076"/>
                        <a:pt x="187239" y="37884"/>
                      </a:cubicBezTo>
                      <a:lnTo>
                        <a:pt x="0" y="0"/>
                      </a:lnTo>
                      <a:cubicBezTo>
                        <a:pt x="14488" y="28040"/>
                        <a:pt x="45974" y="51129"/>
                        <a:pt x="85539" y="59135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09" name="Google Shape;709;p20"/>
              <p:cNvGrpSpPr/>
              <p:nvPr/>
            </p:nvGrpSpPr>
            <p:grpSpPr>
              <a:xfrm>
                <a:off x="140341" y="119616"/>
                <a:ext cx="380679" cy="380687"/>
                <a:chOff x="7700516" y="334470"/>
                <a:chExt cx="260436" cy="260441"/>
              </a:xfrm>
            </p:grpSpPr>
            <p:sp>
              <p:nvSpPr>
                <p:cNvPr id="710" name="Google Shape;710;p20"/>
                <p:cNvSpPr/>
                <p:nvPr/>
              </p:nvSpPr>
              <p:spPr>
                <a:xfrm>
                  <a:off x="7700516" y="334470"/>
                  <a:ext cx="260436" cy="260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716" h="361724" extrusionOk="0">
                      <a:moveTo>
                        <a:pt x="350822" y="119288"/>
                      </a:moveTo>
                      <a:cubicBezTo>
                        <a:pt x="316830" y="25399"/>
                        <a:pt x="213179" y="-23148"/>
                        <a:pt x="119281" y="10854"/>
                      </a:cubicBezTo>
                      <a:cubicBezTo>
                        <a:pt x="25383" y="44866"/>
                        <a:pt x="-23192" y="148544"/>
                        <a:pt x="10894" y="242442"/>
                      </a:cubicBezTo>
                      <a:cubicBezTo>
                        <a:pt x="44887" y="336331"/>
                        <a:pt x="148537" y="384877"/>
                        <a:pt x="242435" y="350866"/>
                      </a:cubicBezTo>
                      <a:cubicBezTo>
                        <a:pt x="336334" y="316854"/>
                        <a:pt x="384908" y="213176"/>
                        <a:pt x="350822" y="11928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1" name="Google Shape;711;p20"/>
                <p:cNvSpPr/>
                <p:nvPr/>
              </p:nvSpPr>
              <p:spPr>
                <a:xfrm>
                  <a:off x="7738687" y="435104"/>
                  <a:ext cx="61037" cy="37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74" h="52695" extrusionOk="0">
                      <a:moveTo>
                        <a:pt x="38800" y="22845"/>
                      </a:moveTo>
                      <a:cubicBezTo>
                        <a:pt x="56725" y="19771"/>
                        <a:pt x="74372" y="28315"/>
                        <a:pt x="84774" y="38309"/>
                      </a:cubicBezTo>
                      <a:cubicBezTo>
                        <a:pt x="79852" y="13483"/>
                        <a:pt x="57840" y="-3346"/>
                        <a:pt x="34992" y="564"/>
                      </a:cubicBezTo>
                      <a:cubicBezTo>
                        <a:pt x="12052" y="4474"/>
                        <a:pt x="-3088" y="27647"/>
                        <a:pt x="535" y="52696"/>
                      </a:cubicBezTo>
                      <a:cubicBezTo>
                        <a:pt x="7036" y="39814"/>
                        <a:pt x="20782" y="25919"/>
                        <a:pt x="38800" y="2284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2" name="Google Shape;712;p20"/>
                <p:cNvSpPr/>
                <p:nvPr/>
              </p:nvSpPr>
              <p:spPr>
                <a:xfrm>
                  <a:off x="7848658" y="395655"/>
                  <a:ext cx="57654" cy="4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075" h="66197" extrusionOk="0">
                      <a:moveTo>
                        <a:pt x="31687" y="24886"/>
                      </a:moveTo>
                      <a:cubicBezTo>
                        <a:pt x="15898" y="34035"/>
                        <a:pt x="7818" y="51857"/>
                        <a:pt x="6239" y="66198"/>
                      </a:cubicBezTo>
                      <a:cubicBezTo>
                        <a:pt x="-5928" y="43982"/>
                        <a:pt x="202" y="16973"/>
                        <a:pt x="20264" y="5326"/>
                      </a:cubicBezTo>
                      <a:cubicBezTo>
                        <a:pt x="40324" y="-6320"/>
                        <a:pt x="66887" y="1779"/>
                        <a:pt x="80075" y="23326"/>
                      </a:cubicBezTo>
                      <a:cubicBezTo>
                        <a:pt x="66887" y="17595"/>
                        <a:pt x="47383" y="15729"/>
                        <a:pt x="31687" y="2488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3" name="Google Shape;713;p20"/>
                <p:cNvSpPr/>
                <p:nvPr/>
              </p:nvSpPr>
              <p:spPr>
                <a:xfrm>
                  <a:off x="7748487" y="466702"/>
                  <a:ext cx="64928" cy="64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78" h="90146" extrusionOk="0">
                      <a:moveTo>
                        <a:pt x="87492" y="29725"/>
                      </a:moveTo>
                      <a:cubicBezTo>
                        <a:pt x="78948" y="6330"/>
                        <a:pt x="53128" y="-5772"/>
                        <a:pt x="29723" y="2708"/>
                      </a:cubicBezTo>
                      <a:cubicBezTo>
                        <a:pt x="6319" y="11178"/>
                        <a:pt x="-5755" y="37016"/>
                        <a:pt x="2696" y="60421"/>
                      </a:cubicBezTo>
                      <a:cubicBezTo>
                        <a:pt x="11241" y="83817"/>
                        <a:pt x="37061" y="95919"/>
                        <a:pt x="60466" y="87439"/>
                      </a:cubicBezTo>
                      <a:cubicBezTo>
                        <a:pt x="83777" y="78959"/>
                        <a:pt x="95945" y="53130"/>
                        <a:pt x="87492" y="2972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4" name="Google Shape;714;p20"/>
                <p:cNvSpPr/>
                <p:nvPr/>
              </p:nvSpPr>
              <p:spPr>
                <a:xfrm>
                  <a:off x="7856121" y="427726"/>
                  <a:ext cx="64896" cy="64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33" h="90146" extrusionOk="0">
                      <a:moveTo>
                        <a:pt x="87437" y="29725"/>
                      </a:moveTo>
                      <a:cubicBezTo>
                        <a:pt x="78985" y="6330"/>
                        <a:pt x="53165" y="-5772"/>
                        <a:pt x="29760" y="2708"/>
                      </a:cubicBezTo>
                      <a:cubicBezTo>
                        <a:pt x="6355" y="11178"/>
                        <a:pt x="-5811" y="37016"/>
                        <a:pt x="2734" y="60421"/>
                      </a:cubicBezTo>
                      <a:cubicBezTo>
                        <a:pt x="11185" y="83817"/>
                        <a:pt x="37005" y="95918"/>
                        <a:pt x="60410" y="87439"/>
                      </a:cubicBezTo>
                      <a:cubicBezTo>
                        <a:pt x="83815" y="78968"/>
                        <a:pt x="95889" y="53130"/>
                        <a:pt x="87437" y="2972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5" name="Google Shape;715;p20"/>
                <p:cNvSpPr/>
                <p:nvPr/>
              </p:nvSpPr>
              <p:spPr>
                <a:xfrm>
                  <a:off x="7778720" y="454375"/>
                  <a:ext cx="113135" cy="68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32" h="95434" extrusionOk="0">
                      <a:moveTo>
                        <a:pt x="99595" y="90019"/>
                      </a:moveTo>
                      <a:cubicBezTo>
                        <a:pt x="63467" y="103124"/>
                        <a:pt x="24737" y="91979"/>
                        <a:pt x="1146" y="61617"/>
                      </a:cubicBezTo>
                      <a:cubicBezTo>
                        <a:pt x="-711" y="59295"/>
                        <a:pt x="-247" y="55961"/>
                        <a:pt x="2075" y="54150"/>
                      </a:cubicBezTo>
                      <a:cubicBezTo>
                        <a:pt x="4397" y="52348"/>
                        <a:pt x="7741" y="52766"/>
                        <a:pt x="9505" y="55079"/>
                      </a:cubicBezTo>
                      <a:cubicBezTo>
                        <a:pt x="30310" y="81735"/>
                        <a:pt x="64210" y="91515"/>
                        <a:pt x="95974" y="80016"/>
                      </a:cubicBezTo>
                      <a:cubicBezTo>
                        <a:pt x="127738" y="68509"/>
                        <a:pt x="147520" y="39262"/>
                        <a:pt x="146405" y="5501"/>
                      </a:cubicBezTo>
                      <a:cubicBezTo>
                        <a:pt x="146313" y="2567"/>
                        <a:pt x="148635" y="105"/>
                        <a:pt x="151514" y="3"/>
                      </a:cubicBezTo>
                      <a:cubicBezTo>
                        <a:pt x="154486" y="-99"/>
                        <a:pt x="156900" y="2204"/>
                        <a:pt x="157086" y="5139"/>
                      </a:cubicBezTo>
                      <a:cubicBezTo>
                        <a:pt x="158293" y="43590"/>
                        <a:pt x="135817" y="76905"/>
                        <a:pt x="99595" y="900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6" name="Google Shape;716;p20"/>
              <p:cNvGrpSpPr/>
              <p:nvPr/>
            </p:nvGrpSpPr>
            <p:grpSpPr>
              <a:xfrm>
                <a:off x="72978" y="-319447"/>
                <a:ext cx="212384" cy="260659"/>
                <a:chOff x="5551829" y="-1033023"/>
                <a:chExt cx="145299" cy="178326"/>
              </a:xfrm>
            </p:grpSpPr>
            <p:sp>
              <p:nvSpPr>
                <p:cNvPr id="717" name="Google Shape;717;p20"/>
                <p:cNvSpPr/>
                <p:nvPr/>
              </p:nvSpPr>
              <p:spPr>
                <a:xfrm>
                  <a:off x="5551829" y="-1033023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8" name="Google Shape;718;p20"/>
                <p:cNvSpPr/>
                <p:nvPr/>
              </p:nvSpPr>
              <p:spPr>
                <a:xfrm>
                  <a:off x="5646280" y="-911650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9" name="Google Shape;719;p20"/>
              <p:cNvGrpSpPr/>
              <p:nvPr/>
            </p:nvGrpSpPr>
            <p:grpSpPr>
              <a:xfrm>
                <a:off x="85617" y="1312029"/>
                <a:ext cx="344608" cy="346322"/>
                <a:chOff x="4592015" y="1915044"/>
                <a:chExt cx="235759" cy="236931"/>
              </a:xfrm>
            </p:grpSpPr>
            <p:sp>
              <p:nvSpPr>
                <p:cNvPr id="720" name="Google Shape;720;p20"/>
                <p:cNvSpPr/>
                <p:nvPr/>
              </p:nvSpPr>
              <p:spPr>
                <a:xfrm>
                  <a:off x="4592015" y="1973035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1" name="Google Shape;721;p20"/>
                <p:cNvSpPr/>
                <p:nvPr/>
              </p:nvSpPr>
              <p:spPr>
                <a:xfrm>
                  <a:off x="4779868" y="2089231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2" name="Google Shape;722;p20"/>
                <p:cNvSpPr/>
                <p:nvPr/>
              </p:nvSpPr>
              <p:spPr>
                <a:xfrm>
                  <a:off x="4616740" y="1915044"/>
                  <a:ext cx="31476" cy="32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16" h="44636" extrusionOk="0">
                      <a:moveTo>
                        <a:pt x="18566" y="14925"/>
                      </a:moveTo>
                      <a:lnTo>
                        <a:pt x="28875" y="0"/>
                      </a:lnTo>
                      <a:lnTo>
                        <a:pt x="28197" y="17804"/>
                      </a:lnTo>
                      <a:lnTo>
                        <a:pt x="43717" y="16504"/>
                      </a:lnTo>
                      <a:lnTo>
                        <a:pt x="29172" y="24334"/>
                      </a:lnTo>
                      <a:lnTo>
                        <a:pt x="36881" y="39751"/>
                      </a:lnTo>
                      <a:lnTo>
                        <a:pt x="23423" y="28587"/>
                      </a:lnTo>
                      <a:lnTo>
                        <a:pt x="15715" y="44636"/>
                      </a:lnTo>
                      <a:lnTo>
                        <a:pt x="15250" y="26693"/>
                      </a:lnTo>
                      <a:lnTo>
                        <a:pt x="0" y="30111"/>
                      </a:lnTo>
                      <a:lnTo>
                        <a:pt x="13300" y="20442"/>
                      </a:lnTo>
                      <a:lnTo>
                        <a:pt x="5656" y="5805"/>
                      </a:lnTo>
                      <a:lnTo>
                        <a:pt x="18566" y="149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23" name="Google Shape;723;p20"/>
            <p:cNvGrpSpPr/>
            <p:nvPr/>
          </p:nvGrpSpPr>
          <p:grpSpPr>
            <a:xfrm flipH="1">
              <a:off x="54803" y="54679"/>
              <a:ext cx="475209" cy="1291059"/>
              <a:chOff x="8609328" y="54679"/>
              <a:chExt cx="475209" cy="1291059"/>
            </a:xfrm>
          </p:grpSpPr>
          <p:grpSp>
            <p:nvGrpSpPr>
              <p:cNvPr id="724" name="Google Shape;724;p20"/>
              <p:cNvGrpSpPr/>
              <p:nvPr/>
            </p:nvGrpSpPr>
            <p:grpSpPr>
              <a:xfrm rot="10800000">
                <a:off x="8696392" y="54679"/>
                <a:ext cx="344608" cy="346322"/>
                <a:chOff x="4979184" y="993907"/>
                <a:chExt cx="235759" cy="236931"/>
              </a:xfrm>
            </p:grpSpPr>
            <p:sp>
              <p:nvSpPr>
                <p:cNvPr id="725" name="Google Shape;725;p20"/>
                <p:cNvSpPr/>
                <p:nvPr/>
              </p:nvSpPr>
              <p:spPr>
                <a:xfrm>
                  <a:off x="4979184" y="1051898"/>
                  <a:ext cx="177134" cy="17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020" h="248528" extrusionOk="0">
                      <a:moveTo>
                        <a:pt x="77691" y="118882"/>
                      </a:moveTo>
                      <a:lnTo>
                        <a:pt x="31225" y="30213"/>
                      </a:lnTo>
                      <a:lnTo>
                        <a:pt x="116486" y="79177"/>
                      </a:lnTo>
                      <a:lnTo>
                        <a:pt x="149940" y="0"/>
                      </a:lnTo>
                      <a:lnTo>
                        <a:pt x="150906" y="91168"/>
                      </a:lnTo>
                      <a:lnTo>
                        <a:pt x="246020" y="93044"/>
                      </a:lnTo>
                      <a:lnTo>
                        <a:pt x="156924" y="130204"/>
                      </a:lnTo>
                      <a:lnTo>
                        <a:pt x="215566" y="209000"/>
                      </a:lnTo>
                      <a:lnTo>
                        <a:pt x="126693" y="165264"/>
                      </a:lnTo>
                      <a:lnTo>
                        <a:pt x="104263" y="248528"/>
                      </a:lnTo>
                      <a:lnTo>
                        <a:pt x="91131" y="158772"/>
                      </a:lnTo>
                      <a:lnTo>
                        <a:pt x="0" y="158540"/>
                      </a:lnTo>
                      <a:lnTo>
                        <a:pt x="77691" y="11888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6" name="Google Shape;726;p20"/>
                <p:cNvSpPr/>
                <p:nvPr/>
              </p:nvSpPr>
              <p:spPr>
                <a:xfrm>
                  <a:off x="5167037" y="1168095"/>
                  <a:ext cx="47906" cy="48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36" h="67920" extrusionOk="0">
                      <a:moveTo>
                        <a:pt x="28253" y="22708"/>
                      </a:moveTo>
                      <a:lnTo>
                        <a:pt x="43940" y="0"/>
                      </a:lnTo>
                      <a:lnTo>
                        <a:pt x="42918" y="27092"/>
                      </a:lnTo>
                      <a:lnTo>
                        <a:pt x="66536" y="25104"/>
                      </a:lnTo>
                      <a:lnTo>
                        <a:pt x="44395" y="37030"/>
                      </a:lnTo>
                      <a:lnTo>
                        <a:pt x="56134" y="60490"/>
                      </a:lnTo>
                      <a:lnTo>
                        <a:pt x="35646" y="43503"/>
                      </a:lnTo>
                      <a:lnTo>
                        <a:pt x="23925" y="67920"/>
                      </a:lnTo>
                      <a:lnTo>
                        <a:pt x="23210" y="40615"/>
                      </a:lnTo>
                      <a:lnTo>
                        <a:pt x="0" y="45816"/>
                      </a:lnTo>
                      <a:lnTo>
                        <a:pt x="20238" y="31104"/>
                      </a:lnTo>
                      <a:lnTo>
                        <a:pt x="8610" y="8823"/>
                      </a:lnTo>
                      <a:lnTo>
                        <a:pt x="28253" y="2270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7" name="Google Shape;727;p20"/>
                <p:cNvSpPr/>
                <p:nvPr/>
              </p:nvSpPr>
              <p:spPr>
                <a:xfrm>
                  <a:off x="5003909" y="993907"/>
                  <a:ext cx="31476" cy="32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16" h="44636" extrusionOk="0">
                      <a:moveTo>
                        <a:pt x="18566" y="14925"/>
                      </a:moveTo>
                      <a:lnTo>
                        <a:pt x="28875" y="0"/>
                      </a:lnTo>
                      <a:lnTo>
                        <a:pt x="28197" y="17804"/>
                      </a:lnTo>
                      <a:lnTo>
                        <a:pt x="43717" y="16504"/>
                      </a:lnTo>
                      <a:lnTo>
                        <a:pt x="29172" y="24334"/>
                      </a:lnTo>
                      <a:lnTo>
                        <a:pt x="36881" y="39751"/>
                      </a:lnTo>
                      <a:lnTo>
                        <a:pt x="23423" y="28587"/>
                      </a:lnTo>
                      <a:lnTo>
                        <a:pt x="15715" y="44636"/>
                      </a:lnTo>
                      <a:lnTo>
                        <a:pt x="15250" y="26693"/>
                      </a:lnTo>
                      <a:lnTo>
                        <a:pt x="0" y="30111"/>
                      </a:lnTo>
                      <a:lnTo>
                        <a:pt x="13300" y="20442"/>
                      </a:lnTo>
                      <a:lnTo>
                        <a:pt x="5656" y="5805"/>
                      </a:lnTo>
                      <a:lnTo>
                        <a:pt x="18566" y="149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28" name="Google Shape;728;p20"/>
              <p:cNvGrpSpPr/>
              <p:nvPr/>
            </p:nvGrpSpPr>
            <p:grpSpPr>
              <a:xfrm>
                <a:off x="8609328" y="463299"/>
                <a:ext cx="431679" cy="431702"/>
                <a:chOff x="6974995" y="262820"/>
                <a:chExt cx="432978" cy="433001"/>
              </a:xfrm>
            </p:grpSpPr>
            <p:sp>
              <p:nvSpPr>
                <p:cNvPr id="729" name="Google Shape;729;p20"/>
                <p:cNvSpPr/>
                <p:nvPr/>
              </p:nvSpPr>
              <p:spPr>
                <a:xfrm>
                  <a:off x="6974995" y="262820"/>
                  <a:ext cx="432978" cy="433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358" h="601390" extrusionOk="0">
                      <a:moveTo>
                        <a:pt x="600768" y="281989"/>
                      </a:moveTo>
                      <a:cubicBezTo>
                        <a:pt x="590459" y="116242"/>
                        <a:pt x="447708" y="-9735"/>
                        <a:pt x="281923" y="592"/>
                      </a:cubicBezTo>
                      <a:cubicBezTo>
                        <a:pt x="116231" y="10920"/>
                        <a:pt x="-9801" y="153653"/>
                        <a:pt x="600" y="319400"/>
                      </a:cubicBezTo>
                      <a:cubicBezTo>
                        <a:pt x="10910" y="485147"/>
                        <a:pt x="153661" y="611135"/>
                        <a:pt x="319353" y="600797"/>
                      </a:cubicBezTo>
                      <a:cubicBezTo>
                        <a:pt x="485137" y="590470"/>
                        <a:pt x="611078" y="447728"/>
                        <a:pt x="600768" y="281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0" name="Google Shape;730;p20"/>
                <p:cNvSpPr/>
                <p:nvPr/>
              </p:nvSpPr>
              <p:spPr>
                <a:xfrm>
                  <a:off x="7075565" y="402488"/>
                  <a:ext cx="30511" cy="57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6" h="80363" extrusionOk="0">
                      <a:moveTo>
                        <a:pt x="42225" y="38872"/>
                      </a:moveTo>
                      <a:cubicBezTo>
                        <a:pt x="43618" y="61051"/>
                        <a:pt x="35259" y="79617"/>
                        <a:pt x="23649" y="80341"/>
                      </a:cubicBezTo>
                      <a:cubicBezTo>
                        <a:pt x="12040" y="81066"/>
                        <a:pt x="1545" y="63670"/>
                        <a:pt x="152" y="41491"/>
                      </a:cubicBezTo>
                      <a:cubicBezTo>
                        <a:pt x="-1241" y="19312"/>
                        <a:pt x="7117" y="746"/>
                        <a:pt x="18727" y="22"/>
                      </a:cubicBezTo>
                      <a:cubicBezTo>
                        <a:pt x="30337" y="-703"/>
                        <a:pt x="40831" y="16693"/>
                        <a:pt x="42225" y="388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1" name="Google Shape;731;p20"/>
                <p:cNvSpPr/>
                <p:nvPr/>
              </p:nvSpPr>
              <p:spPr>
                <a:xfrm>
                  <a:off x="7269661" y="390393"/>
                  <a:ext cx="30499" cy="57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60" h="80363" extrusionOk="0">
                      <a:moveTo>
                        <a:pt x="42207" y="38872"/>
                      </a:moveTo>
                      <a:cubicBezTo>
                        <a:pt x="43600" y="61051"/>
                        <a:pt x="35335" y="79617"/>
                        <a:pt x="23725" y="80341"/>
                      </a:cubicBezTo>
                      <a:cubicBezTo>
                        <a:pt x="12116" y="81066"/>
                        <a:pt x="1528" y="63670"/>
                        <a:pt x="134" y="41491"/>
                      </a:cubicBezTo>
                      <a:cubicBezTo>
                        <a:pt x="-1165" y="19312"/>
                        <a:pt x="7100" y="746"/>
                        <a:pt x="18710" y="22"/>
                      </a:cubicBezTo>
                      <a:cubicBezTo>
                        <a:pt x="30319" y="-703"/>
                        <a:pt x="40814" y="16693"/>
                        <a:pt x="42207" y="388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2" name="Google Shape;732;p20"/>
                <p:cNvSpPr/>
                <p:nvPr/>
              </p:nvSpPr>
              <p:spPr>
                <a:xfrm>
                  <a:off x="7079344" y="461804"/>
                  <a:ext cx="224847" cy="136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87" h="189803" extrusionOk="0">
                      <a:moveTo>
                        <a:pt x="656" y="19188"/>
                      </a:moveTo>
                      <a:cubicBezTo>
                        <a:pt x="-88" y="27101"/>
                        <a:pt x="-180" y="35172"/>
                        <a:pt x="284" y="43355"/>
                      </a:cubicBezTo>
                      <a:cubicBezTo>
                        <a:pt x="5671" y="129433"/>
                        <a:pt x="79786" y="194864"/>
                        <a:pt x="165883" y="189496"/>
                      </a:cubicBezTo>
                      <a:cubicBezTo>
                        <a:pt x="251979" y="184137"/>
                        <a:pt x="317365" y="110003"/>
                        <a:pt x="311977" y="23934"/>
                      </a:cubicBezTo>
                      <a:cubicBezTo>
                        <a:pt x="311513" y="15752"/>
                        <a:pt x="310399" y="7765"/>
                        <a:pt x="308634" y="0"/>
                      </a:cubicBezTo>
                      <a:lnTo>
                        <a:pt x="656" y="1919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3" name="Google Shape;733;p20"/>
                <p:cNvSpPr/>
                <p:nvPr/>
              </p:nvSpPr>
              <p:spPr>
                <a:xfrm>
                  <a:off x="7081084" y="464529"/>
                  <a:ext cx="223149" cy="133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929" h="185780" extrusionOk="0">
                      <a:moveTo>
                        <a:pt x="309929" y="28606"/>
                      </a:moveTo>
                      <a:cubicBezTo>
                        <a:pt x="291446" y="44154"/>
                        <a:pt x="271293" y="57249"/>
                        <a:pt x="249559" y="67447"/>
                      </a:cubicBezTo>
                      <a:cubicBezTo>
                        <a:pt x="248166" y="44961"/>
                        <a:pt x="246773" y="22476"/>
                        <a:pt x="245380" y="0"/>
                      </a:cubicBezTo>
                      <a:lnTo>
                        <a:pt x="236557" y="548"/>
                      </a:lnTo>
                      <a:cubicBezTo>
                        <a:pt x="238042" y="24139"/>
                        <a:pt x="239529" y="47738"/>
                        <a:pt x="240922" y="71329"/>
                      </a:cubicBezTo>
                      <a:cubicBezTo>
                        <a:pt x="217795" y="81239"/>
                        <a:pt x="193277" y="88056"/>
                        <a:pt x="167735" y="91326"/>
                      </a:cubicBezTo>
                      <a:cubicBezTo>
                        <a:pt x="166527" y="91474"/>
                        <a:pt x="165320" y="91539"/>
                        <a:pt x="164113" y="91669"/>
                      </a:cubicBezTo>
                      <a:cubicBezTo>
                        <a:pt x="162348" y="62905"/>
                        <a:pt x="160584" y="34151"/>
                        <a:pt x="158726" y="5396"/>
                      </a:cubicBezTo>
                      <a:lnTo>
                        <a:pt x="149903" y="5944"/>
                      </a:lnTo>
                      <a:cubicBezTo>
                        <a:pt x="151761" y="34801"/>
                        <a:pt x="153525" y="63667"/>
                        <a:pt x="155290" y="92523"/>
                      </a:cubicBezTo>
                      <a:cubicBezTo>
                        <a:pt x="127519" y="94520"/>
                        <a:pt x="99564" y="91446"/>
                        <a:pt x="72537" y="84963"/>
                      </a:cubicBezTo>
                      <a:cubicBezTo>
                        <a:pt x="71051" y="60323"/>
                        <a:pt x="69471" y="35683"/>
                        <a:pt x="67986" y="11043"/>
                      </a:cubicBezTo>
                      <a:lnTo>
                        <a:pt x="59163" y="11591"/>
                      </a:lnTo>
                      <a:cubicBezTo>
                        <a:pt x="60556" y="35284"/>
                        <a:pt x="62041" y="58967"/>
                        <a:pt x="63528" y="82660"/>
                      </a:cubicBezTo>
                      <a:cubicBezTo>
                        <a:pt x="62878" y="82474"/>
                        <a:pt x="62135" y="82316"/>
                        <a:pt x="61484" y="82131"/>
                      </a:cubicBezTo>
                      <a:cubicBezTo>
                        <a:pt x="42537" y="76911"/>
                        <a:pt x="19876" y="68682"/>
                        <a:pt x="0" y="56943"/>
                      </a:cubicBezTo>
                      <a:cubicBezTo>
                        <a:pt x="650" y="60444"/>
                        <a:pt x="1393" y="63890"/>
                        <a:pt x="2229" y="67298"/>
                      </a:cubicBezTo>
                      <a:cubicBezTo>
                        <a:pt x="11795" y="72416"/>
                        <a:pt x="21733" y="76865"/>
                        <a:pt x="31207" y="80905"/>
                      </a:cubicBezTo>
                      <a:cubicBezTo>
                        <a:pt x="41980" y="85437"/>
                        <a:pt x="52940" y="89078"/>
                        <a:pt x="64178" y="92068"/>
                      </a:cubicBezTo>
                      <a:cubicBezTo>
                        <a:pt x="65571" y="114916"/>
                        <a:pt x="66964" y="137773"/>
                        <a:pt x="68450" y="160621"/>
                      </a:cubicBezTo>
                      <a:cubicBezTo>
                        <a:pt x="71422" y="162580"/>
                        <a:pt x="74487" y="164401"/>
                        <a:pt x="77645" y="166147"/>
                      </a:cubicBezTo>
                      <a:cubicBezTo>
                        <a:pt x="76159" y="142231"/>
                        <a:pt x="74673" y="118315"/>
                        <a:pt x="73186" y="94400"/>
                      </a:cubicBezTo>
                      <a:cubicBezTo>
                        <a:pt x="97149" y="99935"/>
                        <a:pt x="121947" y="102183"/>
                        <a:pt x="146652" y="101718"/>
                      </a:cubicBezTo>
                      <a:cubicBezTo>
                        <a:pt x="149717" y="101663"/>
                        <a:pt x="152782" y="101430"/>
                        <a:pt x="155847" y="101254"/>
                      </a:cubicBezTo>
                      <a:cubicBezTo>
                        <a:pt x="157612" y="129433"/>
                        <a:pt x="159377" y="157611"/>
                        <a:pt x="161141" y="185781"/>
                      </a:cubicBezTo>
                      <a:cubicBezTo>
                        <a:pt x="161884" y="185744"/>
                        <a:pt x="162720" y="185744"/>
                        <a:pt x="163463" y="185697"/>
                      </a:cubicBezTo>
                      <a:cubicBezTo>
                        <a:pt x="165692" y="185567"/>
                        <a:pt x="167828" y="185354"/>
                        <a:pt x="169964" y="185131"/>
                      </a:cubicBezTo>
                      <a:cubicBezTo>
                        <a:pt x="168200" y="156971"/>
                        <a:pt x="166435" y="128801"/>
                        <a:pt x="164670" y="100632"/>
                      </a:cubicBezTo>
                      <a:cubicBezTo>
                        <a:pt x="191233" y="98152"/>
                        <a:pt x="217145" y="91381"/>
                        <a:pt x="241572" y="81091"/>
                      </a:cubicBezTo>
                      <a:cubicBezTo>
                        <a:pt x="243150" y="105944"/>
                        <a:pt x="244730" y="130789"/>
                        <a:pt x="246216" y="155642"/>
                      </a:cubicBezTo>
                      <a:cubicBezTo>
                        <a:pt x="249095" y="153516"/>
                        <a:pt x="251974" y="151324"/>
                        <a:pt x="254668" y="149011"/>
                      </a:cubicBezTo>
                      <a:cubicBezTo>
                        <a:pt x="253182" y="125132"/>
                        <a:pt x="251695" y="101245"/>
                        <a:pt x="250210" y="77366"/>
                      </a:cubicBezTo>
                      <a:cubicBezTo>
                        <a:pt x="271385" y="67596"/>
                        <a:pt x="291354" y="55122"/>
                        <a:pt x="309557" y="40513"/>
                      </a:cubicBezTo>
                      <a:cubicBezTo>
                        <a:pt x="309743" y="36575"/>
                        <a:pt x="309929" y="32609"/>
                        <a:pt x="309929" y="285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34" name="Google Shape;734;p20"/>
              <p:cNvGrpSpPr/>
              <p:nvPr/>
            </p:nvGrpSpPr>
            <p:grpSpPr>
              <a:xfrm>
                <a:off x="8872153" y="1085078"/>
                <a:ext cx="212384" cy="260659"/>
                <a:chOff x="5539395" y="106198"/>
                <a:chExt cx="145299" cy="178326"/>
              </a:xfrm>
            </p:grpSpPr>
            <p:sp>
              <p:nvSpPr>
                <p:cNvPr id="735" name="Google Shape;735;p20"/>
                <p:cNvSpPr/>
                <p:nvPr/>
              </p:nvSpPr>
              <p:spPr>
                <a:xfrm>
                  <a:off x="5539395" y="106198"/>
                  <a:ext cx="119993" cy="125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57" h="174951" extrusionOk="0">
                      <a:moveTo>
                        <a:pt x="53106" y="96517"/>
                      </a:moveTo>
                      <a:lnTo>
                        <a:pt x="0" y="50079"/>
                      </a:lnTo>
                      <a:lnTo>
                        <a:pt x="68496" y="60555"/>
                      </a:lnTo>
                      <a:lnTo>
                        <a:pt x="70317" y="0"/>
                      </a:lnTo>
                      <a:lnTo>
                        <a:pt x="94167" y="59673"/>
                      </a:lnTo>
                      <a:lnTo>
                        <a:pt x="157147" y="36686"/>
                      </a:lnTo>
                      <a:lnTo>
                        <a:pt x="108061" y="83784"/>
                      </a:lnTo>
                      <a:lnTo>
                        <a:pt x="166658" y="120637"/>
                      </a:lnTo>
                      <a:lnTo>
                        <a:pt x="97121" y="114526"/>
                      </a:lnTo>
                      <a:lnTo>
                        <a:pt x="103576" y="174951"/>
                      </a:lnTo>
                      <a:lnTo>
                        <a:pt x="72100" y="119309"/>
                      </a:lnTo>
                      <a:lnTo>
                        <a:pt x="12157" y="142361"/>
                      </a:lnTo>
                      <a:lnTo>
                        <a:pt x="53106" y="9651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6" name="Google Shape;736;p20"/>
                <p:cNvSpPr/>
                <p:nvPr/>
              </p:nvSpPr>
              <p:spPr>
                <a:xfrm>
                  <a:off x="5633846" y="227571"/>
                  <a:ext cx="50849" cy="5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23" h="79102" extrusionOk="0">
                      <a:moveTo>
                        <a:pt x="26154" y="30101"/>
                      </a:moveTo>
                      <a:lnTo>
                        <a:pt x="33343" y="0"/>
                      </a:lnTo>
                      <a:lnTo>
                        <a:pt x="43262" y="28727"/>
                      </a:lnTo>
                      <a:lnTo>
                        <a:pt x="67131" y="17080"/>
                      </a:lnTo>
                      <a:lnTo>
                        <a:pt x="48844" y="38516"/>
                      </a:lnTo>
                      <a:lnTo>
                        <a:pt x="70623" y="58271"/>
                      </a:lnTo>
                      <a:lnTo>
                        <a:pt x="42315" y="48834"/>
                      </a:lnTo>
                      <a:lnTo>
                        <a:pt x="39974" y="79103"/>
                      </a:lnTo>
                      <a:lnTo>
                        <a:pt x="28151" y="50859"/>
                      </a:lnTo>
                      <a:lnTo>
                        <a:pt x="6009" y="65701"/>
                      </a:lnTo>
                      <a:lnTo>
                        <a:pt x="21186" y="42119"/>
                      </a:lnTo>
                      <a:lnTo>
                        <a:pt x="0" y="23563"/>
                      </a:lnTo>
                      <a:lnTo>
                        <a:pt x="26154" y="301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oogle Shape;738;p21"/>
          <p:cNvGrpSpPr/>
          <p:nvPr/>
        </p:nvGrpSpPr>
        <p:grpSpPr>
          <a:xfrm>
            <a:off x="-24150" y="0"/>
            <a:ext cx="9168300" cy="5143500"/>
            <a:chOff x="-24150" y="0"/>
            <a:chExt cx="9168300" cy="5143500"/>
          </a:xfrm>
        </p:grpSpPr>
        <p:sp>
          <p:nvSpPr>
            <p:cNvPr id="739" name="Google Shape;739;p21"/>
            <p:cNvSpPr/>
            <p:nvPr/>
          </p:nvSpPr>
          <p:spPr>
            <a:xfrm>
              <a:off x="-24150" y="0"/>
              <a:ext cx="9168300" cy="5143500"/>
            </a:xfrm>
            <a:prstGeom prst="frame">
              <a:avLst>
                <a:gd name="adj1" fmla="val 682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grpSp>
          <p:nvGrpSpPr>
            <p:cNvPr id="740" name="Google Shape;740;p21"/>
            <p:cNvGrpSpPr/>
            <p:nvPr/>
          </p:nvGrpSpPr>
          <p:grpSpPr>
            <a:xfrm>
              <a:off x="8672310" y="4529504"/>
              <a:ext cx="380679" cy="380687"/>
              <a:chOff x="7700516" y="334470"/>
              <a:chExt cx="260436" cy="260441"/>
            </a:xfrm>
          </p:grpSpPr>
          <p:sp>
            <p:nvSpPr>
              <p:cNvPr id="741" name="Google Shape;741;p21"/>
              <p:cNvSpPr/>
              <p:nvPr/>
            </p:nvSpPr>
            <p:spPr>
              <a:xfrm>
                <a:off x="7700516" y="334470"/>
                <a:ext cx="260436" cy="26044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p21"/>
              <p:cNvSpPr/>
              <p:nvPr/>
            </p:nvSpPr>
            <p:spPr>
              <a:xfrm>
                <a:off x="7738687" y="435104"/>
                <a:ext cx="61037" cy="37940"/>
              </a:xfrm>
              <a:custGeom>
                <a:avLst/>
                <a:gdLst/>
                <a:ahLst/>
                <a:cxnLst/>
                <a:rect l="l" t="t" r="r" b="b"/>
                <a:pathLst>
                  <a:path w="84774" h="52695" extrusionOk="0">
                    <a:moveTo>
                      <a:pt x="38800" y="22845"/>
                    </a:moveTo>
                    <a:cubicBezTo>
                      <a:pt x="56725" y="19771"/>
                      <a:pt x="74372" y="28315"/>
                      <a:pt x="84774" y="38309"/>
                    </a:cubicBezTo>
                    <a:cubicBezTo>
                      <a:pt x="79852" y="13483"/>
                      <a:pt x="57840" y="-3346"/>
                      <a:pt x="34992" y="564"/>
                    </a:cubicBezTo>
                    <a:cubicBezTo>
                      <a:pt x="12052" y="4474"/>
                      <a:pt x="-3088" y="27647"/>
                      <a:pt x="535" y="52696"/>
                    </a:cubicBezTo>
                    <a:cubicBezTo>
                      <a:pt x="7036" y="39814"/>
                      <a:pt x="20782" y="25919"/>
                      <a:pt x="38800" y="228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3" name="Google Shape;743;p21"/>
              <p:cNvSpPr/>
              <p:nvPr/>
            </p:nvSpPr>
            <p:spPr>
              <a:xfrm>
                <a:off x="7848658" y="395655"/>
                <a:ext cx="57654" cy="47662"/>
              </a:xfrm>
              <a:custGeom>
                <a:avLst/>
                <a:gdLst/>
                <a:ahLst/>
                <a:cxnLst/>
                <a:rect l="l" t="t" r="r" b="b"/>
                <a:pathLst>
                  <a:path w="80075" h="66197" extrusionOk="0">
                    <a:moveTo>
                      <a:pt x="31687" y="24886"/>
                    </a:moveTo>
                    <a:cubicBezTo>
                      <a:pt x="15898" y="34035"/>
                      <a:pt x="7818" y="51857"/>
                      <a:pt x="6239" y="66198"/>
                    </a:cubicBezTo>
                    <a:cubicBezTo>
                      <a:pt x="-5928" y="43982"/>
                      <a:pt x="202" y="16973"/>
                      <a:pt x="20264" y="5326"/>
                    </a:cubicBezTo>
                    <a:cubicBezTo>
                      <a:pt x="40324" y="-6320"/>
                      <a:pt x="66887" y="1779"/>
                      <a:pt x="80075" y="23326"/>
                    </a:cubicBezTo>
                    <a:cubicBezTo>
                      <a:pt x="66887" y="17595"/>
                      <a:pt x="47383" y="15729"/>
                      <a:pt x="31687" y="248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4" name="Google Shape;744;p21"/>
              <p:cNvSpPr/>
              <p:nvPr/>
            </p:nvSpPr>
            <p:spPr>
              <a:xfrm>
                <a:off x="7778720" y="454375"/>
                <a:ext cx="113135" cy="68712"/>
              </a:xfrm>
              <a:custGeom>
                <a:avLst/>
                <a:gdLst/>
                <a:ahLst/>
                <a:cxnLst/>
                <a:rect l="l" t="t" r="r" b="b"/>
                <a:pathLst>
                  <a:path w="157132" h="95434" extrusionOk="0">
                    <a:moveTo>
                      <a:pt x="99595" y="90019"/>
                    </a:moveTo>
                    <a:cubicBezTo>
                      <a:pt x="63467" y="103124"/>
                      <a:pt x="24737" y="91979"/>
                      <a:pt x="1146" y="61617"/>
                    </a:cubicBezTo>
                    <a:cubicBezTo>
                      <a:pt x="-711" y="59295"/>
                      <a:pt x="-247" y="55961"/>
                      <a:pt x="2075" y="54150"/>
                    </a:cubicBezTo>
                    <a:cubicBezTo>
                      <a:pt x="4397" y="52348"/>
                      <a:pt x="7741" y="52766"/>
                      <a:pt x="9505" y="55079"/>
                    </a:cubicBezTo>
                    <a:cubicBezTo>
                      <a:pt x="30310" y="81735"/>
                      <a:pt x="64210" y="91515"/>
                      <a:pt x="95974" y="80016"/>
                    </a:cubicBezTo>
                    <a:cubicBezTo>
                      <a:pt x="127738" y="68509"/>
                      <a:pt x="147520" y="39262"/>
                      <a:pt x="146405" y="5501"/>
                    </a:cubicBezTo>
                    <a:cubicBezTo>
                      <a:pt x="146313" y="2567"/>
                      <a:pt x="148635" y="105"/>
                      <a:pt x="151514" y="3"/>
                    </a:cubicBezTo>
                    <a:cubicBezTo>
                      <a:pt x="154486" y="-99"/>
                      <a:pt x="156900" y="2204"/>
                      <a:pt x="157086" y="5139"/>
                    </a:cubicBezTo>
                    <a:cubicBezTo>
                      <a:pt x="158293" y="43590"/>
                      <a:pt x="135817" y="76905"/>
                      <a:pt x="99595" y="900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5" name="Google Shape;745;p21"/>
            <p:cNvGrpSpPr/>
            <p:nvPr/>
          </p:nvGrpSpPr>
          <p:grpSpPr>
            <a:xfrm>
              <a:off x="292741" y="392291"/>
              <a:ext cx="380679" cy="380687"/>
              <a:chOff x="7700516" y="334470"/>
              <a:chExt cx="260436" cy="260441"/>
            </a:xfrm>
          </p:grpSpPr>
          <p:sp>
            <p:nvSpPr>
              <p:cNvPr id="746" name="Google Shape;746;p21"/>
              <p:cNvSpPr/>
              <p:nvPr/>
            </p:nvSpPr>
            <p:spPr>
              <a:xfrm>
                <a:off x="7700516" y="334470"/>
                <a:ext cx="260436" cy="26044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7" name="Google Shape;747;p21"/>
              <p:cNvSpPr/>
              <p:nvPr/>
            </p:nvSpPr>
            <p:spPr>
              <a:xfrm>
                <a:off x="7738687" y="435104"/>
                <a:ext cx="61037" cy="37940"/>
              </a:xfrm>
              <a:custGeom>
                <a:avLst/>
                <a:gdLst/>
                <a:ahLst/>
                <a:cxnLst/>
                <a:rect l="l" t="t" r="r" b="b"/>
                <a:pathLst>
                  <a:path w="84774" h="52695" extrusionOk="0">
                    <a:moveTo>
                      <a:pt x="38800" y="22845"/>
                    </a:moveTo>
                    <a:cubicBezTo>
                      <a:pt x="56725" y="19771"/>
                      <a:pt x="74372" y="28315"/>
                      <a:pt x="84774" y="38309"/>
                    </a:cubicBezTo>
                    <a:cubicBezTo>
                      <a:pt x="79852" y="13483"/>
                      <a:pt x="57840" y="-3346"/>
                      <a:pt x="34992" y="564"/>
                    </a:cubicBezTo>
                    <a:cubicBezTo>
                      <a:pt x="12052" y="4474"/>
                      <a:pt x="-3088" y="27647"/>
                      <a:pt x="535" y="52696"/>
                    </a:cubicBezTo>
                    <a:cubicBezTo>
                      <a:pt x="7036" y="39814"/>
                      <a:pt x="20782" y="25919"/>
                      <a:pt x="38800" y="228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8" name="Google Shape;748;p21"/>
              <p:cNvSpPr/>
              <p:nvPr/>
            </p:nvSpPr>
            <p:spPr>
              <a:xfrm>
                <a:off x="7848658" y="395655"/>
                <a:ext cx="57654" cy="47662"/>
              </a:xfrm>
              <a:custGeom>
                <a:avLst/>
                <a:gdLst/>
                <a:ahLst/>
                <a:cxnLst/>
                <a:rect l="l" t="t" r="r" b="b"/>
                <a:pathLst>
                  <a:path w="80075" h="66197" extrusionOk="0">
                    <a:moveTo>
                      <a:pt x="31687" y="24886"/>
                    </a:moveTo>
                    <a:cubicBezTo>
                      <a:pt x="15898" y="34035"/>
                      <a:pt x="7818" y="51857"/>
                      <a:pt x="6239" y="66198"/>
                    </a:cubicBezTo>
                    <a:cubicBezTo>
                      <a:pt x="-5928" y="43982"/>
                      <a:pt x="202" y="16973"/>
                      <a:pt x="20264" y="5326"/>
                    </a:cubicBezTo>
                    <a:cubicBezTo>
                      <a:pt x="40324" y="-6320"/>
                      <a:pt x="66887" y="1779"/>
                      <a:pt x="80075" y="23326"/>
                    </a:cubicBezTo>
                    <a:cubicBezTo>
                      <a:pt x="66887" y="17595"/>
                      <a:pt x="47383" y="15729"/>
                      <a:pt x="31687" y="248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9" name="Google Shape;749;p21"/>
              <p:cNvSpPr/>
              <p:nvPr/>
            </p:nvSpPr>
            <p:spPr>
              <a:xfrm>
                <a:off x="7748487" y="466702"/>
                <a:ext cx="64928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78" h="90146" extrusionOk="0">
                    <a:moveTo>
                      <a:pt x="87492" y="29725"/>
                    </a:moveTo>
                    <a:cubicBezTo>
                      <a:pt x="78948" y="6330"/>
                      <a:pt x="53128" y="-5772"/>
                      <a:pt x="29723" y="2708"/>
                    </a:cubicBezTo>
                    <a:cubicBezTo>
                      <a:pt x="6319" y="11178"/>
                      <a:pt x="-5755" y="37016"/>
                      <a:pt x="2696" y="60421"/>
                    </a:cubicBezTo>
                    <a:cubicBezTo>
                      <a:pt x="11241" y="83817"/>
                      <a:pt x="37061" y="95919"/>
                      <a:pt x="60466" y="87439"/>
                    </a:cubicBezTo>
                    <a:cubicBezTo>
                      <a:pt x="83777" y="78959"/>
                      <a:pt x="95945" y="53130"/>
                      <a:pt x="87492" y="297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0" name="Google Shape;750;p21"/>
              <p:cNvSpPr/>
              <p:nvPr/>
            </p:nvSpPr>
            <p:spPr>
              <a:xfrm>
                <a:off x="7856121" y="427726"/>
                <a:ext cx="64896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33" h="90146" extrusionOk="0">
                    <a:moveTo>
                      <a:pt x="87437" y="29725"/>
                    </a:moveTo>
                    <a:cubicBezTo>
                      <a:pt x="78985" y="6330"/>
                      <a:pt x="53165" y="-5772"/>
                      <a:pt x="29760" y="2708"/>
                    </a:cubicBezTo>
                    <a:cubicBezTo>
                      <a:pt x="6355" y="11178"/>
                      <a:pt x="-5811" y="37016"/>
                      <a:pt x="2734" y="60421"/>
                    </a:cubicBezTo>
                    <a:cubicBezTo>
                      <a:pt x="11185" y="83817"/>
                      <a:pt x="37005" y="95918"/>
                      <a:pt x="60410" y="87439"/>
                    </a:cubicBezTo>
                    <a:cubicBezTo>
                      <a:pt x="83815" y="78968"/>
                      <a:pt x="95889" y="53130"/>
                      <a:pt x="87437" y="297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21"/>
              <p:cNvSpPr/>
              <p:nvPr/>
            </p:nvSpPr>
            <p:spPr>
              <a:xfrm>
                <a:off x="7778720" y="454375"/>
                <a:ext cx="113135" cy="68712"/>
              </a:xfrm>
              <a:custGeom>
                <a:avLst/>
                <a:gdLst/>
                <a:ahLst/>
                <a:cxnLst/>
                <a:rect l="l" t="t" r="r" b="b"/>
                <a:pathLst>
                  <a:path w="157132" h="95434" extrusionOk="0">
                    <a:moveTo>
                      <a:pt x="99595" y="90019"/>
                    </a:moveTo>
                    <a:cubicBezTo>
                      <a:pt x="63467" y="103124"/>
                      <a:pt x="24737" y="91979"/>
                      <a:pt x="1146" y="61617"/>
                    </a:cubicBezTo>
                    <a:cubicBezTo>
                      <a:pt x="-711" y="59295"/>
                      <a:pt x="-247" y="55961"/>
                      <a:pt x="2075" y="54150"/>
                    </a:cubicBezTo>
                    <a:cubicBezTo>
                      <a:pt x="4397" y="52348"/>
                      <a:pt x="7741" y="52766"/>
                      <a:pt x="9505" y="55079"/>
                    </a:cubicBezTo>
                    <a:cubicBezTo>
                      <a:pt x="30310" y="81735"/>
                      <a:pt x="64210" y="91515"/>
                      <a:pt x="95974" y="80016"/>
                    </a:cubicBezTo>
                    <a:cubicBezTo>
                      <a:pt x="127738" y="68509"/>
                      <a:pt x="147520" y="39262"/>
                      <a:pt x="146405" y="5501"/>
                    </a:cubicBezTo>
                    <a:cubicBezTo>
                      <a:pt x="146313" y="2567"/>
                      <a:pt x="148635" y="105"/>
                      <a:pt x="151514" y="3"/>
                    </a:cubicBezTo>
                    <a:cubicBezTo>
                      <a:pt x="154486" y="-99"/>
                      <a:pt x="156900" y="2204"/>
                      <a:pt x="157086" y="5139"/>
                    </a:cubicBezTo>
                    <a:cubicBezTo>
                      <a:pt x="158293" y="43590"/>
                      <a:pt x="135817" y="76905"/>
                      <a:pt x="99595" y="900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2" name="Google Shape;752;p21"/>
            <p:cNvGrpSpPr/>
            <p:nvPr/>
          </p:nvGrpSpPr>
          <p:grpSpPr>
            <a:xfrm>
              <a:off x="8840628" y="4186678"/>
              <a:ext cx="212384" cy="260659"/>
              <a:chOff x="5539395" y="106198"/>
              <a:chExt cx="145299" cy="178326"/>
            </a:xfrm>
          </p:grpSpPr>
          <p:sp>
            <p:nvSpPr>
              <p:cNvPr id="753" name="Google Shape;753;p21"/>
              <p:cNvSpPr/>
              <p:nvPr/>
            </p:nvSpPr>
            <p:spPr>
              <a:xfrm>
                <a:off x="5539395" y="106198"/>
                <a:ext cx="119993" cy="125965"/>
              </a:xfrm>
              <a:custGeom>
                <a:avLst/>
                <a:gdLst/>
                <a:ahLst/>
                <a:cxnLst/>
                <a:rect l="l" t="t" r="r" b="b"/>
                <a:pathLst>
                  <a:path w="166657" h="174951" extrusionOk="0">
                    <a:moveTo>
                      <a:pt x="53106" y="96517"/>
                    </a:moveTo>
                    <a:lnTo>
                      <a:pt x="0" y="50079"/>
                    </a:lnTo>
                    <a:lnTo>
                      <a:pt x="68496" y="60555"/>
                    </a:lnTo>
                    <a:lnTo>
                      <a:pt x="70317" y="0"/>
                    </a:lnTo>
                    <a:lnTo>
                      <a:pt x="94167" y="59673"/>
                    </a:lnTo>
                    <a:lnTo>
                      <a:pt x="157147" y="36686"/>
                    </a:lnTo>
                    <a:lnTo>
                      <a:pt x="108061" y="83784"/>
                    </a:lnTo>
                    <a:lnTo>
                      <a:pt x="166658" y="120637"/>
                    </a:lnTo>
                    <a:lnTo>
                      <a:pt x="97121" y="114526"/>
                    </a:lnTo>
                    <a:lnTo>
                      <a:pt x="103576" y="174951"/>
                    </a:lnTo>
                    <a:lnTo>
                      <a:pt x="72100" y="119309"/>
                    </a:lnTo>
                    <a:lnTo>
                      <a:pt x="12157" y="142361"/>
                    </a:lnTo>
                    <a:lnTo>
                      <a:pt x="53106" y="9651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4" name="Google Shape;754;p21"/>
              <p:cNvSpPr/>
              <p:nvPr/>
            </p:nvSpPr>
            <p:spPr>
              <a:xfrm>
                <a:off x="5633846" y="227571"/>
                <a:ext cx="50849" cy="56953"/>
              </a:xfrm>
              <a:custGeom>
                <a:avLst/>
                <a:gdLst/>
                <a:ahLst/>
                <a:cxnLst/>
                <a:rect l="l" t="t" r="r" b="b"/>
                <a:pathLst>
                  <a:path w="70623" h="79102" extrusionOk="0">
                    <a:moveTo>
                      <a:pt x="26154" y="30101"/>
                    </a:moveTo>
                    <a:lnTo>
                      <a:pt x="33343" y="0"/>
                    </a:lnTo>
                    <a:lnTo>
                      <a:pt x="43262" y="28727"/>
                    </a:lnTo>
                    <a:lnTo>
                      <a:pt x="67131" y="17080"/>
                    </a:lnTo>
                    <a:lnTo>
                      <a:pt x="48844" y="38516"/>
                    </a:lnTo>
                    <a:lnTo>
                      <a:pt x="70623" y="58271"/>
                    </a:lnTo>
                    <a:lnTo>
                      <a:pt x="42315" y="48834"/>
                    </a:lnTo>
                    <a:lnTo>
                      <a:pt x="39974" y="79103"/>
                    </a:lnTo>
                    <a:lnTo>
                      <a:pt x="28151" y="50859"/>
                    </a:lnTo>
                    <a:lnTo>
                      <a:pt x="6009" y="65701"/>
                    </a:lnTo>
                    <a:lnTo>
                      <a:pt x="21186" y="42119"/>
                    </a:lnTo>
                    <a:lnTo>
                      <a:pt x="0" y="23563"/>
                    </a:lnTo>
                    <a:lnTo>
                      <a:pt x="26154" y="3010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5" name="Google Shape;755;p21"/>
            <p:cNvGrpSpPr/>
            <p:nvPr/>
          </p:nvGrpSpPr>
          <p:grpSpPr>
            <a:xfrm rot="10042481" flipH="1">
              <a:off x="25911" y="682635"/>
              <a:ext cx="212390" cy="260667"/>
              <a:chOff x="5539395" y="106198"/>
              <a:chExt cx="145299" cy="178326"/>
            </a:xfrm>
          </p:grpSpPr>
          <p:sp>
            <p:nvSpPr>
              <p:cNvPr id="756" name="Google Shape;756;p21"/>
              <p:cNvSpPr/>
              <p:nvPr/>
            </p:nvSpPr>
            <p:spPr>
              <a:xfrm>
                <a:off x="5539395" y="106198"/>
                <a:ext cx="119993" cy="125965"/>
              </a:xfrm>
              <a:custGeom>
                <a:avLst/>
                <a:gdLst/>
                <a:ahLst/>
                <a:cxnLst/>
                <a:rect l="l" t="t" r="r" b="b"/>
                <a:pathLst>
                  <a:path w="166657" h="174951" extrusionOk="0">
                    <a:moveTo>
                      <a:pt x="53106" y="96517"/>
                    </a:moveTo>
                    <a:lnTo>
                      <a:pt x="0" y="50079"/>
                    </a:lnTo>
                    <a:lnTo>
                      <a:pt x="68496" y="60555"/>
                    </a:lnTo>
                    <a:lnTo>
                      <a:pt x="70317" y="0"/>
                    </a:lnTo>
                    <a:lnTo>
                      <a:pt x="94167" y="59673"/>
                    </a:lnTo>
                    <a:lnTo>
                      <a:pt x="157147" y="36686"/>
                    </a:lnTo>
                    <a:lnTo>
                      <a:pt x="108061" y="83784"/>
                    </a:lnTo>
                    <a:lnTo>
                      <a:pt x="166658" y="120637"/>
                    </a:lnTo>
                    <a:lnTo>
                      <a:pt x="97121" y="114526"/>
                    </a:lnTo>
                    <a:lnTo>
                      <a:pt x="103576" y="174951"/>
                    </a:lnTo>
                    <a:lnTo>
                      <a:pt x="72100" y="119309"/>
                    </a:lnTo>
                    <a:lnTo>
                      <a:pt x="12157" y="142361"/>
                    </a:lnTo>
                    <a:lnTo>
                      <a:pt x="53106" y="9651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7" name="Google Shape;757;p21"/>
              <p:cNvSpPr/>
              <p:nvPr/>
            </p:nvSpPr>
            <p:spPr>
              <a:xfrm>
                <a:off x="5633846" y="227571"/>
                <a:ext cx="50849" cy="56953"/>
              </a:xfrm>
              <a:custGeom>
                <a:avLst/>
                <a:gdLst/>
                <a:ahLst/>
                <a:cxnLst/>
                <a:rect l="l" t="t" r="r" b="b"/>
                <a:pathLst>
                  <a:path w="70623" h="79102" extrusionOk="0">
                    <a:moveTo>
                      <a:pt x="26154" y="30101"/>
                    </a:moveTo>
                    <a:lnTo>
                      <a:pt x="33343" y="0"/>
                    </a:lnTo>
                    <a:lnTo>
                      <a:pt x="43262" y="28727"/>
                    </a:lnTo>
                    <a:lnTo>
                      <a:pt x="67131" y="17080"/>
                    </a:lnTo>
                    <a:lnTo>
                      <a:pt x="48844" y="38516"/>
                    </a:lnTo>
                    <a:lnTo>
                      <a:pt x="70623" y="58271"/>
                    </a:lnTo>
                    <a:lnTo>
                      <a:pt x="42315" y="48834"/>
                    </a:lnTo>
                    <a:lnTo>
                      <a:pt x="39974" y="79103"/>
                    </a:lnTo>
                    <a:lnTo>
                      <a:pt x="28151" y="50859"/>
                    </a:lnTo>
                    <a:lnTo>
                      <a:pt x="6009" y="65701"/>
                    </a:lnTo>
                    <a:lnTo>
                      <a:pt x="21186" y="42119"/>
                    </a:lnTo>
                    <a:lnTo>
                      <a:pt x="0" y="23563"/>
                    </a:lnTo>
                    <a:lnTo>
                      <a:pt x="26154" y="3010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8" name="Google Shape;758;p21"/>
            <p:cNvGrpSpPr/>
            <p:nvPr/>
          </p:nvGrpSpPr>
          <p:grpSpPr>
            <a:xfrm rot="5400000">
              <a:off x="14254" y="122204"/>
              <a:ext cx="344608" cy="346322"/>
              <a:chOff x="4979184" y="993907"/>
              <a:chExt cx="235759" cy="236931"/>
            </a:xfrm>
          </p:grpSpPr>
          <p:sp>
            <p:nvSpPr>
              <p:cNvPr id="759" name="Google Shape;759;p21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0" name="Google Shape;760;p21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1" name="Google Shape;761;p21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2" name="Google Shape;762;p21"/>
            <p:cNvGrpSpPr/>
            <p:nvPr/>
          </p:nvGrpSpPr>
          <p:grpSpPr>
            <a:xfrm rot="-5628532" flipH="1">
              <a:off x="8456596" y="4862681"/>
              <a:ext cx="212388" cy="260664"/>
              <a:chOff x="5539395" y="106198"/>
              <a:chExt cx="145299" cy="178326"/>
            </a:xfrm>
          </p:grpSpPr>
          <p:sp>
            <p:nvSpPr>
              <p:cNvPr id="763" name="Google Shape;763;p21"/>
              <p:cNvSpPr/>
              <p:nvPr/>
            </p:nvSpPr>
            <p:spPr>
              <a:xfrm>
                <a:off x="5539395" y="106198"/>
                <a:ext cx="119993" cy="125965"/>
              </a:xfrm>
              <a:custGeom>
                <a:avLst/>
                <a:gdLst/>
                <a:ahLst/>
                <a:cxnLst/>
                <a:rect l="l" t="t" r="r" b="b"/>
                <a:pathLst>
                  <a:path w="166657" h="174951" extrusionOk="0">
                    <a:moveTo>
                      <a:pt x="53106" y="96517"/>
                    </a:moveTo>
                    <a:lnTo>
                      <a:pt x="0" y="50079"/>
                    </a:lnTo>
                    <a:lnTo>
                      <a:pt x="68496" y="60555"/>
                    </a:lnTo>
                    <a:lnTo>
                      <a:pt x="70317" y="0"/>
                    </a:lnTo>
                    <a:lnTo>
                      <a:pt x="94167" y="59673"/>
                    </a:lnTo>
                    <a:lnTo>
                      <a:pt x="157147" y="36686"/>
                    </a:lnTo>
                    <a:lnTo>
                      <a:pt x="108061" y="83784"/>
                    </a:lnTo>
                    <a:lnTo>
                      <a:pt x="166658" y="120637"/>
                    </a:lnTo>
                    <a:lnTo>
                      <a:pt x="97121" y="114526"/>
                    </a:lnTo>
                    <a:lnTo>
                      <a:pt x="103576" y="174951"/>
                    </a:lnTo>
                    <a:lnTo>
                      <a:pt x="72100" y="119309"/>
                    </a:lnTo>
                    <a:lnTo>
                      <a:pt x="12157" y="142361"/>
                    </a:lnTo>
                    <a:lnTo>
                      <a:pt x="53106" y="9651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4" name="Google Shape;764;p21"/>
              <p:cNvSpPr/>
              <p:nvPr/>
            </p:nvSpPr>
            <p:spPr>
              <a:xfrm>
                <a:off x="5633846" y="227571"/>
                <a:ext cx="50849" cy="56953"/>
              </a:xfrm>
              <a:custGeom>
                <a:avLst/>
                <a:gdLst/>
                <a:ahLst/>
                <a:cxnLst/>
                <a:rect l="l" t="t" r="r" b="b"/>
                <a:pathLst>
                  <a:path w="70623" h="79102" extrusionOk="0">
                    <a:moveTo>
                      <a:pt x="26154" y="30101"/>
                    </a:moveTo>
                    <a:lnTo>
                      <a:pt x="33343" y="0"/>
                    </a:lnTo>
                    <a:lnTo>
                      <a:pt x="43262" y="28727"/>
                    </a:lnTo>
                    <a:lnTo>
                      <a:pt x="67131" y="17080"/>
                    </a:lnTo>
                    <a:lnTo>
                      <a:pt x="48844" y="38516"/>
                    </a:lnTo>
                    <a:lnTo>
                      <a:pt x="70623" y="58271"/>
                    </a:lnTo>
                    <a:lnTo>
                      <a:pt x="42315" y="48834"/>
                    </a:lnTo>
                    <a:lnTo>
                      <a:pt x="39974" y="79103"/>
                    </a:lnTo>
                    <a:lnTo>
                      <a:pt x="28151" y="50859"/>
                    </a:lnTo>
                    <a:lnTo>
                      <a:pt x="6009" y="65701"/>
                    </a:lnTo>
                    <a:lnTo>
                      <a:pt x="21186" y="42119"/>
                    </a:lnTo>
                    <a:lnTo>
                      <a:pt x="0" y="23563"/>
                    </a:lnTo>
                    <a:lnTo>
                      <a:pt x="26154" y="3010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2" r:id="rId12"/>
    <p:sldLayoutId id="2147483666" r:id="rId13"/>
    <p:sldLayoutId id="2147483667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congreso.gob.pe/sicr/cendocbib/con4_uibd.nsf/8122BC01AACC9C6505257E3400731431/$FILE/QU%C3%89_ES_UNA_POL%C3%8DTICA_P%C3%9ABLICA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25"/>
          <p:cNvSpPr txBox="1">
            <a:spLocks noGrp="1"/>
          </p:cNvSpPr>
          <p:nvPr>
            <p:ph type="ctrTitle"/>
          </p:nvPr>
        </p:nvSpPr>
        <p:spPr>
          <a:xfrm>
            <a:off x="839601" y="760170"/>
            <a:ext cx="6919017" cy="27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dirty="0"/>
              <a:t>Políticas y programas para el desarrollo infantil</a:t>
            </a:r>
            <a:endParaRPr sz="4000" dirty="0"/>
          </a:p>
        </p:txBody>
      </p:sp>
      <p:grpSp>
        <p:nvGrpSpPr>
          <p:cNvPr id="795" name="Google Shape;795;p25"/>
          <p:cNvGrpSpPr/>
          <p:nvPr/>
        </p:nvGrpSpPr>
        <p:grpSpPr>
          <a:xfrm>
            <a:off x="7202577" y="160751"/>
            <a:ext cx="1010280" cy="844428"/>
            <a:chOff x="7202577" y="160751"/>
            <a:chExt cx="1010280" cy="844428"/>
          </a:xfrm>
        </p:grpSpPr>
        <p:grpSp>
          <p:nvGrpSpPr>
            <p:cNvPr id="796" name="Google Shape;796;p25"/>
            <p:cNvGrpSpPr/>
            <p:nvPr/>
          </p:nvGrpSpPr>
          <p:grpSpPr>
            <a:xfrm>
              <a:off x="7202577" y="160751"/>
              <a:ext cx="550707" cy="550707"/>
              <a:chOff x="7235107" y="875577"/>
              <a:chExt cx="376758" cy="376758"/>
            </a:xfrm>
          </p:grpSpPr>
          <p:sp>
            <p:nvSpPr>
              <p:cNvPr id="797" name="Google Shape;797;p25"/>
              <p:cNvSpPr/>
              <p:nvPr/>
            </p:nvSpPr>
            <p:spPr>
              <a:xfrm>
                <a:off x="7235107" y="875577"/>
                <a:ext cx="376758" cy="376758"/>
              </a:xfrm>
              <a:custGeom>
                <a:avLst/>
                <a:gdLst/>
                <a:ahLst/>
                <a:cxnLst/>
                <a:rect l="l" t="t" r="r" b="b"/>
                <a:pathLst>
                  <a:path w="521464" h="521464" extrusionOk="0">
                    <a:moveTo>
                      <a:pt x="521464" y="260732"/>
                    </a:moveTo>
                    <a:cubicBezTo>
                      <a:pt x="521464" y="404731"/>
                      <a:pt x="404730" y="521465"/>
                      <a:pt x="260732" y="521465"/>
                    </a:cubicBezTo>
                    <a:cubicBezTo>
                      <a:pt x="116733" y="521465"/>
                      <a:pt x="-1" y="404731"/>
                      <a:pt x="-1" y="260732"/>
                    </a:cubicBezTo>
                    <a:cubicBezTo>
                      <a:pt x="-1" y="116734"/>
                      <a:pt x="116733" y="0"/>
                      <a:pt x="260732" y="0"/>
                    </a:cubicBezTo>
                    <a:cubicBezTo>
                      <a:pt x="404730" y="0"/>
                      <a:pt x="521464" y="116734"/>
                      <a:pt x="521464" y="26073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25"/>
              <p:cNvSpPr/>
              <p:nvPr/>
            </p:nvSpPr>
            <p:spPr>
              <a:xfrm>
                <a:off x="7471455" y="1001410"/>
                <a:ext cx="85875" cy="62839"/>
              </a:xfrm>
              <a:custGeom>
                <a:avLst/>
                <a:gdLst/>
                <a:ahLst/>
                <a:cxnLst/>
                <a:rect l="l" t="t" r="r" b="b"/>
                <a:pathLst>
                  <a:path w="119271" h="87276" extrusionOk="0">
                    <a:moveTo>
                      <a:pt x="69379" y="34207"/>
                    </a:moveTo>
                    <a:cubicBezTo>
                      <a:pt x="44859" y="24753"/>
                      <a:pt x="17647" y="31830"/>
                      <a:pt x="0" y="43003"/>
                    </a:cubicBezTo>
                    <a:cubicBezTo>
                      <a:pt x="14025" y="9307"/>
                      <a:pt x="49875" y="-8237"/>
                      <a:pt x="81174" y="3790"/>
                    </a:cubicBezTo>
                    <a:cubicBezTo>
                      <a:pt x="112381" y="15809"/>
                      <a:pt x="127241" y="52885"/>
                      <a:pt x="114981" y="87277"/>
                    </a:cubicBezTo>
                    <a:cubicBezTo>
                      <a:pt x="109502" y="67206"/>
                      <a:pt x="93991" y="43662"/>
                      <a:pt x="69379" y="342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25"/>
              <p:cNvSpPr/>
              <p:nvPr/>
            </p:nvSpPr>
            <p:spPr>
              <a:xfrm>
                <a:off x="7301148" y="967122"/>
                <a:ext cx="88672" cy="48729"/>
              </a:xfrm>
              <a:custGeom>
                <a:avLst/>
                <a:gdLst/>
                <a:ahLst/>
                <a:cxnLst/>
                <a:rect l="l" t="t" r="r" b="b"/>
                <a:pathLst>
                  <a:path w="123155" h="67679" extrusionOk="0">
                    <a:moveTo>
                      <a:pt x="62599" y="32610"/>
                    </a:moveTo>
                    <a:cubicBezTo>
                      <a:pt x="88883" y="33436"/>
                      <a:pt x="111359" y="50563"/>
                      <a:pt x="123155" y="67680"/>
                    </a:cubicBezTo>
                    <a:cubicBezTo>
                      <a:pt x="123340" y="31189"/>
                      <a:pt x="97149" y="1078"/>
                      <a:pt x="63714" y="29"/>
                    </a:cubicBezTo>
                    <a:cubicBezTo>
                      <a:pt x="30278" y="-1030"/>
                      <a:pt x="2136" y="27362"/>
                      <a:pt x="0" y="63788"/>
                    </a:cubicBezTo>
                    <a:cubicBezTo>
                      <a:pt x="12910" y="47451"/>
                      <a:pt x="36408" y="31774"/>
                      <a:pt x="62599" y="326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25"/>
              <p:cNvSpPr/>
              <p:nvPr/>
            </p:nvSpPr>
            <p:spPr>
              <a:xfrm>
                <a:off x="7344189" y="1036300"/>
                <a:ext cx="162734" cy="103643"/>
              </a:xfrm>
              <a:custGeom>
                <a:avLst/>
                <a:gdLst/>
                <a:ahLst/>
                <a:cxnLst/>
                <a:rect l="l" t="t" r="r" b="b"/>
                <a:pathLst>
                  <a:path w="226019" h="143949" extrusionOk="0">
                    <a:moveTo>
                      <a:pt x="4230" y="9"/>
                    </a:moveTo>
                    <a:cubicBezTo>
                      <a:pt x="3488" y="2628"/>
                      <a:pt x="2837" y="5276"/>
                      <a:pt x="2280" y="7987"/>
                    </a:cubicBezTo>
                    <a:cubicBezTo>
                      <a:pt x="-10165" y="69398"/>
                      <a:pt x="29586" y="129256"/>
                      <a:pt x="90977" y="141674"/>
                    </a:cubicBezTo>
                    <a:cubicBezTo>
                      <a:pt x="152462" y="154101"/>
                      <a:pt x="212274" y="114387"/>
                      <a:pt x="224720" y="52967"/>
                    </a:cubicBezTo>
                    <a:cubicBezTo>
                      <a:pt x="225276" y="50265"/>
                      <a:pt x="225648" y="47562"/>
                      <a:pt x="226019" y="44859"/>
                    </a:cubicBezTo>
                    <a:lnTo>
                      <a:pt x="42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25"/>
              <p:cNvSpPr/>
              <p:nvPr/>
            </p:nvSpPr>
            <p:spPr>
              <a:xfrm>
                <a:off x="7364996" y="1090637"/>
                <a:ext cx="95826" cy="49239"/>
              </a:xfrm>
              <a:custGeom>
                <a:avLst/>
                <a:gdLst/>
                <a:ahLst/>
                <a:cxnLst/>
                <a:rect l="l" t="t" r="r" b="b"/>
                <a:pathLst>
                  <a:path w="133091" h="68387" extrusionOk="0">
                    <a:moveTo>
                      <a:pt x="0" y="30522"/>
                    </a:moveTo>
                    <a:cubicBezTo>
                      <a:pt x="15696" y="48168"/>
                      <a:pt x="37151" y="61060"/>
                      <a:pt x="62041" y="66112"/>
                    </a:cubicBezTo>
                    <a:cubicBezTo>
                      <a:pt x="87025" y="71164"/>
                      <a:pt x="111730" y="67598"/>
                      <a:pt x="133092" y="57456"/>
                    </a:cubicBezTo>
                    <a:cubicBezTo>
                      <a:pt x="126497" y="30011"/>
                      <a:pt x="104671" y="7461"/>
                      <a:pt x="75137" y="1498"/>
                    </a:cubicBezTo>
                    <a:cubicBezTo>
                      <a:pt x="45695" y="-4465"/>
                      <a:pt x="16810" y="7813"/>
                      <a:pt x="0" y="30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2" name="Google Shape;802;p25"/>
            <p:cNvGrpSpPr/>
            <p:nvPr/>
          </p:nvGrpSpPr>
          <p:grpSpPr>
            <a:xfrm>
              <a:off x="7832178" y="624491"/>
              <a:ext cx="380679" cy="380687"/>
              <a:chOff x="7700516" y="334470"/>
              <a:chExt cx="260436" cy="260441"/>
            </a:xfrm>
          </p:grpSpPr>
          <p:sp>
            <p:nvSpPr>
              <p:cNvPr id="803" name="Google Shape;803;p25"/>
              <p:cNvSpPr/>
              <p:nvPr/>
            </p:nvSpPr>
            <p:spPr>
              <a:xfrm>
                <a:off x="7700516" y="334470"/>
                <a:ext cx="260436" cy="26044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25"/>
              <p:cNvSpPr/>
              <p:nvPr/>
            </p:nvSpPr>
            <p:spPr>
              <a:xfrm>
                <a:off x="7738687" y="435104"/>
                <a:ext cx="61037" cy="37940"/>
              </a:xfrm>
              <a:custGeom>
                <a:avLst/>
                <a:gdLst/>
                <a:ahLst/>
                <a:cxnLst/>
                <a:rect l="l" t="t" r="r" b="b"/>
                <a:pathLst>
                  <a:path w="84774" h="52695" extrusionOk="0">
                    <a:moveTo>
                      <a:pt x="38800" y="22845"/>
                    </a:moveTo>
                    <a:cubicBezTo>
                      <a:pt x="56725" y="19771"/>
                      <a:pt x="74372" y="28315"/>
                      <a:pt x="84774" y="38309"/>
                    </a:cubicBezTo>
                    <a:cubicBezTo>
                      <a:pt x="79852" y="13483"/>
                      <a:pt x="57840" y="-3346"/>
                      <a:pt x="34992" y="564"/>
                    </a:cubicBezTo>
                    <a:cubicBezTo>
                      <a:pt x="12052" y="4474"/>
                      <a:pt x="-3088" y="27647"/>
                      <a:pt x="535" y="52696"/>
                    </a:cubicBezTo>
                    <a:cubicBezTo>
                      <a:pt x="7036" y="39814"/>
                      <a:pt x="20782" y="25919"/>
                      <a:pt x="38800" y="228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25"/>
              <p:cNvSpPr/>
              <p:nvPr/>
            </p:nvSpPr>
            <p:spPr>
              <a:xfrm>
                <a:off x="7848658" y="395655"/>
                <a:ext cx="57654" cy="47662"/>
              </a:xfrm>
              <a:custGeom>
                <a:avLst/>
                <a:gdLst/>
                <a:ahLst/>
                <a:cxnLst/>
                <a:rect l="l" t="t" r="r" b="b"/>
                <a:pathLst>
                  <a:path w="80075" h="66197" extrusionOk="0">
                    <a:moveTo>
                      <a:pt x="31687" y="24886"/>
                    </a:moveTo>
                    <a:cubicBezTo>
                      <a:pt x="15898" y="34035"/>
                      <a:pt x="7818" y="51857"/>
                      <a:pt x="6239" y="66198"/>
                    </a:cubicBezTo>
                    <a:cubicBezTo>
                      <a:pt x="-5928" y="43982"/>
                      <a:pt x="202" y="16973"/>
                      <a:pt x="20264" y="5326"/>
                    </a:cubicBezTo>
                    <a:cubicBezTo>
                      <a:pt x="40324" y="-6320"/>
                      <a:pt x="66887" y="1779"/>
                      <a:pt x="80075" y="23326"/>
                    </a:cubicBezTo>
                    <a:cubicBezTo>
                      <a:pt x="66887" y="17595"/>
                      <a:pt x="47383" y="15729"/>
                      <a:pt x="31687" y="248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6" name="Google Shape;806;p25"/>
              <p:cNvSpPr/>
              <p:nvPr/>
            </p:nvSpPr>
            <p:spPr>
              <a:xfrm>
                <a:off x="7748487" y="466702"/>
                <a:ext cx="64928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78" h="90146" extrusionOk="0">
                    <a:moveTo>
                      <a:pt x="87492" y="29725"/>
                    </a:moveTo>
                    <a:cubicBezTo>
                      <a:pt x="78948" y="6330"/>
                      <a:pt x="53128" y="-5772"/>
                      <a:pt x="29723" y="2708"/>
                    </a:cubicBezTo>
                    <a:cubicBezTo>
                      <a:pt x="6319" y="11178"/>
                      <a:pt x="-5755" y="37016"/>
                      <a:pt x="2696" y="60421"/>
                    </a:cubicBezTo>
                    <a:cubicBezTo>
                      <a:pt x="11241" y="83817"/>
                      <a:pt x="37061" y="95919"/>
                      <a:pt x="60466" y="87439"/>
                    </a:cubicBezTo>
                    <a:cubicBezTo>
                      <a:pt x="83777" y="78959"/>
                      <a:pt x="95945" y="53130"/>
                      <a:pt x="87492" y="297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25"/>
              <p:cNvSpPr/>
              <p:nvPr/>
            </p:nvSpPr>
            <p:spPr>
              <a:xfrm>
                <a:off x="7856121" y="427726"/>
                <a:ext cx="64896" cy="64905"/>
              </a:xfrm>
              <a:custGeom>
                <a:avLst/>
                <a:gdLst/>
                <a:ahLst/>
                <a:cxnLst/>
                <a:rect l="l" t="t" r="r" b="b"/>
                <a:pathLst>
                  <a:path w="90133" h="90146" extrusionOk="0">
                    <a:moveTo>
                      <a:pt x="87437" y="29725"/>
                    </a:moveTo>
                    <a:cubicBezTo>
                      <a:pt x="78985" y="6330"/>
                      <a:pt x="53165" y="-5772"/>
                      <a:pt x="29760" y="2708"/>
                    </a:cubicBezTo>
                    <a:cubicBezTo>
                      <a:pt x="6355" y="11178"/>
                      <a:pt x="-5811" y="37016"/>
                      <a:pt x="2734" y="60421"/>
                    </a:cubicBezTo>
                    <a:cubicBezTo>
                      <a:pt x="11185" y="83817"/>
                      <a:pt x="37005" y="95918"/>
                      <a:pt x="60410" y="87439"/>
                    </a:cubicBezTo>
                    <a:cubicBezTo>
                      <a:pt x="83815" y="78968"/>
                      <a:pt x="95889" y="53130"/>
                      <a:pt x="87437" y="297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25"/>
              <p:cNvSpPr/>
              <p:nvPr/>
            </p:nvSpPr>
            <p:spPr>
              <a:xfrm>
                <a:off x="7778720" y="454375"/>
                <a:ext cx="113135" cy="68712"/>
              </a:xfrm>
              <a:custGeom>
                <a:avLst/>
                <a:gdLst/>
                <a:ahLst/>
                <a:cxnLst/>
                <a:rect l="l" t="t" r="r" b="b"/>
                <a:pathLst>
                  <a:path w="157132" h="95434" extrusionOk="0">
                    <a:moveTo>
                      <a:pt x="99595" y="90019"/>
                    </a:moveTo>
                    <a:cubicBezTo>
                      <a:pt x="63467" y="103124"/>
                      <a:pt x="24737" y="91979"/>
                      <a:pt x="1146" y="61617"/>
                    </a:cubicBezTo>
                    <a:cubicBezTo>
                      <a:pt x="-711" y="59295"/>
                      <a:pt x="-247" y="55961"/>
                      <a:pt x="2075" y="54150"/>
                    </a:cubicBezTo>
                    <a:cubicBezTo>
                      <a:pt x="4397" y="52348"/>
                      <a:pt x="7741" y="52766"/>
                      <a:pt x="9505" y="55079"/>
                    </a:cubicBezTo>
                    <a:cubicBezTo>
                      <a:pt x="30310" y="81735"/>
                      <a:pt x="64210" y="91515"/>
                      <a:pt x="95974" y="80016"/>
                    </a:cubicBezTo>
                    <a:cubicBezTo>
                      <a:pt x="127738" y="68509"/>
                      <a:pt x="147520" y="39262"/>
                      <a:pt x="146405" y="5501"/>
                    </a:cubicBezTo>
                    <a:cubicBezTo>
                      <a:pt x="146313" y="2567"/>
                      <a:pt x="148635" y="105"/>
                      <a:pt x="151514" y="3"/>
                    </a:cubicBezTo>
                    <a:cubicBezTo>
                      <a:pt x="154486" y="-99"/>
                      <a:pt x="156900" y="2204"/>
                      <a:pt x="157086" y="5139"/>
                    </a:cubicBezTo>
                    <a:cubicBezTo>
                      <a:pt x="158293" y="43590"/>
                      <a:pt x="135817" y="76905"/>
                      <a:pt x="99595" y="900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09" name="Google Shape;809;p25"/>
          <p:cNvGrpSpPr/>
          <p:nvPr/>
        </p:nvGrpSpPr>
        <p:grpSpPr>
          <a:xfrm>
            <a:off x="7274544" y="2631698"/>
            <a:ext cx="1807780" cy="2511798"/>
            <a:chOff x="-821462" y="3533605"/>
            <a:chExt cx="1134400" cy="1576376"/>
          </a:xfrm>
        </p:grpSpPr>
        <p:sp>
          <p:nvSpPr>
            <p:cNvPr id="810" name="Google Shape;810;p25"/>
            <p:cNvSpPr/>
            <p:nvPr/>
          </p:nvSpPr>
          <p:spPr>
            <a:xfrm>
              <a:off x="-789428" y="4273866"/>
              <a:ext cx="1053659" cy="432212"/>
            </a:xfrm>
            <a:custGeom>
              <a:avLst/>
              <a:gdLst/>
              <a:ahLst/>
              <a:cxnLst/>
              <a:rect l="l" t="t" r="r" b="b"/>
              <a:pathLst>
                <a:path w="1145282" h="469796" extrusionOk="0">
                  <a:moveTo>
                    <a:pt x="1145276" y="469797"/>
                  </a:moveTo>
                  <a:cubicBezTo>
                    <a:pt x="1146205" y="289097"/>
                    <a:pt x="1045824" y="140875"/>
                    <a:pt x="916011" y="108322"/>
                  </a:cubicBezTo>
                  <a:cubicBezTo>
                    <a:pt x="800797" y="79437"/>
                    <a:pt x="703509" y="151955"/>
                    <a:pt x="683652" y="167447"/>
                  </a:cubicBezTo>
                  <a:lnTo>
                    <a:pt x="683652" y="0"/>
                  </a:lnTo>
                  <a:lnTo>
                    <a:pt x="505274" y="0"/>
                  </a:lnTo>
                  <a:lnTo>
                    <a:pt x="505274" y="167447"/>
                  </a:lnTo>
                  <a:cubicBezTo>
                    <a:pt x="483531" y="151955"/>
                    <a:pt x="377058" y="79437"/>
                    <a:pt x="250950" y="108322"/>
                  </a:cubicBezTo>
                  <a:cubicBezTo>
                    <a:pt x="108858" y="140875"/>
                    <a:pt x="-1005" y="289097"/>
                    <a:pt x="7" y="469797"/>
                  </a:cubicBezTo>
                  <a:cubicBezTo>
                    <a:pt x="204289" y="468664"/>
                    <a:pt x="958641" y="468664"/>
                    <a:pt x="1145276" y="469797"/>
                  </a:cubicBezTo>
                  <a:close/>
                </a:path>
              </a:pathLst>
            </a:custGeom>
            <a:solidFill>
              <a:srgbClr val="91603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25"/>
            <p:cNvSpPr/>
            <p:nvPr/>
          </p:nvSpPr>
          <p:spPr>
            <a:xfrm>
              <a:off x="-561555" y="4523702"/>
              <a:ext cx="16081" cy="182308"/>
            </a:xfrm>
            <a:custGeom>
              <a:avLst/>
              <a:gdLst/>
              <a:ahLst/>
              <a:cxnLst/>
              <a:rect l="l" t="t" r="r" b="b"/>
              <a:pathLst>
                <a:path w="17479" h="198161" extrusionOk="0">
                  <a:moveTo>
                    <a:pt x="17479" y="0"/>
                  </a:moveTo>
                  <a:lnTo>
                    <a:pt x="0" y="198161"/>
                  </a:lnTo>
                </a:path>
              </a:pathLst>
            </a:custGeom>
            <a:noFill/>
            <a:ln w="9525" cap="flat" cmpd="sng">
              <a:solidFill>
                <a:srgbClr val="2B292D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25"/>
            <p:cNvSpPr/>
            <p:nvPr/>
          </p:nvSpPr>
          <p:spPr>
            <a:xfrm>
              <a:off x="26283" y="4536319"/>
              <a:ext cx="10578" cy="169688"/>
            </a:xfrm>
            <a:custGeom>
              <a:avLst/>
              <a:gdLst/>
              <a:ahLst/>
              <a:cxnLst/>
              <a:rect l="l" t="t" r="r" b="b"/>
              <a:pathLst>
                <a:path w="11498" h="184443" extrusionOk="0">
                  <a:moveTo>
                    <a:pt x="0" y="0"/>
                  </a:moveTo>
                  <a:lnTo>
                    <a:pt x="11498" y="184443"/>
                  </a:lnTo>
                </a:path>
              </a:pathLst>
            </a:custGeom>
            <a:noFill/>
            <a:ln w="9525" cap="flat" cmpd="sng">
              <a:solidFill>
                <a:srgbClr val="2B292D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25"/>
            <p:cNvSpPr/>
            <p:nvPr/>
          </p:nvSpPr>
          <p:spPr>
            <a:xfrm>
              <a:off x="-805858" y="4493930"/>
              <a:ext cx="1053671" cy="616051"/>
            </a:xfrm>
            <a:custGeom>
              <a:avLst/>
              <a:gdLst/>
              <a:ahLst/>
              <a:cxnLst/>
              <a:rect l="l" t="t" r="r" b="b"/>
              <a:pathLst>
                <a:path w="1145295" h="673280" extrusionOk="0">
                  <a:moveTo>
                    <a:pt x="87745" y="0"/>
                  </a:moveTo>
                  <a:cubicBezTo>
                    <a:pt x="43833" y="117907"/>
                    <a:pt x="-497" y="507496"/>
                    <a:pt x="4" y="673280"/>
                  </a:cubicBezTo>
                  <a:cubicBezTo>
                    <a:pt x="204277" y="671181"/>
                    <a:pt x="958638" y="671181"/>
                    <a:pt x="1145274" y="673280"/>
                  </a:cubicBezTo>
                  <a:cubicBezTo>
                    <a:pt x="1145729" y="507496"/>
                    <a:pt x="1139450" y="117907"/>
                    <a:pt x="1099328" y="0"/>
                  </a:cubicBezTo>
                  <a:lnTo>
                    <a:pt x="624329" y="91855"/>
                  </a:lnTo>
                  <a:lnTo>
                    <a:pt x="877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25"/>
            <p:cNvSpPr/>
            <p:nvPr/>
          </p:nvSpPr>
          <p:spPr>
            <a:xfrm>
              <a:off x="-231651" y="4580697"/>
              <a:ext cx="854" cy="171730"/>
            </a:xfrm>
            <a:custGeom>
              <a:avLst/>
              <a:gdLst/>
              <a:ahLst/>
              <a:cxnLst/>
              <a:rect l="l" t="t" r="r" b="b"/>
              <a:pathLst>
                <a:path w="928" h="186663" extrusionOk="0">
                  <a:moveTo>
                    <a:pt x="0" y="0"/>
                  </a:moveTo>
                  <a:lnTo>
                    <a:pt x="0" y="186663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25"/>
            <p:cNvSpPr/>
            <p:nvPr/>
          </p:nvSpPr>
          <p:spPr>
            <a:xfrm>
              <a:off x="-213619" y="4606597"/>
              <a:ext cx="15055" cy="15055"/>
            </a:xfrm>
            <a:custGeom>
              <a:avLst/>
              <a:gdLst/>
              <a:ahLst/>
              <a:cxnLst/>
              <a:rect l="l" t="t" r="r" b="b"/>
              <a:pathLst>
                <a:path w="16364" h="16364" extrusionOk="0">
                  <a:moveTo>
                    <a:pt x="16365" y="8182"/>
                  </a:moveTo>
                  <a:cubicBezTo>
                    <a:pt x="16365" y="12706"/>
                    <a:pt x="12705" y="16365"/>
                    <a:pt x="8182" y="16365"/>
                  </a:cubicBezTo>
                  <a:cubicBezTo>
                    <a:pt x="3659" y="16365"/>
                    <a:pt x="0" y="12706"/>
                    <a:pt x="0" y="8182"/>
                  </a:cubicBezTo>
                  <a:cubicBezTo>
                    <a:pt x="0" y="3659"/>
                    <a:pt x="3659" y="0"/>
                    <a:pt x="8182" y="0"/>
                  </a:cubicBezTo>
                  <a:cubicBezTo>
                    <a:pt x="12705" y="0"/>
                    <a:pt x="16365" y="3659"/>
                    <a:pt x="16365" y="818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25"/>
            <p:cNvSpPr/>
            <p:nvPr/>
          </p:nvSpPr>
          <p:spPr>
            <a:xfrm>
              <a:off x="-213619" y="4697905"/>
              <a:ext cx="15055" cy="15055"/>
            </a:xfrm>
            <a:custGeom>
              <a:avLst/>
              <a:gdLst/>
              <a:ahLst/>
              <a:cxnLst/>
              <a:rect l="l" t="t" r="r" b="b"/>
              <a:pathLst>
                <a:path w="16364" h="16364" extrusionOk="0">
                  <a:moveTo>
                    <a:pt x="16365" y="8182"/>
                  </a:moveTo>
                  <a:cubicBezTo>
                    <a:pt x="16365" y="12705"/>
                    <a:pt x="12705" y="16365"/>
                    <a:pt x="8182" y="16365"/>
                  </a:cubicBezTo>
                  <a:cubicBezTo>
                    <a:pt x="3659" y="16365"/>
                    <a:pt x="0" y="12705"/>
                    <a:pt x="0" y="8182"/>
                  </a:cubicBezTo>
                  <a:cubicBezTo>
                    <a:pt x="0" y="3659"/>
                    <a:pt x="3659" y="0"/>
                    <a:pt x="8182" y="0"/>
                  </a:cubicBezTo>
                  <a:cubicBezTo>
                    <a:pt x="12705" y="0"/>
                    <a:pt x="16365" y="3659"/>
                    <a:pt x="16365" y="8182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25"/>
            <p:cNvSpPr/>
            <p:nvPr/>
          </p:nvSpPr>
          <p:spPr>
            <a:xfrm>
              <a:off x="-821462" y="4362511"/>
              <a:ext cx="438107" cy="746406"/>
            </a:xfrm>
            <a:custGeom>
              <a:avLst/>
              <a:gdLst/>
              <a:ahLst/>
              <a:cxnLst/>
              <a:rect l="l" t="t" r="r" b="b"/>
              <a:pathLst>
                <a:path w="476203" h="811311" extrusionOk="0">
                  <a:moveTo>
                    <a:pt x="476204" y="34670"/>
                  </a:moveTo>
                  <a:cubicBezTo>
                    <a:pt x="428791" y="13448"/>
                    <a:pt x="360898" y="-9502"/>
                    <a:pt x="285185" y="4076"/>
                  </a:cubicBezTo>
                  <a:cubicBezTo>
                    <a:pt x="73389" y="42081"/>
                    <a:pt x="12379" y="308098"/>
                    <a:pt x="1800" y="494092"/>
                  </a:cubicBezTo>
                  <a:cubicBezTo>
                    <a:pt x="416" y="518408"/>
                    <a:pt x="-104" y="790424"/>
                    <a:pt x="17" y="811312"/>
                  </a:cubicBezTo>
                  <a:cubicBezTo>
                    <a:pt x="82278" y="810857"/>
                    <a:pt x="288547" y="810588"/>
                    <a:pt x="476204" y="810495"/>
                  </a:cubicBezTo>
                  <a:lnTo>
                    <a:pt x="476204" y="346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25"/>
            <p:cNvSpPr/>
            <p:nvPr/>
          </p:nvSpPr>
          <p:spPr>
            <a:xfrm>
              <a:off x="-87688" y="4366266"/>
              <a:ext cx="400626" cy="742650"/>
            </a:xfrm>
            <a:custGeom>
              <a:avLst/>
              <a:gdLst/>
              <a:ahLst/>
              <a:cxnLst/>
              <a:rect l="l" t="t" r="r" b="b"/>
              <a:pathLst>
                <a:path w="435463" h="807228" extrusionOk="0">
                  <a:moveTo>
                    <a:pt x="0" y="806439"/>
                  </a:moveTo>
                  <a:cubicBezTo>
                    <a:pt x="167289" y="806550"/>
                    <a:pt x="366584" y="806811"/>
                    <a:pt x="435451" y="807228"/>
                  </a:cubicBezTo>
                  <a:cubicBezTo>
                    <a:pt x="435516" y="794672"/>
                    <a:pt x="435331" y="532472"/>
                    <a:pt x="434848" y="518884"/>
                  </a:cubicBezTo>
                  <a:cubicBezTo>
                    <a:pt x="428374" y="336846"/>
                    <a:pt x="368952" y="72334"/>
                    <a:pt x="153042" y="7868"/>
                  </a:cubicBezTo>
                  <a:cubicBezTo>
                    <a:pt x="95616" y="-9276"/>
                    <a:pt x="41367" y="4543"/>
                    <a:pt x="0" y="21243"/>
                  </a:cubicBezTo>
                  <a:lnTo>
                    <a:pt x="0" y="8064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25"/>
            <p:cNvSpPr/>
            <p:nvPr/>
          </p:nvSpPr>
          <p:spPr>
            <a:xfrm>
              <a:off x="-504963" y="4394438"/>
              <a:ext cx="121521" cy="714511"/>
            </a:xfrm>
            <a:custGeom>
              <a:avLst/>
              <a:gdLst/>
              <a:ahLst/>
              <a:cxnLst/>
              <a:rect l="l" t="t" r="r" b="b"/>
              <a:pathLst>
                <a:path w="132088" h="776642" extrusionOk="0">
                  <a:moveTo>
                    <a:pt x="132089" y="0"/>
                  </a:moveTo>
                  <a:lnTo>
                    <a:pt x="9148" y="75639"/>
                  </a:lnTo>
                  <a:lnTo>
                    <a:pt x="77728" y="154649"/>
                  </a:lnTo>
                  <a:lnTo>
                    <a:pt x="0" y="210031"/>
                  </a:lnTo>
                  <a:lnTo>
                    <a:pt x="83821" y="776642"/>
                  </a:lnTo>
                  <a:lnTo>
                    <a:pt x="132089" y="776642"/>
                  </a:lnTo>
                  <a:lnTo>
                    <a:pt x="1320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25"/>
            <p:cNvSpPr/>
            <p:nvPr/>
          </p:nvSpPr>
          <p:spPr>
            <a:xfrm>
              <a:off x="-87688" y="4385804"/>
              <a:ext cx="121513" cy="723106"/>
            </a:xfrm>
            <a:custGeom>
              <a:avLst/>
              <a:gdLst/>
              <a:ahLst/>
              <a:cxnLst/>
              <a:rect l="l" t="t" r="r" b="b"/>
              <a:pathLst>
                <a:path w="132079" h="785985" extrusionOk="0">
                  <a:moveTo>
                    <a:pt x="0" y="0"/>
                  </a:moveTo>
                  <a:lnTo>
                    <a:pt x="122941" y="84982"/>
                  </a:lnTo>
                  <a:lnTo>
                    <a:pt x="54361" y="163992"/>
                  </a:lnTo>
                  <a:lnTo>
                    <a:pt x="132080" y="219374"/>
                  </a:lnTo>
                  <a:lnTo>
                    <a:pt x="48268" y="785985"/>
                  </a:lnTo>
                  <a:lnTo>
                    <a:pt x="0" y="7859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25"/>
            <p:cNvSpPr/>
            <p:nvPr/>
          </p:nvSpPr>
          <p:spPr>
            <a:xfrm>
              <a:off x="-562358" y="4506985"/>
              <a:ext cx="17320" cy="599278"/>
            </a:xfrm>
            <a:custGeom>
              <a:avLst/>
              <a:gdLst/>
              <a:ahLst/>
              <a:cxnLst/>
              <a:rect l="l" t="t" r="r" b="b"/>
              <a:pathLst>
                <a:path w="18826" h="651389" extrusionOk="0">
                  <a:moveTo>
                    <a:pt x="18826" y="0"/>
                  </a:moveTo>
                  <a:lnTo>
                    <a:pt x="0" y="651389"/>
                  </a:lnTo>
                </a:path>
              </a:pathLst>
            </a:custGeom>
            <a:noFill/>
            <a:ln w="9525" cap="flat" cmpd="sng">
              <a:solidFill>
                <a:srgbClr val="2B292D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25"/>
            <p:cNvSpPr/>
            <p:nvPr/>
          </p:nvSpPr>
          <p:spPr>
            <a:xfrm>
              <a:off x="70738" y="4519807"/>
              <a:ext cx="11390" cy="585683"/>
            </a:xfrm>
            <a:custGeom>
              <a:avLst/>
              <a:gdLst/>
              <a:ahLst/>
              <a:cxnLst/>
              <a:rect l="l" t="t" r="r" b="b"/>
              <a:pathLst>
                <a:path w="12380" h="636612" extrusionOk="0">
                  <a:moveTo>
                    <a:pt x="0" y="0"/>
                  </a:moveTo>
                  <a:lnTo>
                    <a:pt x="12380" y="636612"/>
                  </a:lnTo>
                </a:path>
              </a:pathLst>
            </a:custGeom>
            <a:noFill/>
            <a:ln w="9525" cap="flat" cmpd="sng">
              <a:solidFill>
                <a:srgbClr val="2B292D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25"/>
            <p:cNvSpPr/>
            <p:nvPr/>
          </p:nvSpPr>
          <p:spPr>
            <a:xfrm>
              <a:off x="-694151" y="3533605"/>
              <a:ext cx="925284" cy="772353"/>
            </a:xfrm>
            <a:custGeom>
              <a:avLst/>
              <a:gdLst/>
              <a:ahLst/>
              <a:cxnLst/>
              <a:rect l="l" t="t" r="r" b="b"/>
              <a:pathLst>
                <a:path w="1005743" h="839514" extrusionOk="0">
                  <a:moveTo>
                    <a:pt x="917538" y="403374"/>
                  </a:moveTo>
                  <a:cubicBezTo>
                    <a:pt x="911929" y="403318"/>
                    <a:pt x="906263" y="403513"/>
                    <a:pt x="900644" y="404006"/>
                  </a:cubicBezTo>
                  <a:cubicBezTo>
                    <a:pt x="921188" y="382170"/>
                    <a:pt x="936857" y="354047"/>
                    <a:pt x="945086" y="335119"/>
                  </a:cubicBezTo>
                  <a:cubicBezTo>
                    <a:pt x="977694" y="260177"/>
                    <a:pt x="950445" y="187065"/>
                    <a:pt x="864441" y="159128"/>
                  </a:cubicBezTo>
                  <a:cubicBezTo>
                    <a:pt x="835018" y="149571"/>
                    <a:pt x="790047" y="148298"/>
                    <a:pt x="749125" y="157409"/>
                  </a:cubicBezTo>
                  <a:cubicBezTo>
                    <a:pt x="748494" y="130614"/>
                    <a:pt x="742011" y="104349"/>
                    <a:pt x="730643" y="83340"/>
                  </a:cubicBezTo>
                  <a:cubicBezTo>
                    <a:pt x="671861" y="-25288"/>
                    <a:pt x="492703" y="-13056"/>
                    <a:pt x="394653" y="37218"/>
                  </a:cubicBezTo>
                  <a:cubicBezTo>
                    <a:pt x="353258" y="58440"/>
                    <a:pt x="322767" y="86591"/>
                    <a:pt x="300309" y="124633"/>
                  </a:cubicBezTo>
                  <a:cubicBezTo>
                    <a:pt x="291319" y="139865"/>
                    <a:pt x="286108" y="154967"/>
                    <a:pt x="283108" y="168768"/>
                  </a:cubicBezTo>
                  <a:cubicBezTo>
                    <a:pt x="237877" y="134478"/>
                    <a:pt x="188560" y="116293"/>
                    <a:pt x="125813" y="154521"/>
                  </a:cubicBezTo>
                  <a:cubicBezTo>
                    <a:pt x="52236" y="199343"/>
                    <a:pt x="2538" y="330410"/>
                    <a:pt x="80703" y="384344"/>
                  </a:cubicBezTo>
                  <a:cubicBezTo>
                    <a:pt x="68972" y="387074"/>
                    <a:pt x="58988" y="390250"/>
                    <a:pt x="53434" y="392712"/>
                  </a:cubicBezTo>
                  <a:cubicBezTo>
                    <a:pt x="7488" y="413126"/>
                    <a:pt x="-3611" y="468053"/>
                    <a:pt x="940" y="511566"/>
                  </a:cubicBezTo>
                  <a:cubicBezTo>
                    <a:pt x="5491" y="555116"/>
                    <a:pt x="59276" y="590232"/>
                    <a:pt x="100829" y="606690"/>
                  </a:cubicBezTo>
                  <a:cubicBezTo>
                    <a:pt x="109346" y="610062"/>
                    <a:pt x="124577" y="610860"/>
                    <a:pt x="140933" y="609198"/>
                  </a:cubicBezTo>
                  <a:cubicBezTo>
                    <a:pt x="121763" y="629575"/>
                    <a:pt x="108380" y="654707"/>
                    <a:pt x="108696" y="674091"/>
                  </a:cubicBezTo>
                  <a:cubicBezTo>
                    <a:pt x="109253" y="708334"/>
                    <a:pt x="140896" y="747194"/>
                    <a:pt x="172790" y="763252"/>
                  </a:cubicBezTo>
                  <a:cubicBezTo>
                    <a:pt x="227624" y="790855"/>
                    <a:pt x="287148" y="763038"/>
                    <a:pt x="335890" y="739345"/>
                  </a:cubicBezTo>
                  <a:cubicBezTo>
                    <a:pt x="356639" y="798731"/>
                    <a:pt x="416433" y="839225"/>
                    <a:pt x="482895" y="839513"/>
                  </a:cubicBezTo>
                  <a:cubicBezTo>
                    <a:pt x="553379" y="839819"/>
                    <a:pt x="616377" y="794858"/>
                    <a:pt x="634107" y="730606"/>
                  </a:cubicBezTo>
                  <a:cubicBezTo>
                    <a:pt x="671053" y="784771"/>
                    <a:pt x="728553" y="818662"/>
                    <a:pt x="782385" y="809839"/>
                  </a:cubicBezTo>
                  <a:cubicBezTo>
                    <a:pt x="807183" y="805780"/>
                    <a:pt x="831655" y="793474"/>
                    <a:pt x="853389" y="770859"/>
                  </a:cubicBezTo>
                  <a:cubicBezTo>
                    <a:pt x="881177" y="741946"/>
                    <a:pt x="866911" y="677611"/>
                    <a:pt x="828990" y="656240"/>
                  </a:cubicBezTo>
                  <a:cubicBezTo>
                    <a:pt x="859073" y="654429"/>
                    <a:pt x="897171" y="640479"/>
                    <a:pt x="915477" y="632278"/>
                  </a:cubicBezTo>
                  <a:cubicBezTo>
                    <a:pt x="964748" y="610210"/>
                    <a:pt x="1001192" y="565471"/>
                    <a:pt x="1005316" y="514194"/>
                  </a:cubicBezTo>
                  <a:cubicBezTo>
                    <a:pt x="1009663" y="460112"/>
                    <a:pt x="980880" y="404061"/>
                    <a:pt x="917566" y="4033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25"/>
            <p:cNvSpPr/>
            <p:nvPr/>
          </p:nvSpPr>
          <p:spPr>
            <a:xfrm>
              <a:off x="-477767" y="3801604"/>
              <a:ext cx="454290" cy="486703"/>
            </a:xfrm>
            <a:custGeom>
              <a:avLst/>
              <a:gdLst/>
              <a:ahLst/>
              <a:cxnLst/>
              <a:rect l="l" t="t" r="r" b="b"/>
              <a:pathLst>
                <a:path w="493794" h="529025" extrusionOk="0">
                  <a:moveTo>
                    <a:pt x="490456" y="301942"/>
                  </a:moveTo>
                  <a:cubicBezTo>
                    <a:pt x="468231" y="446542"/>
                    <a:pt x="341176" y="546997"/>
                    <a:pt x="206663" y="526332"/>
                  </a:cubicBezTo>
                  <a:cubicBezTo>
                    <a:pt x="72150" y="505658"/>
                    <a:pt x="-18878" y="371683"/>
                    <a:pt x="3338" y="227084"/>
                  </a:cubicBezTo>
                  <a:cubicBezTo>
                    <a:pt x="25563" y="82485"/>
                    <a:pt x="152618" y="-17971"/>
                    <a:pt x="287131" y="2694"/>
                  </a:cubicBezTo>
                  <a:cubicBezTo>
                    <a:pt x="421644" y="23368"/>
                    <a:pt x="512672" y="157343"/>
                    <a:pt x="490456" y="3019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25"/>
            <p:cNvSpPr/>
            <p:nvPr/>
          </p:nvSpPr>
          <p:spPr>
            <a:xfrm>
              <a:off x="-271408" y="3654302"/>
              <a:ext cx="62606" cy="187297"/>
            </a:xfrm>
            <a:custGeom>
              <a:avLst/>
              <a:gdLst/>
              <a:ahLst/>
              <a:cxnLst/>
              <a:rect l="l" t="t" r="r" b="b"/>
              <a:pathLst>
                <a:path w="68050" h="203584" extrusionOk="0">
                  <a:moveTo>
                    <a:pt x="5378" y="0"/>
                  </a:moveTo>
                  <a:cubicBezTo>
                    <a:pt x="5378" y="0"/>
                    <a:pt x="-27138" y="129795"/>
                    <a:pt x="67735" y="203585"/>
                  </a:cubicBezTo>
                  <a:cubicBezTo>
                    <a:pt x="67735" y="203585"/>
                    <a:pt x="76196" y="23916"/>
                    <a:pt x="53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25"/>
            <p:cNvSpPr/>
            <p:nvPr/>
          </p:nvSpPr>
          <p:spPr>
            <a:xfrm>
              <a:off x="-216048" y="3678510"/>
              <a:ext cx="112415" cy="162408"/>
            </a:xfrm>
            <a:custGeom>
              <a:avLst/>
              <a:gdLst/>
              <a:ahLst/>
              <a:cxnLst/>
              <a:rect l="l" t="t" r="r" b="b"/>
              <a:pathLst>
                <a:path w="122190" h="176530" extrusionOk="0">
                  <a:moveTo>
                    <a:pt x="119081" y="0"/>
                  </a:moveTo>
                  <a:cubicBezTo>
                    <a:pt x="119081" y="0"/>
                    <a:pt x="-2271" y="56367"/>
                    <a:pt x="32" y="176530"/>
                  </a:cubicBezTo>
                  <a:cubicBezTo>
                    <a:pt x="32" y="176530"/>
                    <a:pt x="145031" y="70094"/>
                    <a:pt x="1190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25"/>
            <p:cNvSpPr/>
            <p:nvPr/>
          </p:nvSpPr>
          <p:spPr>
            <a:xfrm>
              <a:off x="-528996" y="3852255"/>
              <a:ext cx="576012" cy="500281"/>
            </a:xfrm>
            <a:custGeom>
              <a:avLst/>
              <a:gdLst/>
              <a:ahLst/>
              <a:cxnLst/>
              <a:rect l="l" t="t" r="r" b="b"/>
              <a:pathLst>
                <a:path w="626100" h="543784" extrusionOk="0">
                  <a:moveTo>
                    <a:pt x="588748" y="238763"/>
                  </a:moveTo>
                  <a:cubicBezTo>
                    <a:pt x="569133" y="232856"/>
                    <a:pt x="547734" y="241568"/>
                    <a:pt x="531481" y="259540"/>
                  </a:cubicBezTo>
                  <a:cubicBezTo>
                    <a:pt x="525323" y="113519"/>
                    <a:pt x="425249" y="-1917"/>
                    <a:pt x="304583" y="24"/>
                  </a:cubicBezTo>
                  <a:cubicBezTo>
                    <a:pt x="185748" y="1937"/>
                    <a:pt x="90484" y="117002"/>
                    <a:pt x="86249" y="260088"/>
                  </a:cubicBezTo>
                  <a:cubicBezTo>
                    <a:pt x="70665" y="247271"/>
                    <a:pt x="52173" y="242014"/>
                    <a:pt x="35362" y="247670"/>
                  </a:cubicBezTo>
                  <a:cubicBezTo>
                    <a:pt x="4871" y="257924"/>
                    <a:pt x="-8457" y="300080"/>
                    <a:pt x="5595" y="341828"/>
                  </a:cubicBezTo>
                  <a:cubicBezTo>
                    <a:pt x="19638" y="383576"/>
                    <a:pt x="55739" y="409099"/>
                    <a:pt x="86231" y="398845"/>
                  </a:cubicBezTo>
                  <a:cubicBezTo>
                    <a:pt x="94339" y="396115"/>
                    <a:pt x="101184" y="391081"/>
                    <a:pt x="106673" y="384449"/>
                  </a:cubicBezTo>
                  <a:cubicBezTo>
                    <a:pt x="142709" y="479611"/>
                    <a:pt x="222137" y="545228"/>
                    <a:pt x="313342" y="543760"/>
                  </a:cubicBezTo>
                  <a:cubicBezTo>
                    <a:pt x="406627" y="542256"/>
                    <a:pt x="485349" y="471019"/>
                    <a:pt x="516964" y="371252"/>
                  </a:cubicBezTo>
                  <a:cubicBezTo>
                    <a:pt x="523308" y="381022"/>
                    <a:pt x="532029" y="388266"/>
                    <a:pt x="542774" y="391499"/>
                  </a:cubicBezTo>
                  <a:cubicBezTo>
                    <a:pt x="573582" y="400768"/>
                    <a:pt x="608838" y="374094"/>
                    <a:pt x="621534" y="331918"/>
                  </a:cubicBezTo>
                  <a:cubicBezTo>
                    <a:pt x="634230" y="289743"/>
                    <a:pt x="619546" y="248042"/>
                    <a:pt x="588748" y="238763"/>
                  </a:cubicBezTo>
                  <a:close/>
                </a:path>
              </a:pathLst>
            </a:custGeom>
            <a:solidFill>
              <a:srgbClr val="91603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25"/>
            <p:cNvSpPr/>
            <p:nvPr/>
          </p:nvSpPr>
          <p:spPr>
            <a:xfrm>
              <a:off x="-448806" y="3838728"/>
              <a:ext cx="372247" cy="161925"/>
            </a:xfrm>
            <a:custGeom>
              <a:avLst/>
              <a:gdLst/>
              <a:ahLst/>
              <a:cxnLst/>
              <a:rect l="l" t="t" r="r" b="b"/>
              <a:pathLst>
                <a:path w="404616" h="176005" extrusionOk="0">
                  <a:moveTo>
                    <a:pt x="404607" y="108408"/>
                  </a:moveTo>
                  <a:cubicBezTo>
                    <a:pt x="386728" y="127327"/>
                    <a:pt x="362599" y="138816"/>
                    <a:pt x="336241" y="138416"/>
                  </a:cubicBezTo>
                  <a:cubicBezTo>
                    <a:pt x="315102" y="138026"/>
                    <a:pt x="295793" y="130067"/>
                    <a:pt x="280134" y="117147"/>
                  </a:cubicBezTo>
                  <a:cubicBezTo>
                    <a:pt x="257955" y="139197"/>
                    <a:pt x="225857" y="153026"/>
                    <a:pt x="190100" y="152505"/>
                  </a:cubicBezTo>
                  <a:cubicBezTo>
                    <a:pt x="164401" y="151986"/>
                    <a:pt x="140912" y="144286"/>
                    <a:pt x="121733" y="131627"/>
                  </a:cubicBezTo>
                  <a:cubicBezTo>
                    <a:pt x="104245" y="158896"/>
                    <a:pt x="75676" y="176514"/>
                    <a:pt x="43708" y="175994"/>
                  </a:cubicBezTo>
                  <a:cubicBezTo>
                    <a:pt x="27919" y="175734"/>
                    <a:pt x="13049" y="171034"/>
                    <a:pt x="0" y="163075"/>
                  </a:cubicBezTo>
                  <a:cubicBezTo>
                    <a:pt x="41488" y="68870"/>
                    <a:pt x="116774" y="4544"/>
                    <a:pt x="205768" y="235"/>
                  </a:cubicBezTo>
                  <a:cubicBezTo>
                    <a:pt x="282883" y="-3545"/>
                    <a:pt x="354120" y="38602"/>
                    <a:pt x="404616" y="1083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25"/>
            <p:cNvSpPr/>
            <p:nvPr/>
          </p:nvSpPr>
          <p:spPr>
            <a:xfrm>
              <a:off x="-239784" y="4260514"/>
              <a:ext cx="9988" cy="777"/>
            </a:xfrm>
            <a:custGeom>
              <a:avLst/>
              <a:gdLst/>
              <a:ahLst/>
              <a:cxnLst/>
              <a:rect l="l" t="t" r="r" b="b"/>
              <a:pathLst>
                <a:path w="10857" h="845" extrusionOk="0">
                  <a:moveTo>
                    <a:pt x="10857" y="0"/>
                  </a:moveTo>
                  <a:cubicBezTo>
                    <a:pt x="7319" y="530"/>
                    <a:pt x="3706" y="836"/>
                    <a:pt x="0" y="845"/>
                  </a:cubicBezTo>
                  <a:cubicBezTo>
                    <a:pt x="3734" y="697"/>
                    <a:pt x="7365" y="409"/>
                    <a:pt x="10857" y="0"/>
                  </a:cubicBezTo>
                  <a:close/>
                </a:path>
              </a:pathLst>
            </a:custGeom>
            <a:solidFill>
              <a:srgbClr val="DF69D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30" name="Google Shape;830;p25"/>
            <p:cNvGrpSpPr/>
            <p:nvPr/>
          </p:nvGrpSpPr>
          <p:grpSpPr>
            <a:xfrm>
              <a:off x="-494582" y="4024139"/>
              <a:ext cx="514568" cy="252350"/>
              <a:chOff x="274540" y="2028971"/>
              <a:chExt cx="375323" cy="184049"/>
            </a:xfrm>
          </p:grpSpPr>
          <p:sp>
            <p:nvSpPr>
              <p:cNvPr id="831" name="Google Shape;831;p25"/>
              <p:cNvSpPr/>
              <p:nvPr/>
            </p:nvSpPr>
            <p:spPr>
              <a:xfrm>
                <a:off x="333784" y="2107609"/>
                <a:ext cx="85651" cy="85651"/>
              </a:xfrm>
              <a:custGeom>
                <a:avLst/>
                <a:gdLst/>
                <a:ahLst/>
                <a:cxnLst/>
                <a:rect l="l" t="t" r="r" b="b"/>
                <a:pathLst>
                  <a:path w="118960" h="118960" extrusionOk="0">
                    <a:moveTo>
                      <a:pt x="490" y="67045"/>
                    </a:moveTo>
                    <a:cubicBezTo>
                      <a:pt x="4669" y="99626"/>
                      <a:pt x="34464" y="122650"/>
                      <a:pt x="67045" y="118471"/>
                    </a:cubicBezTo>
                    <a:cubicBezTo>
                      <a:pt x="99626" y="114291"/>
                      <a:pt x="122650" y="84497"/>
                      <a:pt x="118471" y="51916"/>
                    </a:cubicBezTo>
                    <a:cubicBezTo>
                      <a:pt x="114291" y="19335"/>
                      <a:pt x="84497" y="-3690"/>
                      <a:pt x="51916" y="490"/>
                    </a:cubicBezTo>
                    <a:cubicBezTo>
                      <a:pt x="19335" y="4669"/>
                      <a:pt x="-3690" y="34464"/>
                      <a:pt x="490" y="67045"/>
                    </a:cubicBezTo>
                    <a:close/>
                  </a:path>
                </a:pathLst>
              </a:custGeom>
              <a:solidFill>
                <a:srgbClr val="FF9682">
                  <a:alpha val="7686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25"/>
              <p:cNvSpPr/>
              <p:nvPr/>
            </p:nvSpPr>
            <p:spPr>
              <a:xfrm>
                <a:off x="495890" y="2107609"/>
                <a:ext cx="85651" cy="85651"/>
              </a:xfrm>
              <a:custGeom>
                <a:avLst/>
                <a:gdLst/>
                <a:ahLst/>
                <a:cxnLst/>
                <a:rect l="l" t="t" r="r" b="b"/>
                <a:pathLst>
                  <a:path w="118960" h="118960" extrusionOk="0">
                    <a:moveTo>
                      <a:pt x="490" y="67045"/>
                    </a:moveTo>
                    <a:cubicBezTo>
                      <a:pt x="4669" y="99626"/>
                      <a:pt x="34464" y="122650"/>
                      <a:pt x="67045" y="118471"/>
                    </a:cubicBezTo>
                    <a:cubicBezTo>
                      <a:pt x="99626" y="114291"/>
                      <a:pt x="122650" y="84497"/>
                      <a:pt x="118471" y="51916"/>
                    </a:cubicBezTo>
                    <a:cubicBezTo>
                      <a:pt x="114291" y="19335"/>
                      <a:pt x="84497" y="-3690"/>
                      <a:pt x="51916" y="490"/>
                    </a:cubicBezTo>
                    <a:cubicBezTo>
                      <a:pt x="19335" y="4669"/>
                      <a:pt x="-3690" y="34464"/>
                      <a:pt x="490" y="67045"/>
                    </a:cubicBezTo>
                    <a:close/>
                  </a:path>
                </a:pathLst>
              </a:custGeom>
              <a:solidFill>
                <a:srgbClr val="FF9682">
                  <a:alpha val="7686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25"/>
              <p:cNvSpPr/>
              <p:nvPr/>
            </p:nvSpPr>
            <p:spPr>
              <a:xfrm>
                <a:off x="496950" y="2028971"/>
                <a:ext cx="65319" cy="14739"/>
              </a:xfrm>
              <a:custGeom>
                <a:avLst/>
                <a:gdLst/>
                <a:ahLst/>
                <a:cxnLst/>
                <a:rect l="l" t="t" r="r" b="b"/>
                <a:pathLst>
                  <a:path w="90721" h="20471" extrusionOk="0">
                    <a:moveTo>
                      <a:pt x="90722" y="20472"/>
                    </a:moveTo>
                    <a:cubicBezTo>
                      <a:pt x="70270" y="4571"/>
                      <a:pt x="43169" y="-1614"/>
                      <a:pt x="17647" y="1321"/>
                    </a:cubicBezTo>
                    <a:cubicBezTo>
                      <a:pt x="13746" y="1729"/>
                      <a:pt x="9715" y="2435"/>
                      <a:pt x="5851" y="3188"/>
                    </a:cubicBezTo>
                    <a:cubicBezTo>
                      <a:pt x="3919" y="3513"/>
                      <a:pt x="1830" y="4256"/>
                      <a:pt x="0" y="4460"/>
                    </a:cubicBezTo>
                    <a:cubicBezTo>
                      <a:pt x="15352" y="113"/>
                      <a:pt x="31634" y="-1308"/>
                      <a:pt x="47423" y="1321"/>
                    </a:cubicBezTo>
                    <a:cubicBezTo>
                      <a:pt x="63007" y="3996"/>
                      <a:pt x="78741" y="10191"/>
                      <a:pt x="90722" y="20472"/>
                    </a:cubicBezTo>
                    <a:lnTo>
                      <a:pt x="90722" y="20472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25"/>
              <p:cNvSpPr/>
              <p:nvPr/>
            </p:nvSpPr>
            <p:spPr>
              <a:xfrm>
                <a:off x="355308" y="2029084"/>
                <a:ext cx="65460" cy="14459"/>
              </a:xfrm>
              <a:custGeom>
                <a:avLst/>
                <a:gdLst/>
                <a:ahLst/>
                <a:cxnLst/>
                <a:rect l="l" t="t" r="r" b="b"/>
                <a:pathLst>
                  <a:path w="90916" h="20082" extrusionOk="0">
                    <a:moveTo>
                      <a:pt x="90917" y="5268"/>
                    </a:moveTo>
                    <a:cubicBezTo>
                      <a:pt x="66370" y="-2998"/>
                      <a:pt x="38739" y="104"/>
                      <a:pt x="15613" y="11305"/>
                    </a:cubicBezTo>
                    <a:cubicBezTo>
                      <a:pt x="12065" y="12977"/>
                      <a:pt x="8489" y="14974"/>
                      <a:pt x="5099" y="16952"/>
                    </a:cubicBezTo>
                    <a:cubicBezTo>
                      <a:pt x="3381" y="17899"/>
                      <a:pt x="1653" y="19283"/>
                      <a:pt x="0" y="20082"/>
                    </a:cubicBezTo>
                    <a:cubicBezTo>
                      <a:pt x="13058" y="10915"/>
                      <a:pt x="27965" y="4191"/>
                      <a:pt x="43726" y="1470"/>
                    </a:cubicBezTo>
                    <a:cubicBezTo>
                      <a:pt x="59320" y="-1150"/>
                      <a:pt x="76214" y="-490"/>
                      <a:pt x="90917" y="5259"/>
                    </a:cubicBezTo>
                    <a:lnTo>
                      <a:pt x="90917" y="5259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25"/>
              <p:cNvSpPr/>
              <p:nvPr/>
            </p:nvSpPr>
            <p:spPr>
              <a:xfrm>
                <a:off x="376892" y="2070273"/>
                <a:ext cx="25446" cy="40283"/>
              </a:xfrm>
              <a:custGeom>
                <a:avLst/>
                <a:gdLst/>
                <a:ahLst/>
                <a:cxnLst/>
                <a:rect l="l" t="t" r="r" b="b"/>
                <a:pathLst>
                  <a:path w="35342" h="55949" extrusionOk="0">
                    <a:moveTo>
                      <a:pt x="35341" y="27835"/>
                    </a:moveTo>
                    <a:cubicBezTo>
                      <a:pt x="35462" y="43290"/>
                      <a:pt x="27651" y="55875"/>
                      <a:pt x="17889" y="55949"/>
                    </a:cubicBezTo>
                    <a:cubicBezTo>
                      <a:pt x="8128" y="56023"/>
                      <a:pt x="122" y="43559"/>
                      <a:pt x="1" y="28114"/>
                    </a:cubicBezTo>
                    <a:cubicBezTo>
                      <a:pt x="-119" y="12659"/>
                      <a:pt x="7692" y="75"/>
                      <a:pt x="17453" y="0"/>
                    </a:cubicBezTo>
                    <a:cubicBezTo>
                      <a:pt x="27205" y="-74"/>
                      <a:pt x="35220" y="12390"/>
                      <a:pt x="35341" y="2783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25"/>
              <p:cNvSpPr/>
              <p:nvPr/>
            </p:nvSpPr>
            <p:spPr>
              <a:xfrm>
                <a:off x="516070" y="2068750"/>
                <a:ext cx="25446" cy="40283"/>
              </a:xfrm>
              <a:custGeom>
                <a:avLst/>
                <a:gdLst/>
                <a:ahLst/>
                <a:cxnLst/>
                <a:rect l="l" t="t" r="r" b="b"/>
                <a:pathLst>
                  <a:path w="35342" h="55949" extrusionOk="0">
                    <a:moveTo>
                      <a:pt x="35341" y="27835"/>
                    </a:moveTo>
                    <a:cubicBezTo>
                      <a:pt x="35462" y="43281"/>
                      <a:pt x="27651" y="55875"/>
                      <a:pt x="17889" y="55949"/>
                    </a:cubicBezTo>
                    <a:cubicBezTo>
                      <a:pt x="8128" y="56023"/>
                      <a:pt x="122" y="43559"/>
                      <a:pt x="1" y="28114"/>
                    </a:cubicBezTo>
                    <a:cubicBezTo>
                      <a:pt x="-119" y="12669"/>
                      <a:pt x="7691" y="84"/>
                      <a:pt x="17453" y="0"/>
                    </a:cubicBezTo>
                    <a:cubicBezTo>
                      <a:pt x="27205" y="-74"/>
                      <a:pt x="35220" y="12390"/>
                      <a:pt x="35341" y="2783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37" name="Google Shape;837;p25"/>
              <p:cNvGrpSpPr/>
              <p:nvPr/>
            </p:nvGrpSpPr>
            <p:grpSpPr>
              <a:xfrm>
                <a:off x="397386" y="2164731"/>
                <a:ext cx="124056" cy="48288"/>
                <a:chOff x="1202011" y="882094"/>
                <a:chExt cx="124056" cy="48288"/>
              </a:xfrm>
            </p:grpSpPr>
            <p:sp>
              <p:nvSpPr>
                <p:cNvPr id="838" name="Google Shape;838;p25"/>
                <p:cNvSpPr/>
                <p:nvPr/>
              </p:nvSpPr>
              <p:spPr>
                <a:xfrm>
                  <a:off x="1205001" y="882204"/>
                  <a:ext cx="118268" cy="31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261" h="43810" extrusionOk="0">
                      <a:moveTo>
                        <a:pt x="164261" y="14758"/>
                      </a:moveTo>
                      <a:cubicBezTo>
                        <a:pt x="164261" y="17619"/>
                        <a:pt x="163100" y="20378"/>
                        <a:pt x="160909" y="22987"/>
                      </a:cubicBezTo>
                      <a:cubicBezTo>
                        <a:pt x="151110" y="34764"/>
                        <a:pt x="120777" y="43420"/>
                        <a:pt x="84573" y="43801"/>
                      </a:cubicBezTo>
                      <a:cubicBezTo>
                        <a:pt x="83765" y="43810"/>
                        <a:pt x="82957" y="43810"/>
                        <a:pt x="82131" y="43810"/>
                      </a:cubicBezTo>
                      <a:lnTo>
                        <a:pt x="81490" y="43810"/>
                      </a:lnTo>
                      <a:cubicBezTo>
                        <a:pt x="41729" y="43699"/>
                        <a:pt x="8693" y="33594"/>
                        <a:pt x="1477" y="20256"/>
                      </a:cubicBezTo>
                      <a:cubicBezTo>
                        <a:pt x="511" y="18483"/>
                        <a:pt x="0" y="16644"/>
                        <a:pt x="0" y="14758"/>
                      </a:cubicBezTo>
                      <a:cubicBezTo>
                        <a:pt x="0" y="12548"/>
                        <a:pt x="697" y="10402"/>
                        <a:pt x="2015" y="8340"/>
                      </a:cubicBezTo>
                      <a:cubicBezTo>
                        <a:pt x="3799" y="7179"/>
                        <a:pt x="5916" y="6446"/>
                        <a:pt x="8285" y="6334"/>
                      </a:cubicBezTo>
                      <a:lnTo>
                        <a:pt x="13031" y="6121"/>
                      </a:lnTo>
                      <a:lnTo>
                        <a:pt x="152884" y="0"/>
                      </a:lnTo>
                      <a:cubicBezTo>
                        <a:pt x="153330" y="251"/>
                        <a:pt x="153748" y="520"/>
                        <a:pt x="154156" y="790"/>
                      </a:cubicBezTo>
                      <a:cubicBezTo>
                        <a:pt x="160602" y="4941"/>
                        <a:pt x="164261" y="9697"/>
                        <a:pt x="164261" y="14758"/>
                      </a:cubicBezTo>
                      <a:close/>
                    </a:path>
                  </a:pathLst>
                </a:custGeom>
                <a:solidFill>
                  <a:srgbClr val="DF69D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9" name="Google Shape;839;p25"/>
                <p:cNvSpPr/>
                <p:nvPr/>
              </p:nvSpPr>
              <p:spPr>
                <a:xfrm>
                  <a:off x="1203772" y="894746"/>
                  <a:ext cx="117593" cy="35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323" h="49353" extrusionOk="0">
                      <a:moveTo>
                        <a:pt x="163323" y="9000"/>
                      </a:moveTo>
                      <a:lnTo>
                        <a:pt x="163323" y="9093"/>
                      </a:lnTo>
                      <a:cubicBezTo>
                        <a:pt x="155271" y="20228"/>
                        <a:pt x="143996" y="30315"/>
                        <a:pt x="130714" y="37615"/>
                      </a:cubicBezTo>
                      <a:cubicBezTo>
                        <a:pt x="117024" y="45119"/>
                        <a:pt x="101198" y="49670"/>
                        <a:pt x="84527" y="49336"/>
                      </a:cubicBezTo>
                      <a:cubicBezTo>
                        <a:pt x="65552" y="48974"/>
                        <a:pt x="48862" y="45853"/>
                        <a:pt x="34531" y="39064"/>
                      </a:cubicBezTo>
                      <a:lnTo>
                        <a:pt x="34522" y="39064"/>
                      </a:lnTo>
                      <a:cubicBezTo>
                        <a:pt x="20860" y="32590"/>
                        <a:pt x="9325" y="22782"/>
                        <a:pt x="0" y="8870"/>
                      </a:cubicBezTo>
                      <a:cubicBezTo>
                        <a:pt x="0" y="6139"/>
                        <a:pt x="1124" y="4179"/>
                        <a:pt x="3195" y="2814"/>
                      </a:cubicBezTo>
                      <a:cubicBezTo>
                        <a:pt x="6343" y="715"/>
                        <a:pt x="11721" y="9"/>
                        <a:pt x="18780" y="0"/>
                      </a:cubicBezTo>
                      <a:cubicBezTo>
                        <a:pt x="34318" y="-10"/>
                        <a:pt x="57964" y="3446"/>
                        <a:pt x="83858" y="3446"/>
                      </a:cubicBezTo>
                      <a:cubicBezTo>
                        <a:pt x="111712" y="3446"/>
                        <a:pt x="135330" y="-511"/>
                        <a:pt x="149401" y="149"/>
                      </a:cubicBezTo>
                      <a:cubicBezTo>
                        <a:pt x="156358" y="473"/>
                        <a:pt x="160974" y="1932"/>
                        <a:pt x="162627" y="5535"/>
                      </a:cubicBezTo>
                      <a:cubicBezTo>
                        <a:pt x="163091" y="6520"/>
                        <a:pt x="163323" y="7662"/>
                        <a:pt x="163323" y="8991"/>
                      </a:cubicBezTo>
                      <a:close/>
                    </a:path>
                  </a:pathLst>
                </a:custGeom>
                <a:solidFill>
                  <a:srgbClr val="DF69D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0" name="Google Shape;840;p25"/>
                <p:cNvSpPr/>
                <p:nvPr/>
              </p:nvSpPr>
              <p:spPr>
                <a:xfrm>
                  <a:off x="1202217" y="882128"/>
                  <a:ext cx="123850" cy="48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014" h="66891" extrusionOk="0">
                      <a:moveTo>
                        <a:pt x="170325" y="19136"/>
                      </a:moveTo>
                      <a:cubicBezTo>
                        <a:pt x="168876" y="21671"/>
                        <a:pt x="167250" y="24179"/>
                        <a:pt x="165477" y="26631"/>
                      </a:cubicBezTo>
                      <a:cubicBezTo>
                        <a:pt x="157424" y="37767"/>
                        <a:pt x="146149" y="47853"/>
                        <a:pt x="132868" y="55153"/>
                      </a:cubicBezTo>
                      <a:cubicBezTo>
                        <a:pt x="119178" y="62658"/>
                        <a:pt x="103351" y="67209"/>
                        <a:pt x="86680" y="66874"/>
                      </a:cubicBezTo>
                      <a:cubicBezTo>
                        <a:pt x="67705" y="66512"/>
                        <a:pt x="51016" y="63391"/>
                        <a:pt x="36685" y="56602"/>
                      </a:cubicBezTo>
                      <a:lnTo>
                        <a:pt x="36675" y="56602"/>
                      </a:lnTo>
                      <a:cubicBezTo>
                        <a:pt x="23013" y="50129"/>
                        <a:pt x="11478" y="40321"/>
                        <a:pt x="2153" y="26408"/>
                      </a:cubicBezTo>
                      <a:cubicBezTo>
                        <a:pt x="-2036" y="20139"/>
                        <a:pt x="249" y="12114"/>
                        <a:pt x="5887" y="8436"/>
                      </a:cubicBezTo>
                      <a:cubicBezTo>
                        <a:pt x="7670" y="7276"/>
                        <a:pt x="9788" y="6542"/>
                        <a:pt x="12156" y="6430"/>
                      </a:cubicBezTo>
                      <a:lnTo>
                        <a:pt x="16902" y="6217"/>
                      </a:lnTo>
                      <a:lnTo>
                        <a:pt x="156755" y="96"/>
                      </a:lnTo>
                      <a:lnTo>
                        <a:pt x="158362" y="31"/>
                      </a:lnTo>
                      <a:lnTo>
                        <a:pt x="158780" y="13"/>
                      </a:lnTo>
                      <a:cubicBezTo>
                        <a:pt x="168662" y="-424"/>
                        <a:pt x="175294" y="10433"/>
                        <a:pt x="170325" y="1914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1" name="Google Shape;841;p25"/>
                <p:cNvSpPr/>
                <p:nvPr/>
              </p:nvSpPr>
              <p:spPr>
                <a:xfrm>
                  <a:off x="1202011" y="882094"/>
                  <a:ext cx="124054" cy="48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297" h="67067" extrusionOk="0">
                      <a:moveTo>
                        <a:pt x="170629" y="19193"/>
                      </a:moveTo>
                      <a:cubicBezTo>
                        <a:pt x="156261" y="43879"/>
                        <a:pt x="130284" y="61507"/>
                        <a:pt x="102114" y="66040"/>
                      </a:cubicBezTo>
                      <a:cubicBezTo>
                        <a:pt x="81124" y="68919"/>
                        <a:pt x="55815" y="65715"/>
                        <a:pt x="36850" y="56873"/>
                      </a:cubicBezTo>
                      <a:cubicBezTo>
                        <a:pt x="22742" y="50316"/>
                        <a:pt x="10798" y="39589"/>
                        <a:pt x="2188" y="26670"/>
                      </a:cubicBezTo>
                      <a:cubicBezTo>
                        <a:pt x="-2548" y="19964"/>
                        <a:pt x="786" y="9673"/>
                        <a:pt x="8523" y="6971"/>
                      </a:cubicBezTo>
                      <a:cubicBezTo>
                        <a:pt x="10584" y="6032"/>
                        <a:pt x="14012" y="6171"/>
                        <a:pt x="16250" y="6023"/>
                      </a:cubicBezTo>
                      <a:cubicBezTo>
                        <a:pt x="16250" y="6023"/>
                        <a:pt x="31695" y="5373"/>
                        <a:pt x="31695" y="5373"/>
                      </a:cubicBezTo>
                      <a:cubicBezTo>
                        <a:pt x="66190" y="3915"/>
                        <a:pt x="120801" y="1612"/>
                        <a:pt x="155295" y="153"/>
                      </a:cubicBezTo>
                      <a:cubicBezTo>
                        <a:pt x="157849" y="107"/>
                        <a:pt x="160487" y="-311"/>
                        <a:pt x="162995" y="469"/>
                      </a:cubicBezTo>
                      <a:cubicBezTo>
                        <a:pt x="170787" y="2540"/>
                        <a:pt x="174790" y="12264"/>
                        <a:pt x="170620" y="19193"/>
                      </a:cubicBezTo>
                      <a:lnTo>
                        <a:pt x="170620" y="19193"/>
                      </a:lnTo>
                      <a:close/>
                      <a:moveTo>
                        <a:pt x="170601" y="19184"/>
                      </a:moveTo>
                      <a:cubicBezTo>
                        <a:pt x="174725" y="12274"/>
                        <a:pt x="170768" y="2596"/>
                        <a:pt x="162985" y="544"/>
                      </a:cubicBezTo>
                      <a:cubicBezTo>
                        <a:pt x="160496" y="-227"/>
                        <a:pt x="157868" y="190"/>
                        <a:pt x="155305" y="246"/>
                      </a:cubicBezTo>
                      <a:cubicBezTo>
                        <a:pt x="120810" y="1760"/>
                        <a:pt x="66208" y="4156"/>
                        <a:pt x="31714" y="5670"/>
                      </a:cubicBezTo>
                      <a:cubicBezTo>
                        <a:pt x="31714" y="5670"/>
                        <a:pt x="16268" y="6348"/>
                        <a:pt x="16268" y="6348"/>
                      </a:cubicBezTo>
                      <a:cubicBezTo>
                        <a:pt x="13714" y="6525"/>
                        <a:pt x="11067" y="6330"/>
                        <a:pt x="8643" y="7286"/>
                      </a:cubicBezTo>
                      <a:cubicBezTo>
                        <a:pt x="1120" y="9933"/>
                        <a:pt x="-2140" y="19955"/>
                        <a:pt x="2495" y="26475"/>
                      </a:cubicBezTo>
                      <a:cubicBezTo>
                        <a:pt x="11049" y="39357"/>
                        <a:pt x="22928" y="50056"/>
                        <a:pt x="36971" y="56613"/>
                      </a:cubicBezTo>
                      <a:cubicBezTo>
                        <a:pt x="56010" y="65529"/>
                        <a:pt x="81245" y="68687"/>
                        <a:pt x="102077" y="65873"/>
                      </a:cubicBezTo>
                      <a:cubicBezTo>
                        <a:pt x="130228" y="61387"/>
                        <a:pt x="156196" y="43815"/>
                        <a:pt x="170592" y="19184"/>
                      </a:cubicBezTo>
                      <a:lnTo>
                        <a:pt x="170592" y="191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2" name="Google Shape;842;p25"/>
                <p:cNvSpPr/>
                <p:nvPr/>
              </p:nvSpPr>
              <p:spPr>
                <a:xfrm>
                  <a:off x="1228597" y="913691"/>
                  <a:ext cx="69251" cy="16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82" h="22998" extrusionOk="0">
                      <a:moveTo>
                        <a:pt x="96183" y="11260"/>
                      </a:moveTo>
                      <a:cubicBezTo>
                        <a:pt x="82493" y="18765"/>
                        <a:pt x="66667" y="23316"/>
                        <a:pt x="49995" y="22981"/>
                      </a:cubicBezTo>
                      <a:cubicBezTo>
                        <a:pt x="31021" y="22619"/>
                        <a:pt x="14331" y="19498"/>
                        <a:pt x="0" y="12709"/>
                      </a:cubicBezTo>
                      <a:cubicBezTo>
                        <a:pt x="8424" y="5734"/>
                        <a:pt x="26303" y="608"/>
                        <a:pt x="47116" y="50"/>
                      </a:cubicBezTo>
                      <a:cubicBezTo>
                        <a:pt x="47608" y="41"/>
                        <a:pt x="48082" y="32"/>
                        <a:pt x="48556" y="13"/>
                      </a:cubicBezTo>
                      <a:lnTo>
                        <a:pt x="48677" y="13"/>
                      </a:lnTo>
                      <a:cubicBezTo>
                        <a:pt x="49708" y="4"/>
                        <a:pt x="50738" y="-6"/>
                        <a:pt x="51760" y="4"/>
                      </a:cubicBezTo>
                      <a:lnTo>
                        <a:pt x="51890" y="4"/>
                      </a:lnTo>
                      <a:cubicBezTo>
                        <a:pt x="71803" y="152"/>
                        <a:pt x="88641" y="4638"/>
                        <a:pt x="96183" y="112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43" name="Google Shape;843;p25"/>
              <p:cNvSpPr/>
              <p:nvPr/>
            </p:nvSpPr>
            <p:spPr>
              <a:xfrm rot="6862909">
                <a:off x="621870" y="2114792"/>
                <a:ext cx="34687" cy="7662"/>
              </a:xfrm>
              <a:custGeom>
                <a:avLst/>
                <a:gdLst/>
                <a:ahLst/>
                <a:cxnLst/>
                <a:rect l="l" t="t" r="r" b="b"/>
                <a:pathLst>
                  <a:path w="90916" h="20082" extrusionOk="0">
                    <a:moveTo>
                      <a:pt x="90917" y="5268"/>
                    </a:moveTo>
                    <a:cubicBezTo>
                      <a:pt x="66370" y="-2998"/>
                      <a:pt x="38739" y="104"/>
                      <a:pt x="15613" y="11305"/>
                    </a:cubicBezTo>
                    <a:cubicBezTo>
                      <a:pt x="12065" y="12977"/>
                      <a:pt x="8489" y="14974"/>
                      <a:pt x="5099" y="16952"/>
                    </a:cubicBezTo>
                    <a:cubicBezTo>
                      <a:pt x="3381" y="17899"/>
                      <a:pt x="1653" y="19283"/>
                      <a:pt x="0" y="20082"/>
                    </a:cubicBezTo>
                    <a:cubicBezTo>
                      <a:pt x="13058" y="10915"/>
                      <a:pt x="27965" y="4191"/>
                      <a:pt x="43726" y="1470"/>
                    </a:cubicBezTo>
                    <a:cubicBezTo>
                      <a:pt x="59320" y="-1150"/>
                      <a:pt x="76214" y="-490"/>
                      <a:pt x="90917" y="5259"/>
                    </a:cubicBezTo>
                    <a:lnTo>
                      <a:pt x="90917" y="5259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4" name="Google Shape;844;p25"/>
              <p:cNvSpPr/>
              <p:nvPr/>
            </p:nvSpPr>
            <p:spPr>
              <a:xfrm rot="-6862909" flipH="1">
                <a:off x="267845" y="2112942"/>
                <a:ext cx="34687" cy="7662"/>
              </a:xfrm>
              <a:custGeom>
                <a:avLst/>
                <a:gdLst/>
                <a:ahLst/>
                <a:cxnLst/>
                <a:rect l="l" t="t" r="r" b="b"/>
                <a:pathLst>
                  <a:path w="90916" h="20082" extrusionOk="0">
                    <a:moveTo>
                      <a:pt x="90917" y="5268"/>
                    </a:moveTo>
                    <a:cubicBezTo>
                      <a:pt x="66370" y="-2998"/>
                      <a:pt x="38739" y="104"/>
                      <a:pt x="15613" y="11305"/>
                    </a:cubicBezTo>
                    <a:cubicBezTo>
                      <a:pt x="12065" y="12977"/>
                      <a:pt x="8489" y="14974"/>
                      <a:pt x="5099" y="16952"/>
                    </a:cubicBezTo>
                    <a:cubicBezTo>
                      <a:pt x="3381" y="17899"/>
                      <a:pt x="1653" y="19283"/>
                      <a:pt x="0" y="20082"/>
                    </a:cubicBezTo>
                    <a:cubicBezTo>
                      <a:pt x="13058" y="10915"/>
                      <a:pt x="27965" y="4191"/>
                      <a:pt x="43726" y="1470"/>
                    </a:cubicBezTo>
                    <a:cubicBezTo>
                      <a:pt x="59320" y="-1150"/>
                      <a:pt x="76214" y="-490"/>
                      <a:pt x="90917" y="5259"/>
                    </a:cubicBezTo>
                    <a:lnTo>
                      <a:pt x="90917" y="5259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45" name="Google Shape;845;p25"/>
              <p:cNvGrpSpPr/>
              <p:nvPr/>
            </p:nvGrpSpPr>
            <p:grpSpPr>
              <a:xfrm>
                <a:off x="445227" y="2089420"/>
                <a:ext cx="24883" cy="40422"/>
                <a:chOff x="1137627" y="937107"/>
                <a:chExt cx="24883" cy="40422"/>
              </a:xfrm>
            </p:grpSpPr>
            <p:sp>
              <p:nvSpPr>
                <p:cNvPr id="846" name="Google Shape;846;p25"/>
                <p:cNvSpPr/>
                <p:nvPr/>
              </p:nvSpPr>
              <p:spPr>
                <a:xfrm rot="6862909">
                  <a:off x="1130932" y="950654"/>
                  <a:ext cx="34687" cy="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7" name="Google Shape;847;p25"/>
                <p:cNvSpPr/>
                <p:nvPr/>
              </p:nvSpPr>
              <p:spPr>
                <a:xfrm rot="-9895891">
                  <a:off x="1143938" y="971157"/>
                  <a:ext cx="18360" cy="4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888" name="Google Shape;888;p25"/>
          <p:cNvGrpSpPr/>
          <p:nvPr/>
        </p:nvGrpSpPr>
        <p:grpSpPr>
          <a:xfrm>
            <a:off x="2019933" y="1265854"/>
            <a:ext cx="344608" cy="346322"/>
            <a:chOff x="4979184" y="993907"/>
            <a:chExt cx="235759" cy="236931"/>
          </a:xfrm>
        </p:grpSpPr>
        <p:sp>
          <p:nvSpPr>
            <p:cNvPr id="889" name="Google Shape;889;p25"/>
            <p:cNvSpPr/>
            <p:nvPr/>
          </p:nvSpPr>
          <p:spPr>
            <a:xfrm>
              <a:off x="4979184" y="1051898"/>
              <a:ext cx="177134" cy="178940"/>
            </a:xfrm>
            <a:custGeom>
              <a:avLst/>
              <a:gdLst/>
              <a:ahLst/>
              <a:cxnLst/>
              <a:rect l="l" t="t" r="r" b="b"/>
              <a:pathLst>
                <a:path w="246020" h="248528" extrusionOk="0">
                  <a:moveTo>
                    <a:pt x="77691" y="118882"/>
                  </a:moveTo>
                  <a:lnTo>
                    <a:pt x="31225" y="30213"/>
                  </a:lnTo>
                  <a:lnTo>
                    <a:pt x="116486" y="79177"/>
                  </a:lnTo>
                  <a:lnTo>
                    <a:pt x="149940" y="0"/>
                  </a:lnTo>
                  <a:lnTo>
                    <a:pt x="150906" y="91168"/>
                  </a:lnTo>
                  <a:lnTo>
                    <a:pt x="246020" y="93044"/>
                  </a:lnTo>
                  <a:lnTo>
                    <a:pt x="156924" y="130204"/>
                  </a:lnTo>
                  <a:lnTo>
                    <a:pt x="215566" y="209000"/>
                  </a:lnTo>
                  <a:lnTo>
                    <a:pt x="126693" y="165264"/>
                  </a:lnTo>
                  <a:lnTo>
                    <a:pt x="104263" y="248528"/>
                  </a:lnTo>
                  <a:lnTo>
                    <a:pt x="91131" y="158772"/>
                  </a:lnTo>
                  <a:lnTo>
                    <a:pt x="0" y="158540"/>
                  </a:lnTo>
                  <a:lnTo>
                    <a:pt x="77691" y="11888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p25"/>
            <p:cNvSpPr/>
            <p:nvPr/>
          </p:nvSpPr>
          <p:spPr>
            <a:xfrm>
              <a:off x="5167037" y="1168095"/>
              <a:ext cx="47906" cy="48902"/>
            </a:xfrm>
            <a:custGeom>
              <a:avLst/>
              <a:gdLst/>
              <a:ahLst/>
              <a:cxnLst/>
              <a:rect l="l" t="t" r="r" b="b"/>
              <a:pathLst>
                <a:path w="66536" h="67920" extrusionOk="0">
                  <a:moveTo>
                    <a:pt x="28253" y="22708"/>
                  </a:moveTo>
                  <a:lnTo>
                    <a:pt x="43940" y="0"/>
                  </a:lnTo>
                  <a:lnTo>
                    <a:pt x="42918" y="27092"/>
                  </a:lnTo>
                  <a:lnTo>
                    <a:pt x="66536" y="25104"/>
                  </a:lnTo>
                  <a:lnTo>
                    <a:pt x="44395" y="37030"/>
                  </a:lnTo>
                  <a:lnTo>
                    <a:pt x="56134" y="60490"/>
                  </a:lnTo>
                  <a:lnTo>
                    <a:pt x="35646" y="43503"/>
                  </a:lnTo>
                  <a:lnTo>
                    <a:pt x="23925" y="67920"/>
                  </a:lnTo>
                  <a:lnTo>
                    <a:pt x="23210" y="40615"/>
                  </a:lnTo>
                  <a:lnTo>
                    <a:pt x="0" y="45816"/>
                  </a:lnTo>
                  <a:lnTo>
                    <a:pt x="20238" y="31104"/>
                  </a:lnTo>
                  <a:lnTo>
                    <a:pt x="8610" y="8823"/>
                  </a:lnTo>
                  <a:lnTo>
                    <a:pt x="28253" y="2270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p25"/>
            <p:cNvSpPr/>
            <p:nvPr/>
          </p:nvSpPr>
          <p:spPr>
            <a:xfrm>
              <a:off x="5003909" y="993907"/>
              <a:ext cx="31476" cy="32138"/>
            </a:xfrm>
            <a:custGeom>
              <a:avLst/>
              <a:gdLst/>
              <a:ahLst/>
              <a:cxnLst/>
              <a:rect l="l" t="t" r="r" b="b"/>
              <a:pathLst>
                <a:path w="43716" h="44636" extrusionOk="0">
                  <a:moveTo>
                    <a:pt x="18566" y="14925"/>
                  </a:moveTo>
                  <a:lnTo>
                    <a:pt x="28875" y="0"/>
                  </a:lnTo>
                  <a:lnTo>
                    <a:pt x="28197" y="17804"/>
                  </a:lnTo>
                  <a:lnTo>
                    <a:pt x="43717" y="16504"/>
                  </a:lnTo>
                  <a:lnTo>
                    <a:pt x="29172" y="24334"/>
                  </a:lnTo>
                  <a:lnTo>
                    <a:pt x="36881" y="39751"/>
                  </a:lnTo>
                  <a:lnTo>
                    <a:pt x="23423" y="28587"/>
                  </a:lnTo>
                  <a:lnTo>
                    <a:pt x="15715" y="44636"/>
                  </a:lnTo>
                  <a:lnTo>
                    <a:pt x="15250" y="26693"/>
                  </a:lnTo>
                  <a:lnTo>
                    <a:pt x="0" y="30111"/>
                  </a:lnTo>
                  <a:lnTo>
                    <a:pt x="13300" y="20442"/>
                  </a:lnTo>
                  <a:lnTo>
                    <a:pt x="5656" y="5805"/>
                  </a:lnTo>
                  <a:lnTo>
                    <a:pt x="18566" y="149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2" name="Google Shape;892;p25"/>
          <p:cNvGrpSpPr/>
          <p:nvPr/>
        </p:nvGrpSpPr>
        <p:grpSpPr>
          <a:xfrm flipH="1">
            <a:off x="6779458" y="1265854"/>
            <a:ext cx="344608" cy="346322"/>
            <a:chOff x="4979184" y="993907"/>
            <a:chExt cx="235759" cy="236931"/>
          </a:xfrm>
        </p:grpSpPr>
        <p:sp>
          <p:nvSpPr>
            <p:cNvPr id="893" name="Google Shape;893;p25"/>
            <p:cNvSpPr/>
            <p:nvPr/>
          </p:nvSpPr>
          <p:spPr>
            <a:xfrm>
              <a:off x="4979184" y="1051898"/>
              <a:ext cx="177134" cy="178940"/>
            </a:xfrm>
            <a:custGeom>
              <a:avLst/>
              <a:gdLst/>
              <a:ahLst/>
              <a:cxnLst/>
              <a:rect l="l" t="t" r="r" b="b"/>
              <a:pathLst>
                <a:path w="246020" h="248528" extrusionOk="0">
                  <a:moveTo>
                    <a:pt x="77691" y="118882"/>
                  </a:moveTo>
                  <a:lnTo>
                    <a:pt x="31225" y="30213"/>
                  </a:lnTo>
                  <a:lnTo>
                    <a:pt x="116486" y="79177"/>
                  </a:lnTo>
                  <a:lnTo>
                    <a:pt x="149940" y="0"/>
                  </a:lnTo>
                  <a:lnTo>
                    <a:pt x="150906" y="91168"/>
                  </a:lnTo>
                  <a:lnTo>
                    <a:pt x="246020" y="93044"/>
                  </a:lnTo>
                  <a:lnTo>
                    <a:pt x="156924" y="130204"/>
                  </a:lnTo>
                  <a:lnTo>
                    <a:pt x="215566" y="209000"/>
                  </a:lnTo>
                  <a:lnTo>
                    <a:pt x="126693" y="165264"/>
                  </a:lnTo>
                  <a:lnTo>
                    <a:pt x="104263" y="248528"/>
                  </a:lnTo>
                  <a:lnTo>
                    <a:pt x="91131" y="158772"/>
                  </a:lnTo>
                  <a:lnTo>
                    <a:pt x="0" y="158540"/>
                  </a:lnTo>
                  <a:lnTo>
                    <a:pt x="77691" y="11888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4" name="Google Shape;894;p25"/>
            <p:cNvSpPr/>
            <p:nvPr/>
          </p:nvSpPr>
          <p:spPr>
            <a:xfrm>
              <a:off x="5167037" y="1168095"/>
              <a:ext cx="47906" cy="48902"/>
            </a:xfrm>
            <a:custGeom>
              <a:avLst/>
              <a:gdLst/>
              <a:ahLst/>
              <a:cxnLst/>
              <a:rect l="l" t="t" r="r" b="b"/>
              <a:pathLst>
                <a:path w="66536" h="67920" extrusionOk="0">
                  <a:moveTo>
                    <a:pt x="28253" y="22708"/>
                  </a:moveTo>
                  <a:lnTo>
                    <a:pt x="43940" y="0"/>
                  </a:lnTo>
                  <a:lnTo>
                    <a:pt x="42918" y="27092"/>
                  </a:lnTo>
                  <a:lnTo>
                    <a:pt x="66536" y="25104"/>
                  </a:lnTo>
                  <a:lnTo>
                    <a:pt x="44395" y="37030"/>
                  </a:lnTo>
                  <a:lnTo>
                    <a:pt x="56134" y="60490"/>
                  </a:lnTo>
                  <a:lnTo>
                    <a:pt x="35646" y="43503"/>
                  </a:lnTo>
                  <a:lnTo>
                    <a:pt x="23925" y="67920"/>
                  </a:lnTo>
                  <a:lnTo>
                    <a:pt x="23210" y="40615"/>
                  </a:lnTo>
                  <a:lnTo>
                    <a:pt x="0" y="45816"/>
                  </a:lnTo>
                  <a:lnTo>
                    <a:pt x="20238" y="31104"/>
                  </a:lnTo>
                  <a:lnTo>
                    <a:pt x="8610" y="8823"/>
                  </a:lnTo>
                  <a:lnTo>
                    <a:pt x="28253" y="2270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5" name="Google Shape;895;p25"/>
            <p:cNvSpPr/>
            <p:nvPr/>
          </p:nvSpPr>
          <p:spPr>
            <a:xfrm>
              <a:off x="5003909" y="993907"/>
              <a:ext cx="31476" cy="32138"/>
            </a:xfrm>
            <a:custGeom>
              <a:avLst/>
              <a:gdLst/>
              <a:ahLst/>
              <a:cxnLst/>
              <a:rect l="l" t="t" r="r" b="b"/>
              <a:pathLst>
                <a:path w="43716" h="44636" extrusionOk="0">
                  <a:moveTo>
                    <a:pt x="18566" y="14925"/>
                  </a:moveTo>
                  <a:lnTo>
                    <a:pt x="28875" y="0"/>
                  </a:lnTo>
                  <a:lnTo>
                    <a:pt x="28197" y="17804"/>
                  </a:lnTo>
                  <a:lnTo>
                    <a:pt x="43717" y="16504"/>
                  </a:lnTo>
                  <a:lnTo>
                    <a:pt x="29172" y="24334"/>
                  </a:lnTo>
                  <a:lnTo>
                    <a:pt x="36881" y="39751"/>
                  </a:lnTo>
                  <a:lnTo>
                    <a:pt x="23423" y="28587"/>
                  </a:lnTo>
                  <a:lnTo>
                    <a:pt x="15715" y="44636"/>
                  </a:lnTo>
                  <a:lnTo>
                    <a:pt x="15250" y="26693"/>
                  </a:lnTo>
                  <a:lnTo>
                    <a:pt x="0" y="30111"/>
                  </a:lnTo>
                  <a:lnTo>
                    <a:pt x="13300" y="20442"/>
                  </a:lnTo>
                  <a:lnTo>
                    <a:pt x="5656" y="5805"/>
                  </a:lnTo>
                  <a:lnTo>
                    <a:pt x="18566" y="149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38035AFB-E592-42FE-B869-666996685E01}"/>
              </a:ext>
            </a:extLst>
          </p:cNvPr>
          <p:cNvSpPr/>
          <p:nvPr/>
        </p:nvSpPr>
        <p:spPr>
          <a:xfrm>
            <a:off x="429495" y="4384632"/>
            <a:ext cx="3689873" cy="3250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Elaborado por: </a:t>
            </a:r>
            <a:r>
              <a:rPr lang="es-EC" dirty="0"/>
              <a:t>Lcdo. Carlos Muñoz Abad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8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¿</a:t>
            </a:r>
            <a:r>
              <a:rPr lang="es" dirty="0"/>
              <a:t>Qué es la política?</a:t>
            </a:r>
            <a:endParaRPr dirty="0"/>
          </a:p>
        </p:txBody>
      </p:sp>
      <p:sp>
        <p:nvSpPr>
          <p:cNvPr id="996" name="Google Shape;996;p28"/>
          <p:cNvSpPr txBox="1">
            <a:spLocks noGrp="1"/>
          </p:cNvSpPr>
          <p:nvPr>
            <p:ph type="body" idx="4294967295"/>
          </p:nvPr>
        </p:nvSpPr>
        <p:spPr>
          <a:xfrm>
            <a:off x="720000" y="1170950"/>
            <a:ext cx="7704000" cy="8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-MX" sz="1800" dirty="0">
                <a:solidFill>
                  <a:srgbClr val="000000"/>
                </a:solidFill>
                <a:effectLst/>
                <a:latin typeface="Arial Unicode MS"/>
              </a:rPr>
              <a:t>Una política es un comportamiento propositivo, intencional, planeado, no simplemente reactivo, casual. </a:t>
            </a:r>
            <a:endParaRPr sz="1400" dirty="0"/>
          </a:p>
        </p:txBody>
      </p:sp>
      <p:sp>
        <p:nvSpPr>
          <p:cNvPr id="997" name="Google Shape;997;p28"/>
          <p:cNvSpPr txBox="1"/>
          <p:nvPr/>
        </p:nvSpPr>
        <p:spPr>
          <a:xfrm>
            <a:off x="4842375" y="2205300"/>
            <a:ext cx="3581700" cy="35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Principios que la orientan</a:t>
            </a:r>
            <a:endParaRPr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98" name="Google Shape;998;p28"/>
          <p:cNvSpPr txBox="1"/>
          <p:nvPr/>
        </p:nvSpPr>
        <p:spPr>
          <a:xfrm>
            <a:off x="4812088" y="2887140"/>
            <a:ext cx="3837751" cy="35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C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Los instrumentos que permiten la ejecución.</a:t>
            </a:r>
            <a:endParaRPr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99" name="Google Shape;999;p28"/>
          <p:cNvSpPr txBox="1"/>
          <p:nvPr/>
        </p:nvSpPr>
        <p:spPr>
          <a:xfrm>
            <a:off x="4812088" y="3423346"/>
            <a:ext cx="3868038" cy="55995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Servicios o acciones acorde a los principios propuestos.</a:t>
            </a:r>
            <a:endParaRPr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01" name="Google Shape;1001;p28"/>
          <p:cNvSpPr txBox="1">
            <a:spLocks noGrp="1"/>
          </p:cNvSpPr>
          <p:nvPr>
            <p:ph type="body" idx="4294967295"/>
          </p:nvPr>
        </p:nvSpPr>
        <p:spPr>
          <a:xfrm>
            <a:off x="802156" y="2867150"/>
            <a:ext cx="3206541" cy="803250"/>
          </a:xfrm>
          <a:prstGeom prst="rect">
            <a:avLst/>
          </a:prstGeom>
          <a:solidFill>
            <a:srgbClr val="FAD470">
              <a:alpha val="5000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b="1" dirty="0"/>
              <a:t>Componentes de la política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grpSp>
        <p:nvGrpSpPr>
          <p:cNvPr id="1002" name="Google Shape;1002;p28"/>
          <p:cNvGrpSpPr/>
          <p:nvPr/>
        </p:nvGrpSpPr>
        <p:grpSpPr>
          <a:xfrm>
            <a:off x="720008" y="1536217"/>
            <a:ext cx="344608" cy="346322"/>
            <a:chOff x="4979184" y="993907"/>
            <a:chExt cx="235759" cy="236931"/>
          </a:xfrm>
        </p:grpSpPr>
        <p:sp>
          <p:nvSpPr>
            <p:cNvPr id="1003" name="Google Shape;1003;p28"/>
            <p:cNvSpPr/>
            <p:nvPr/>
          </p:nvSpPr>
          <p:spPr>
            <a:xfrm>
              <a:off x="4979184" y="1051898"/>
              <a:ext cx="177134" cy="178940"/>
            </a:xfrm>
            <a:custGeom>
              <a:avLst/>
              <a:gdLst/>
              <a:ahLst/>
              <a:cxnLst/>
              <a:rect l="l" t="t" r="r" b="b"/>
              <a:pathLst>
                <a:path w="246020" h="248528" extrusionOk="0">
                  <a:moveTo>
                    <a:pt x="77691" y="118882"/>
                  </a:moveTo>
                  <a:lnTo>
                    <a:pt x="31225" y="30213"/>
                  </a:lnTo>
                  <a:lnTo>
                    <a:pt x="116486" y="79177"/>
                  </a:lnTo>
                  <a:lnTo>
                    <a:pt x="149940" y="0"/>
                  </a:lnTo>
                  <a:lnTo>
                    <a:pt x="150906" y="91168"/>
                  </a:lnTo>
                  <a:lnTo>
                    <a:pt x="246020" y="93044"/>
                  </a:lnTo>
                  <a:lnTo>
                    <a:pt x="156924" y="130204"/>
                  </a:lnTo>
                  <a:lnTo>
                    <a:pt x="215566" y="209000"/>
                  </a:lnTo>
                  <a:lnTo>
                    <a:pt x="126693" y="165264"/>
                  </a:lnTo>
                  <a:lnTo>
                    <a:pt x="104263" y="248528"/>
                  </a:lnTo>
                  <a:lnTo>
                    <a:pt x="91131" y="158772"/>
                  </a:lnTo>
                  <a:lnTo>
                    <a:pt x="0" y="158540"/>
                  </a:lnTo>
                  <a:lnTo>
                    <a:pt x="77691" y="11888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28"/>
            <p:cNvSpPr/>
            <p:nvPr/>
          </p:nvSpPr>
          <p:spPr>
            <a:xfrm>
              <a:off x="5167037" y="1168095"/>
              <a:ext cx="47906" cy="48902"/>
            </a:xfrm>
            <a:custGeom>
              <a:avLst/>
              <a:gdLst/>
              <a:ahLst/>
              <a:cxnLst/>
              <a:rect l="l" t="t" r="r" b="b"/>
              <a:pathLst>
                <a:path w="66536" h="67920" extrusionOk="0">
                  <a:moveTo>
                    <a:pt x="28253" y="22708"/>
                  </a:moveTo>
                  <a:lnTo>
                    <a:pt x="43940" y="0"/>
                  </a:lnTo>
                  <a:lnTo>
                    <a:pt x="42918" y="27092"/>
                  </a:lnTo>
                  <a:lnTo>
                    <a:pt x="66536" y="25104"/>
                  </a:lnTo>
                  <a:lnTo>
                    <a:pt x="44395" y="37030"/>
                  </a:lnTo>
                  <a:lnTo>
                    <a:pt x="56134" y="60490"/>
                  </a:lnTo>
                  <a:lnTo>
                    <a:pt x="35646" y="43503"/>
                  </a:lnTo>
                  <a:lnTo>
                    <a:pt x="23925" y="67920"/>
                  </a:lnTo>
                  <a:lnTo>
                    <a:pt x="23210" y="40615"/>
                  </a:lnTo>
                  <a:lnTo>
                    <a:pt x="0" y="45816"/>
                  </a:lnTo>
                  <a:lnTo>
                    <a:pt x="20238" y="31104"/>
                  </a:lnTo>
                  <a:lnTo>
                    <a:pt x="8610" y="8823"/>
                  </a:lnTo>
                  <a:lnTo>
                    <a:pt x="28253" y="2270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28"/>
            <p:cNvSpPr/>
            <p:nvPr/>
          </p:nvSpPr>
          <p:spPr>
            <a:xfrm>
              <a:off x="5003909" y="993907"/>
              <a:ext cx="31476" cy="32138"/>
            </a:xfrm>
            <a:custGeom>
              <a:avLst/>
              <a:gdLst/>
              <a:ahLst/>
              <a:cxnLst/>
              <a:rect l="l" t="t" r="r" b="b"/>
              <a:pathLst>
                <a:path w="43716" h="44636" extrusionOk="0">
                  <a:moveTo>
                    <a:pt x="18566" y="14925"/>
                  </a:moveTo>
                  <a:lnTo>
                    <a:pt x="28875" y="0"/>
                  </a:lnTo>
                  <a:lnTo>
                    <a:pt x="28197" y="17804"/>
                  </a:lnTo>
                  <a:lnTo>
                    <a:pt x="43717" y="16504"/>
                  </a:lnTo>
                  <a:lnTo>
                    <a:pt x="29172" y="24334"/>
                  </a:lnTo>
                  <a:lnTo>
                    <a:pt x="36881" y="39751"/>
                  </a:lnTo>
                  <a:lnTo>
                    <a:pt x="23423" y="28587"/>
                  </a:lnTo>
                  <a:lnTo>
                    <a:pt x="15715" y="44636"/>
                  </a:lnTo>
                  <a:lnTo>
                    <a:pt x="15250" y="26693"/>
                  </a:lnTo>
                  <a:lnTo>
                    <a:pt x="0" y="30111"/>
                  </a:lnTo>
                  <a:lnTo>
                    <a:pt x="13300" y="20442"/>
                  </a:lnTo>
                  <a:lnTo>
                    <a:pt x="5656" y="5805"/>
                  </a:lnTo>
                  <a:lnTo>
                    <a:pt x="18566" y="149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6" name="Google Shape;1006;p28"/>
          <p:cNvGrpSpPr/>
          <p:nvPr/>
        </p:nvGrpSpPr>
        <p:grpSpPr>
          <a:xfrm>
            <a:off x="7983985" y="957300"/>
            <a:ext cx="760103" cy="760076"/>
            <a:chOff x="6416034" y="715105"/>
            <a:chExt cx="540845" cy="540825"/>
          </a:xfrm>
        </p:grpSpPr>
        <p:sp>
          <p:nvSpPr>
            <p:cNvPr id="1007" name="Google Shape;1007;p28"/>
            <p:cNvSpPr/>
            <p:nvPr/>
          </p:nvSpPr>
          <p:spPr>
            <a:xfrm>
              <a:off x="6416034" y="715105"/>
              <a:ext cx="540845" cy="540825"/>
            </a:xfrm>
            <a:custGeom>
              <a:avLst/>
              <a:gdLst/>
              <a:ahLst/>
              <a:cxnLst/>
              <a:rect l="l" t="t" r="r" b="b"/>
              <a:pathLst>
                <a:path w="751173" h="751146" extrusionOk="0">
                  <a:moveTo>
                    <a:pt x="744846" y="443963"/>
                  </a:moveTo>
                  <a:cubicBezTo>
                    <a:pt x="782553" y="240043"/>
                    <a:pt x="647882" y="44120"/>
                    <a:pt x="443926" y="6348"/>
                  </a:cubicBezTo>
                  <a:cubicBezTo>
                    <a:pt x="240062" y="-31425"/>
                    <a:pt x="44121" y="103264"/>
                    <a:pt x="6348" y="307184"/>
                  </a:cubicBezTo>
                  <a:cubicBezTo>
                    <a:pt x="-31425" y="511103"/>
                    <a:pt x="103255" y="707026"/>
                    <a:pt x="307211" y="744799"/>
                  </a:cubicBezTo>
                  <a:cubicBezTo>
                    <a:pt x="511075" y="782572"/>
                    <a:pt x="707045" y="647883"/>
                    <a:pt x="744846" y="4439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28"/>
            <p:cNvSpPr/>
            <p:nvPr/>
          </p:nvSpPr>
          <p:spPr>
            <a:xfrm>
              <a:off x="6544972" y="940815"/>
              <a:ext cx="284814" cy="178988"/>
            </a:xfrm>
            <a:custGeom>
              <a:avLst/>
              <a:gdLst/>
              <a:ahLst/>
              <a:cxnLst/>
              <a:rect l="l" t="t" r="r" b="b"/>
              <a:pathLst>
                <a:path w="395575" h="248594" extrusionOk="0">
                  <a:moveTo>
                    <a:pt x="6515" y="0"/>
                  </a:moveTo>
                  <a:cubicBezTo>
                    <a:pt x="5308" y="4597"/>
                    <a:pt x="4193" y="9250"/>
                    <a:pt x="3358" y="14006"/>
                  </a:cubicBezTo>
                  <a:cubicBezTo>
                    <a:pt x="-16611" y="121752"/>
                    <a:pt x="54532" y="225281"/>
                    <a:pt x="162269" y="245240"/>
                  </a:cubicBezTo>
                  <a:cubicBezTo>
                    <a:pt x="270006" y="265200"/>
                    <a:pt x="373563" y="194028"/>
                    <a:pt x="393532" y="86282"/>
                  </a:cubicBezTo>
                  <a:cubicBezTo>
                    <a:pt x="394368" y="81536"/>
                    <a:pt x="395018" y="76800"/>
                    <a:pt x="395575" y="72072"/>
                  </a:cubicBezTo>
                  <a:lnTo>
                    <a:pt x="6515" y="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28"/>
            <p:cNvSpPr/>
            <p:nvPr/>
          </p:nvSpPr>
          <p:spPr>
            <a:xfrm>
              <a:off x="6582851" y="1034043"/>
              <a:ext cx="168180" cy="85635"/>
            </a:xfrm>
            <a:custGeom>
              <a:avLst/>
              <a:gdLst/>
              <a:ahLst/>
              <a:cxnLst/>
              <a:rect l="l" t="t" r="r" b="b"/>
              <a:pathLst>
                <a:path w="233584" h="118938" extrusionOk="0">
                  <a:moveTo>
                    <a:pt x="0" y="55131"/>
                  </a:moveTo>
                  <a:cubicBezTo>
                    <a:pt x="28049" y="85539"/>
                    <a:pt x="65756" y="107467"/>
                    <a:pt x="109594" y="115585"/>
                  </a:cubicBezTo>
                  <a:cubicBezTo>
                    <a:pt x="153432" y="123702"/>
                    <a:pt x="196527" y="116746"/>
                    <a:pt x="233584" y="98403"/>
                  </a:cubicBezTo>
                  <a:cubicBezTo>
                    <a:pt x="221232" y="50599"/>
                    <a:pt x="182316" y="11795"/>
                    <a:pt x="130585" y="2210"/>
                  </a:cubicBezTo>
                  <a:cubicBezTo>
                    <a:pt x="78853" y="-7374"/>
                    <a:pt x="28699" y="14935"/>
                    <a:pt x="0" y="551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28"/>
            <p:cNvSpPr/>
            <p:nvPr/>
          </p:nvSpPr>
          <p:spPr>
            <a:xfrm>
              <a:off x="6571363" y="944836"/>
              <a:ext cx="236590" cy="75766"/>
            </a:xfrm>
            <a:custGeom>
              <a:avLst/>
              <a:gdLst/>
              <a:ahLst/>
              <a:cxnLst/>
              <a:rect l="l" t="t" r="r" b="b"/>
              <a:pathLst>
                <a:path w="328597" h="105231" extrusionOk="0">
                  <a:moveTo>
                    <a:pt x="151296" y="100957"/>
                  </a:moveTo>
                  <a:cubicBezTo>
                    <a:pt x="220675" y="113811"/>
                    <a:pt x="286710" y="96880"/>
                    <a:pt x="328598" y="60871"/>
                  </a:cubicBezTo>
                  <a:lnTo>
                    <a:pt x="0" y="0"/>
                  </a:lnTo>
                  <a:cubicBezTo>
                    <a:pt x="26191" y="48621"/>
                    <a:pt x="81825" y="88093"/>
                    <a:pt x="151296" y="10094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28"/>
            <p:cNvSpPr/>
            <p:nvPr/>
          </p:nvSpPr>
          <p:spPr>
            <a:xfrm>
              <a:off x="6559085" y="845554"/>
              <a:ext cx="39527" cy="71490"/>
            </a:xfrm>
            <a:custGeom>
              <a:avLst/>
              <a:gdLst/>
              <a:ahLst/>
              <a:cxnLst/>
              <a:rect l="l" t="t" r="r" b="b"/>
              <a:pathLst>
                <a:path w="54898" h="99291" extrusionOk="0">
                  <a:moveTo>
                    <a:pt x="53296" y="54438"/>
                  </a:moveTo>
                  <a:cubicBezTo>
                    <a:pt x="48282" y="81725"/>
                    <a:pt x="32585" y="101703"/>
                    <a:pt x="18283" y="99056"/>
                  </a:cubicBezTo>
                  <a:cubicBezTo>
                    <a:pt x="3979" y="96409"/>
                    <a:pt x="-3451" y="72140"/>
                    <a:pt x="1565" y="44853"/>
                  </a:cubicBezTo>
                  <a:cubicBezTo>
                    <a:pt x="6673" y="17566"/>
                    <a:pt x="22369" y="-2412"/>
                    <a:pt x="36579" y="235"/>
                  </a:cubicBezTo>
                  <a:cubicBezTo>
                    <a:pt x="50882" y="2882"/>
                    <a:pt x="58405" y="27151"/>
                    <a:pt x="53296" y="54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28"/>
            <p:cNvSpPr/>
            <p:nvPr/>
          </p:nvSpPr>
          <p:spPr>
            <a:xfrm>
              <a:off x="6797916" y="889787"/>
              <a:ext cx="39527" cy="71490"/>
            </a:xfrm>
            <a:custGeom>
              <a:avLst/>
              <a:gdLst/>
              <a:ahLst/>
              <a:cxnLst/>
              <a:rect l="l" t="t" r="r" b="b"/>
              <a:pathLst>
                <a:path w="54898" h="99291" extrusionOk="0">
                  <a:moveTo>
                    <a:pt x="53297" y="54438"/>
                  </a:moveTo>
                  <a:cubicBezTo>
                    <a:pt x="48282" y="81725"/>
                    <a:pt x="32586" y="101703"/>
                    <a:pt x="18283" y="99056"/>
                  </a:cubicBezTo>
                  <a:cubicBezTo>
                    <a:pt x="3979" y="96409"/>
                    <a:pt x="-3451" y="72140"/>
                    <a:pt x="1565" y="44853"/>
                  </a:cubicBezTo>
                  <a:cubicBezTo>
                    <a:pt x="6673" y="17566"/>
                    <a:pt x="22276" y="-2412"/>
                    <a:pt x="36580" y="235"/>
                  </a:cubicBezTo>
                  <a:cubicBezTo>
                    <a:pt x="50882" y="2882"/>
                    <a:pt x="58406" y="27151"/>
                    <a:pt x="53297" y="54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13" name="Google Shape;1013;p28"/>
          <p:cNvCxnSpPr>
            <a:cxnSpLocks/>
            <a:stCxn id="1001" idx="3"/>
            <a:endCxn id="997" idx="1"/>
          </p:cNvCxnSpPr>
          <p:nvPr/>
        </p:nvCxnSpPr>
        <p:spPr>
          <a:xfrm flipV="1">
            <a:off x="4008697" y="2385150"/>
            <a:ext cx="833678" cy="88362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14" name="Google Shape;1014;p28"/>
          <p:cNvCxnSpPr>
            <a:cxnSpLocks/>
          </p:cNvCxnSpPr>
          <p:nvPr/>
        </p:nvCxnSpPr>
        <p:spPr>
          <a:xfrm flipV="1">
            <a:off x="4023840" y="3064672"/>
            <a:ext cx="803391" cy="20178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15" name="Google Shape;1015;p28"/>
          <p:cNvCxnSpPr>
            <a:cxnSpLocks/>
            <a:stCxn id="1001" idx="3"/>
            <a:endCxn id="999" idx="1"/>
          </p:cNvCxnSpPr>
          <p:nvPr/>
        </p:nvCxnSpPr>
        <p:spPr>
          <a:xfrm>
            <a:off x="4008697" y="3268775"/>
            <a:ext cx="803391" cy="434548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16" name="Google Shape;1016;p28"/>
          <p:cNvGrpSpPr/>
          <p:nvPr/>
        </p:nvGrpSpPr>
        <p:grpSpPr>
          <a:xfrm>
            <a:off x="7526182" y="4022533"/>
            <a:ext cx="1365664" cy="941736"/>
            <a:chOff x="7526182" y="4022533"/>
            <a:chExt cx="1365664" cy="941736"/>
          </a:xfrm>
        </p:grpSpPr>
        <p:grpSp>
          <p:nvGrpSpPr>
            <p:cNvPr id="1017" name="Google Shape;1017;p28"/>
            <p:cNvGrpSpPr/>
            <p:nvPr/>
          </p:nvGrpSpPr>
          <p:grpSpPr>
            <a:xfrm>
              <a:off x="8131737" y="4204159"/>
              <a:ext cx="760109" cy="760109"/>
              <a:chOff x="7235107" y="875577"/>
              <a:chExt cx="376758" cy="376758"/>
            </a:xfrm>
          </p:grpSpPr>
          <p:sp>
            <p:nvSpPr>
              <p:cNvPr id="1018" name="Google Shape;1018;p28"/>
              <p:cNvSpPr/>
              <p:nvPr/>
            </p:nvSpPr>
            <p:spPr>
              <a:xfrm>
                <a:off x="7235107" y="875577"/>
                <a:ext cx="376758" cy="376758"/>
              </a:xfrm>
              <a:custGeom>
                <a:avLst/>
                <a:gdLst/>
                <a:ahLst/>
                <a:cxnLst/>
                <a:rect l="l" t="t" r="r" b="b"/>
                <a:pathLst>
                  <a:path w="521464" h="521464" extrusionOk="0">
                    <a:moveTo>
                      <a:pt x="521464" y="260732"/>
                    </a:moveTo>
                    <a:cubicBezTo>
                      <a:pt x="521464" y="404731"/>
                      <a:pt x="404730" y="521465"/>
                      <a:pt x="260732" y="521465"/>
                    </a:cubicBezTo>
                    <a:cubicBezTo>
                      <a:pt x="116733" y="521465"/>
                      <a:pt x="-1" y="404731"/>
                      <a:pt x="-1" y="260732"/>
                    </a:cubicBezTo>
                    <a:cubicBezTo>
                      <a:pt x="-1" y="116734"/>
                      <a:pt x="116733" y="0"/>
                      <a:pt x="260732" y="0"/>
                    </a:cubicBezTo>
                    <a:cubicBezTo>
                      <a:pt x="404730" y="0"/>
                      <a:pt x="521464" y="116734"/>
                      <a:pt x="521464" y="2607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9" name="Google Shape;1019;p28"/>
              <p:cNvSpPr/>
              <p:nvPr/>
            </p:nvSpPr>
            <p:spPr>
              <a:xfrm>
                <a:off x="7471455" y="1001410"/>
                <a:ext cx="85875" cy="62839"/>
              </a:xfrm>
              <a:custGeom>
                <a:avLst/>
                <a:gdLst/>
                <a:ahLst/>
                <a:cxnLst/>
                <a:rect l="l" t="t" r="r" b="b"/>
                <a:pathLst>
                  <a:path w="119271" h="87276" extrusionOk="0">
                    <a:moveTo>
                      <a:pt x="69379" y="34207"/>
                    </a:moveTo>
                    <a:cubicBezTo>
                      <a:pt x="44859" y="24753"/>
                      <a:pt x="17647" y="31830"/>
                      <a:pt x="0" y="43003"/>
                    </a:cubicBezTo>
                    <a:cubicBezTo>
                      <a:pt x="14025" y="9307"/>
                      <a:pt x="49875" y="-8237"/>
                      <a:pt x="81174" y="3790"/>
                    </a:cubicBezTo>
                    <a:cubicBezTo>
                      <a:pt x="112381" y="15809"/>
                      <a:pt x="127241" y="52885"/>
                      <a:pt x="114981" y="87277"/>
                    </a:cubicBezTo>
                    <a:cubicBezTo>
                      <a:pt x="109502" y="67206"/>
                      <a:pt x="93991" y="43662"/>
                      <a:pt x="69379" y="342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0" name="Google Shape;1020;p28"/>
              <p:cNvSpPr/>
              <p:nvPr/>
            </p:nvSpPr>
            <p:spPr>
              <a:xfrm>
                <a:off x="7301148" y="967122"/>
                <a:ext cx="88672" cy="48729"/>
              </a:xfrm>
              <a:custGeom>
                <a:avLst/>
                <a:gdLst/>
                <a:ahLst/>
                <a:cxnLst/>
                <a:rect l="l" t="t" r="r" b="b"/>
                <a:pathLst>
                  <a:path w="123155" h="67679" extrusionOk="0">
                    <a:moveTo>
                      <a:pt x="62599" y="32610"/>
                    </a:moveTo>
                    <a:cubicBezTo>
                      <a:pt x="88883" y="33436"/>
                      <a:pt x="111359" y="50563"/>
                      <a:pt x="123155" y="67680"/>
                    </a:cubicBezTo>
                    <a:cubicBezTo>
                      <a:pt x="123340" y="31189"/>
                      <a:pt x="97149" y="1078"/>
                      <a:pt x="63714" y="29"/>
                    </a:cubicBezTo>
                    <a:cubicBezTo>
                      <a:pt x="30278" y="-1030"/>
                      <a:pt x="2136" y="27362"/>
                      <a:pt x="0" y="63788"/>
                    </a:cubicBezTo>
                    <a:cubicBezTo>
                      <a:pt x="12910" y="47451"/>
                      <a:pt x="36408" y="31774"/>
                      <a:pt x="62599" y="326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1" name="Google Shape;1021;p28"/>
              <p:cNvSpPr/>
              <p:nvPr/>
            </p:nvSpPr>
            <p:spPr>
              <a:xfrm>
                <a:off x="7344189" y="1036300"/>
                <a:ext cx="162734" cy="103643"/>
              </a:xfrm>
              <a:custGeom>
                <a:avLst/>
                <a:gdLst/>
                <a:ahLst/>
                <a:cxnLst/>
                <a:rect l="l" t="t" r="r" b="b"/>
                <a:pathLst>
                  <a:path w="226019" h="143949" extrusionOk="0">
                    <a:moveTo>
                      <a:pt x="4230" y="9"/>
                    </a:moveTo>
                    <a:cubicBezTo>
                      <a:pt x="3488" y="2628"/>
                      <a:pt x="2837" y="5276"/>
                      <a:pt x="2280" y="7987"/>
                    </a:cubicBezTo>
                    <a:cubicBezTo>
                      <a:pt x="-10165" y="69398"/>
                      <a:pt x="29586" y="129256"/>
                      <a:pt x="90977" y="141674"/>
                    </a:cubicBezTo>
                    <a:cubicBezTo>
                      <a:pt x="152462" y="154101"/>
                      <a:pt x="212274" y="114387"/>
                      <a:pt x="224720" y="52967"/>
                    </a:cubicBezTo>
                    <a:cubicBezTo>
                      <a:pt x="225276" y="50265"/>
                      <a:pt x="225648" y="47562"/>
                      <a:pt x="226019" y="44859"/>
                    </a:cubicBezTo>
                    <a:lnTo>
                      <a:pt x="42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2" name="Google Shape;1022;p28"/>
              <p:cNvSpPr/>
              <p:nvPr/>
            </p:nvSpPr>
            <p:spPr>
              <a:xfrm>
                <a:off x="7364996" y="1090637"/>
                <a:ext cx="95826" cy="49239"/>
              </a:xfrm>
              <a:custGeom>
                <a:avLst/>
                <a:gdLst/>
                <a:ahLst/>
                <a:cxnLst/>
                <a:rect l="l" t="t" r="r" b="b"/>
                <a:pathLst>
                  <a:path w="133091" h="68387" extrusionOk="0">
                    <a:moveTo>
                      <a:pt x="0" y="30522"/>
                    </a:moveTo>
                    <a:cubicBezTo>
                      <a:pt x="15696" y="48168"/>
                      <a:pt x="37151" y="61060"/>
                      <a:pt x="62041" y="66112"/>
                    </a:cubicBezTo>
                    <a:cubicBezTo>
                      <a:pt x="87025" y="71164"/>
                      <a:pt x="111730" y="67598"/>
                      <a:pt x="133092" y="57456"/>
                    </a:cubicBezTo>
                    <a:cubicBezTo>
                      <a:pt x="126497" y="30011"/>
                      <a:pt x="104671" y="7461"/>
                      <a:pt x="75137" y="1498"/>
                    </a:cubicBezTo>
                    <a:cubicBezTo>
                      <a:pt x="45695" y="-4465"/>
                      <a:pt x="16810" y="7813"/>
                      <a:pt x="0" y="30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3" name="Google Shape;1023;p28"/>
              <p:cNvSpPr/>
              <p:nvPr/>
            </p:nvSpPr>
            <p:spPr>
              <a:xfrm>
                <a:off x="7359654" y="1038811"/>
                <a:ext cx="134811" cy="44663"/>
              </a:xfrm>
              <a:custGeom>
                <a:avLst/>
                <a:gdLst/>
                <a:ahLst/>
                <a:cxnLst/>
                <a:rect l="l" t="t" r="r" b="b"/>
                <a:pathLst>
                  <a:path w="187238" h="62032" extrusionOk="0">
                    <a:moveTo>
                      <a:pt x="85539" y="59135"/>
                    </a:moveTo>
                    <a:cubicBezTo>
                      <a:pt x="125011" y="67140"/>
                      <a:pt x="162998" y="58076"/>
                      <a:pt x="187239" y="37884"/>
                    </a:cubicBezTo>
                    <a:lnTo>
                      <a:pt x="0" y="0"/>
                    </a:lnTo>
                    <a:cubicBezTo>
                      <a:pt x="14488" y="28040"/>
                      <a:pt x="45974" y="51129"/>
                      <a:pt x="85539" y="591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4" name="Google Shape;1024;p28"/>
            <p:cNvGrpSpPr/>
            <p:nvPr/>
          </p:nvGrpSpPr>
          <p:grpSpPr>
            <a:xfrm>
              <a:off x="7526182" y="4022533"/>
              <a:ext cx="431672" cy="431681"/>
              <a:chOff x="7526182" y="4022533"/>
              <a:chExt cx="431672" cy="431681"/>
            </a:xfrm>
          </p:grpSpPr>
          <p:sp>
            <p:nvSpPr>
              <p:cNvPr id="1025" name="Google Shape;1025;p28"/>
              <p:cNvSpPr/>
              <p:nvPr/>
            </p:nvSpPr>
            <p:spPr>
              <a:xfrm>
                <a:off x="7526182" y="4022533"/>
                <a:ext cx="431672" cy="43168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26" name="Google Shape;1026;p28"/>
              <p:cNvGrpSpPr/>
              <p:nvPr/>
            </p:nvGrpSpPr>
            <p:grpSpPr>
              <a:xfrm>
                <a:off x="7589451" y="4123947"/>
                <a:ext cx="302212" cy="225341"/>
                <a:chOff x="7589451" y="4123947"/>
                <a:chExt cx="302212" cy="225341"/>
              </a:xfrm>
            </p:grpSpPr>
            <p:sp>
              <p:nvSpPr>
                <p:cNvPr id="1027" name="Google Shape;1027;p28"/>
                <p:cNvSpPr/>
                <p:nvPr/>
              </p:nvSpPr>
              <p:spPr>
                <a:xfrm>
                  <a:off x="7589451" y="4189335"/>
                  <a:ext cx="101169" cy="628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74" h="52695" extrusionOk="0">
                      <a:moveTo>
                        <a:pt x="38800" y="22845"/>
                      </a:moveTo>
                      <a:cubicBezTo>
                        <a:pt x="56725" y="19771"/>
                        <a:pt x="74372" y="28315"/>
                        <a:pt x="84774" y="38309"/>
                      </a:cubicBezTo>
                      <a:cubicBezTo>
                        <a:pt x="79852" y="13483"/>
                        <a:pt x="57840" y="-3346"/>
                        <a:pt x="34992" y="564"/>
                      </a:cubicBezTo>
                      <a:cubicBezTo>
                        <a:pt x="12052" y="4474"/>
                        <a:pt x="-3088" y="27647"/>
                        <a:pt x="535" y="52696"/>
                      </a:cubicBezTo>
                      <a:cubicBezTo>
                        <a:pt x="7036" y="39814"/>
                        <a:pt x="20782" y="25919"/>
                        <a:pt x="38800" y="2284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8" name="Google Shape;1028;p28"/>
                <p:cNvSpPr/>
                <p:nvPr/>
              </p:nvSpPr>
              <p:spPr>
                <a:xfrm>
                  <a:off x="7771727" y="4123947"/>
                  <a:ext cx="95562" cy="78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075" h="66197" extrusionOk="0">
                      <a:moveTo>
                        <a:pt x="31687" y="24886"/>
                      </a:moveTo>
                      <a:cubicBezTo>
                        <a:pt x="15898" y="34035"/>
                        <a:pt x="7818" y="51857"/>
                        <a:pt x="6239" y="66198"/>
                      </a:cubicBezTo>
                      <a:cubicBezTo>
                        <a:pt x="-5928" y="43982"/>
                        <a:pt x="202" y="16973"/>
                        <a:pt x="20264" y="5326"/>
                      </a:cubicBezTo>
                      <a:cubicBezTo>
                        <a:pt x="40324" y="-6320"/>
                        <a:pt x="66887" y="1779"/>
                        <a:pt x="80075" y="23326"/>
                      </a:cubicBezTo>
                      <a:cubicBezTo>
                        <a:pt x="66887" y="17595"/>
                        <a:pt x="47383" y="15729"/>
                        <a:pt x="31687" y="2488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9" name="Google Shape;1029;p28"/>
                <p:cNvSpPr/>
                <p:nvPr/>
              </p:nvSpPr>
              <p:spPr>
                <a:xfrm>
                  <a:off x="7784098" y="4177104"/>
                  <a:ext cx="107565" cy="1075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33" h="90146" extrusionOk="0">
                      <a:moveTo>
                        <a:pt x="87437" y="29725"/>
                      </a:moveTo>
                      <a:cubicBezTo>
                        <a:pt x="78985" y="6330"/>
                        <a:pt x="53165" y="-5772"/>
                        <a:pt x="29760" y="2708"/>
                      </a:cubicBezTo>
                      <a:cubicBezTo>
                        <a:pt x="6355" y="11178"/>
                        <a:pt x="-5811" y="37016"/>
                        <a:pt x="2734" y="60421"/>
                      </a:cubicBezTo>
                      <a:cubicBezTo>
                        <a:pt x="11185" y="83817"/>
                        <a:pt x="37005" y="95918"/>
                        <a:pt x="60410" y="87439"/>
                      </a:cubicBezTo>
                      <a:cubicBezTo>
                        <a:pt x="83815" y="78968"/>
                        <a:pt x="95889" y="53130"/>
                        <a:pt x="87437" y="2972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0" name="Google Shape;1030;p28"/>
                <p:cNvSpPr/>
                <p:nvPr/>
              </p:nvSpPr>
              <p:spPr>
                <a:xfrm>
                  <a:off x="7655806" y="4221275"/>
                  <a:ext cx="187521" cy="113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32" h="95434" extrusionOk="0">
                      <a:moveTo>
                        <a:pt x="99595" y="90019"/>
                      </a:moveTo>
                      <a:cubicBezTo>
                        <a:pt x="63467" y="103124"/>
                        <a:pt x="24737" y="91979"/>
                        <a:pt x="1146" y="61617"/>
                      </a:cubicBezTo>
                      <a:cubicBezTo>
                        <a:pt x="-711" y="59295"/>
                        <a:pt x="-247" y="55961"/>
                        <a:pt x="2075" y="54150"/>
                      </a:cubicBezTo>
                      <a:cubicBezTo>
                        <a:pt x="4397" y="52348"/>
                        <a:pt x="7741" y="52766"/>
                        <a:pt x="9505" y="55079"/>
                      </a:cubicBezTo>
                      <a:cubicBezTo>
                        <a:pt x="30310" y="81735"/>
                        <a:pt x="64210" y="91515"/>
                        <a:pt x="95974" y="80016"/>
                      </a:cubicBezTo>
                      <a:cubicBezTo>
                        <a:pt x="127738" y="68509"/>
                        <a:pt x="147520" y="39262"/>
                        <a:pt x="146405" y="5501"/>
                      </a:cubicBezTo>
                      <a:cubicBezTo>
                        <a:pt x="146313" y="2567"/>
                        <a:pt x="148635" y="105"/>
                        <a:pt x="151514" y="3"/>
                      </a:cubicBezTo>
                      <a:cubicBezTo>
                        <a:pt x="154486" y="-99"/>
                        <a:pt x="156900" y="2204"/>
                        <a:pt x="157086" y="5139"/>
                      </a:cubicBezTo>
                      <a:cubicBezTo>
                        <a:pt x="158293" y="43590"/>
                        <a:pt x="135817" y="76905"/>
                        <a:pt x="99595" y="900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1" name="Google Shape;1031;p28"/>
                <p:cNvSpPr/>
                <p:nvPr/>
              </p:nvSpPr>
              <p:spPr>
                <a:xfrm>
                  <a:off x="7605694" y="4241708"/>
                  <a:ext cx="107618" cy="1075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78" h="90146" extrusionOk="0">
                      <a:moveTo>
                        <a:pt x="87492" y="29725"/>
                      </a:moveTo>
                      <a:cubicBezTo>
                        <a:pt x="78948" y="6330"/>
                        <a:pt x="53128" y="-5772"/>
                        <a:pt x="29723" y="2708"/>
                      </a:cubicBezTo>
                      <a:cubicBezTo>
                        <a:pt x="6319" y="11178"/>
                        <a:pt x="-5755" y="37016"/>
                        <a:pt x="2696" y="60421"/>
                      </a:cubicBezTo>
                      <a:cubicBezTo>
                        <a:pt x="11241" y="83817"/>
                        <a:pt x="37061" y="95919"/>
                        <a:pt x="60466" y="87439"/>
                      </a:cubicBezTo>
                      <a:cubicBezTo>
                        <a:pt x="83777" y="78959"/>
                        <a:pt x="95945" y="53130"/>
                        <a:pt x="87492" y="2972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29"/>
          <p:cNvSpPr txBox="1">
            <a:spLocks noGrp="1"/>
          </p:cNvSpPr>
          <p:nvPr>
            <p:ph type="title"/>
          </p:nvPr>
        </p:nvSpPr>
        <p:spPr>
          <a:xfrm flipH="1">
            <a:off x="1362697" y="1135021"/>
            <a:ext cx="6877924" cy="22428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dirty="0"/>
              <a:t>Ejemplo y </a:t>
            </a:r>
            <a:br>
              <a:rPr lang="es" sz="4000" dirty="0"/>
            </a:br>
            <a:r>
              <a:rPr lang="es" sz="4000" dirty="0"/>
              <a:t>definición de sus componentes </a:t>
            </a:r>
            <a:endParaRPr sz="4000" dirty="0"/>
          </a:p>
        </p:txBody>
      </p:sp>
      <p:grpSp>
        <p:nvGrpSpPr>
          <p:cNvPr id="1058" name="Google Shape;1058;p29"/>
          <p:cNvGrpSpPr/>
          <p:nvPr/>
        </p:nvGrpSpPr>
        <p:grpSpPr>
          <a:xfrm>
            <a:off x="7111185" y="3796590"/>
            <a:ext cx="1207353" cy="883678"/>
            <a:chOff x="7111185" y="3796590"/>
            <a:chExt cx="1207353" cy="883678"/>
          </a:xfrm>
        </p:grpSpPr>
        <p:grpSp>
          <p:nvGrpSpPr>
            <p:cNvPr id="1059" name="Google Shape;1059;p29"/>
            <p:cNvGrpSpPr/>
            <p:nvPr/>
          </p:nvGrpSpPr>
          <p:grpSpPr>
            <a:xfrm flipH="1">
              <a:off x="7111185" y="4129601"/>
              <a:ext cx="550688" cy="550668"/>
              <a:chOff x="6416034" y="715105"/>
              <a:chExt cx="540845" cy="540825"/>
            </a:xfrm>
          </p:grpSpPr>
          <p:sp>
            <p:nvSpPr>
              <p:cNvPr id="1060" name="Google Shape;1060;p29"/>
              <p:cNvSpPr/>
              <p:nvPr/>
            </p:nvSpPr>
            <p:spPr>
              <a:xfrm>
                <a:off x="6416034" y="715105"/>
                <a:ext cx="540845" cy="540825"/>
              </a:xfrm>
              <a:custGeom>
                <a:avLst/>
                <a:gdLst/>
                <a:ahLst/>
                <a:cxnLst/>
                <a:rect l="l" t="t" r="r" b="b"/>
                <a:pathLst>
                  <a:path w="751173" h="751146" extrusionOk="0">
                    <a:moveTo>
                      <a:pt x="744846" y="443963"/>
                    </a:moveTo>
                    <a:cubicBezTo>
                      <a:pt x="782553" y="240043"/>
                      <a:pt x="647882" y="44120"/>
                      <a:pt x="443926" y="6348"/>
                    </a:cubicBezTo>
                    <a:cubicBezTo>
                      <a:pt x="240062" y="-31425"/>
                      <a:pt x="44121" y="103264"/>
                      <a:pt x="6348" y="307184"/>
                    </a:cubicBezTo>
                    <a:cubicBezTo>
                      <a:pt x="-31425" y="511103"/>
                      <a:pt x="103255" y="707026"/>
                      <a:pt x="307211" y="744799"/>
                    </a:cubicBezTo>
                    <a:cubicBezTo>
                      <a:pt x="511075" y="782572"/>
                      <a:pt x="707045" y="647883"/>
                      <a:pt x="744846" y="44396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1061;p29"/>
              <p:cNvSpPr/>
              <p:nvPr/>
            </p:nvSpPr>
            <p:spPr>
              <a:xfrm>
                <a:off x="6544972" y="940815"/>
                <a:ext cx="284814" cy="178988"/>
              </a:xfrm>
              <a:custGeom>
                <a:avLst/>
                <a:gdLst/>
                <a:ahLst/>
                <a:cxnLst/>
                <a:rect l="l" t="t" r="r" b="b"/>
                <a:pathLst>
                  <a:path w="395575" h="248594" extrusionOk="0">
                    <a:moveTo>
                      <a:pt x="6515" y="0"/>
                    </a:moveTo>
                    <a:cubicBezTo>
                      <a:pt x="5308" y="4597"/>
                      <a:pt x="4193" y="9250"/>
                      <a:pt x="3358" y="14006"/>
                    </a:cubicBezTo>
                    <a:cubicBezTo>
                      <a:pt x="-16611" y="121752"/>
                      <a:pt x="54532" y="225281"/>
                      <a:pt x="162269" y="245240"/>
                    </a:cubicBezTo>
                    <a:cubicBezTo>
                      <a:pt x="270006" y="265200"/>
                      <a:pt x="373563" y="194028"/>
                      <a:pt x="393532" y="86282"/>
                    </a:cubicBezTo>
                    <a:cubicBezTo>
                      <a:pt x="394368" y="81536"/>
                      <a:pt x="395018" y="76800"/>
                      <a:pt x="395575" y="72072"/>
                    </a:cubicBezTo>
                    <a:lnTo>
                      <a:pt x="6515" y="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2" name="Google Shape;1062;p29"/>
              <p:cNvSpPr/>
              <p:nvPr/>
            </p:nvSpPr>
            <p:spPr>
              <a:xfrm>
                <a:off x="6582851" y="1034043"/>
                <a:ext cx="168180" cy="85635"/>
              </a:xfrm>
              <a:custGeom>
                <a:avLst/>
                <a:gdLst/>
                <a:ahLst/>
                <a:cxnLst/>
                <a:rect l="l" t="t" r="r" b="b"/>
                <a:pathLst>
                  <a:path w="233584" h="118938" extrusionOk="0">
                    <a:moveTo>
                      <a:pt x="0" y="55131"/>
                    </a:moveTo>
                    <a:cubicBezTo>
                      <a:pt x="28049" y="85539"/>
                      <a:pt x="65756" y="107467"/>
                      <a:pt x="109594" y="115585"/>
                    </a:cubicBezTo>
                    <a:cubicBezTo>
                      <a:pt x="153432" y="123702"/>
                      <a:pt x="196527" y="116746"/>
                      <a:pt x="233584" y="98403"/>
                    </a:cubicBezTo>
                    <a:cubicBezTo>
                      <a:pt x="221232" y="50599"/>
                      <a:pt x="182316" y="11795"/>
                      <a:pt x="130585" y="2210"/>
                    </a:cubicBezTo>
                    <a:cubicBezTo>
                      <a:pt x="78853" y="-7374"/>
                      <a:pt x="28699" y="14935"/>
                      <a:pt x="0" y="5513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3" name="Google Shape;1063;p29"/>
              <p:cNvSpPr/>
              <p:nvPr/>
            </p:nvSpPr>
            <p:spPr>
              <a:xfrm>
                <a:off x="6571363" y="944836"/>
                <a:ext cx="236590" cy="75766"/>
              </a:xfrm>
              <a:custGeom>
                <a:avLst/>
                <a:gdLst/>
                <a:ahLst/>
                <a:cxnLst/>
                <a:rect l="l" t="t" r="r" b="b"/>
                <a:pathLst>
                  <a:path w="328597" h="105231" extrusionOk="0">
                    <a:moveTo>
                      <a:pt x="151296" y="100957"/>
                    </a:moveTo>
                    <a:cubicBezTo>
                      <a:pt x="220675" y="113811"/>
                      <a:pt x="286710" y="96880"/>
                      <a:pt x="328598" y="60871"/>
                    </a:cubicBezTo>
                    <a:lnTo>
                      <a:pt x="0" y="0"/>
                    </a:lnTo>
                    <a:cubicBezTo>
                      <a:pt x="26191" y="48621"/>
                      <a:pt x="81825" y="88093"/>
                      <a:pt x="151296" y="1009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29"/>
              <p:cNvSpPr/>
              <p:nvPr/>
            </p:nvSpPr>
            <p:spPr>
              <a:xfrm>
                <a:off x="6559085" y="845554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6" y="54438"/>
                    </a:moveTo>
                    <a:cubicBezTo>
                      <a:pt x="48282" y="81725"/>
                      <a:pt x="32585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369" y="-2412"/>
                      <a:pt x="36579" y="235"/>
                    </a:cubicBezTo>
                    <a:cubicBezTo>
                      <a:pt x="50882" y="2882"/>
                      <a:pt x="58405" y="27151"/>
                      <a:pt x="53296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5" name="Google Shape;1065;p29"/>
              <p:cNvSpPr/>
              <p:nvPr/>
            </p:nvSpPr>
            <p:spPr>
              <a:xfrm>
                <a:off x="6797916" y="889787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7" y="54438"/>
                    </a:moveTo>
                    <a:cubicBezTo>
                      <a:pt x="48282" y="81725"/>
                      <a:pt x="32586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276" y="-2412"/>
                      <a:pt x="36580" y="235"/>
                    </a:cubicBezTo>
                    <a:cubicBezTo>
                      <a:pt x="50882" y="2882"/>
                      <a:pt x="58406" y="27151"/>
                      <a:pt x="53297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6" name="Google Shape;1066;p29"/>
            <p:cNvGrpSpPr/>
            <p:nvPr/>
          </p:nvGrpSpPr>
          <p:grpSpPr>
            <a:xfrm rot="6791421">
              <a:off x="7919211" y="3850000"/>
              <a:ext cx="344609" cy="346323"/>
              <a:chOff x="4979184" y="993907"/>
              <a:chExt cx="235759" cy="236931"/>
            </a:xfrm>
          </p:grpSpPr>
          <p:sp>
            <p:nvSpPr>
              <p:cNvPr id="1067" name="Google Shape;1067;p29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8" name="Google Shape;1068;p29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1069;p29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70" name="Google Shape;1070;p29"/>
          <p:cNvGrpSpPr/>
          <p:nvPr/>
        </p:nvGrpSpPr>
        <p:grpSpPr>
          <a:xfrm flipH="1">
            <a:off x="2394767" y="4343328"/>
            <a:ext cx="212384" cy="260659"/>
            <a:chOff x="5539395" y="106198"/>
            <a:chExt cx="145299" cy="178326"/>
          </a:xfrm>
        </p:grpSpPr>
        <p:sp>
          <p:nvSpPr>
            <p:cNvPr id="1071" name="Google Shape;1071;p29"/>
            <p:cNvSpPr/>
            <p:nvPr/>
          </p:nvSpPr>
          <p:spPr>
            <a:xfrm>
              <a:off x="5539395" y="106198"/>
              <a:ext cx="119993" cy="125965"/>
            </a:xfrm>
            <a:custGeom>
              <a:avLst/>
              <a:gdLst/>
              <a:ahLst/>
              <a:cxnLst/>
              <a:rect l="l" t="t" r="r" b="b"/>
              <a:pathLst>
                <a:path w="166657" h="174951" extrusionOk="0">
                  <a:moveTo>
                    <a:pt x="53106" y="96517"/>
                  </a:moveTo>
                  <a:lnTo>
                    <a:pt x="0" y="50079"/>
                  </a:lnTo>
                  <a:lnTo>
                    <a:pt x="68496" y="60555"/>
                  </a:lnTo>
                  <a:lnTo>
                    <a:pt x="70317" y="0"/>
                  </a:lnTo>
                  <a:lnTo>
                    <a:pt x="94167" y="59673"/>
                  </a:lnTo>
                  <a:lnTo>
                    <a:pt x="157147" y="36686"/>
                  </a:lnTo>
                  <a:lnTo>
                    <a:pt x="108061" y="83784"/>
                  </a:lnTo>
                  <a:lnTo>
                    <a:pt x="166658" y="120637"/>
                  </a:lnTo>
                  <a:lnTo>
                    <a:pt x="97121" y="114526"/>
                  </a:lnTo>
                  <a:lnTo>
                    <a:pt x="103576" y="174951"/>
                  </a:lnTo>
                  <a:lnTo>
                    <a:pt x="72100" y="119309"/>
                  </a:lnTo>
                  <a:lnTo>
                    <a:pt x="12157" y="142361"/>
                  </a:lnTo>
                  <a:lnTo>
                    <a:pt x="53106" y="9651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29"/>
            <p:cNvSpPr/>
            <p:nvPr/>
          </p:nvSpPr>
          <p:spPr>
            <a:xfrm>
              <a:off x="5633846" y="227571"/>
              <a:ext cx="50849" cy="56953"/>
            </a:xfrm>
            <a:custGeom>
              <a:avLst/>
              <a:gdLst/>
              <a:ahLst/>
              <a:cxnLst/>
              <a:rect l="l" t="t" r="r" b="b"/>
              <a:pathLst>
                <a:path w="70623" h="79102" extrusionOk="0">
                  <a:moveTo>
                    <a:pt x="26154" y="30101"/>
                  </a:moveTo>
                  <a:lnTo>
                    <a:pt x="33343" y="0"/>
                  </a:lnTo>
                  <a:lnTo>
                    <a:pt x="43262" y="28727"/>
                  </a:lnTo>
                  <a:lnTo>
                    <a:pt x="67131" y="17080"/>
                  </a:lnTo>
                  <a:lnTo>
                    <a:pt x="48844" y="38516"/>
                  </a:lnTo>
                  <a:lnTo>
                    <a:pt x="70623" y="58271"/>
                  </a:lnTo>
                  <a:lnTo>
                    <a:pt x="42315" y="48834"/>
                  </a:lnTo>
                  <a:lnTo>
                    <a:pt x="39974" y="79103"/>
                  </a:lnTo>
                  <a:lnTo>
                    <a:pt x="28151" y="50859"/>
                  </a:lnTo>
                  <a:lnTo>
                    <a:pt x="6009" y="65701"/>
                  </a:lnTo>
                  <a:lnTo>
                    <a:pt x="21186" y="42119"/>
                  </a:lnTo>
                  <a:lnTo>
                    <a:pt x="0" y="23563"/>
                  </a:lnTo>
                  <a:lnTo>
                    <a:pt x="26154" y="3010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3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1)Principios que la orientan</a:t>
            </a:r>
            <a:endParaRPr dirty="0"/>
          </a:p>
        </p:txBody>
      </p:sp>
      <p:sp>
        <p:nvSpPr>
          <p:cNvPr id="1229" name="Google Shape;1229;p33"/>
          <p:cNvSpPr txBox="1"/>
          <p:nvPr/>
        </p:nvSpPr>
        <p:spPr>
          <a:xfrm>
            <a:off x="633938" y="1170949"/>
            <a:ext cx="7790061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Arial Unicode MS"/>
              </a:rPr>
              <a:t>Los principios son ideas o reglas de alto nivel que guían decisiones o comportamientos.</a:t>
            </a:r>
            <a:endParaRPr sz="1800" dirty="0">
              <a:solidFill>
                <a:schemeClr val="dk1"/>
              </a:solidFill>
              <a:latin typeface="Arial Unicode MS"/>
              <a:ea typeface="Albert Sans"/>
              <a:cs typeface="Albert Sans"/>
              <a:sym typeface="Albert San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9C1B13-3A95-4FD7-BF1C-33E5AA92F5AB}"/>
              </a:ext>
            </a:extLst>
          </p:cNvPr>
          <p:cNvSpPr/>
          <p:nvPr/>
        </p:nvSpPr>
        <p:spPr>
          <a:xfrm>
            <a:off x="827959" y="2218345"/>
            <a:ext cx="1355844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 Democrático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E4921DD-B56F-4656-A67C-31558D3301F1}"/>
              </a:ext>
            </a:extLst>
          </p:cNvPr>
          <p:cNvSpPr/>
          <p:nvPr/>
        </p:nvSpPr>
        <p:spPr>
          <a:xfrm>
            <a:off x="2635624" y="2001649"/>
            <a:ext cx="5970494" cy="8306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/>
              <a:t>-Sistema de gobierno en el que el poder político es ejercido por el pueblo, ya sea de manera directa o a través de representantes elegidos. </a:t>
            </a:r>
            <a:r>
              <a:rPr lang="es-EC" b="1" dirty="0"/>
              <a:t>Ejemplo: </a:t>
            </a:r>
            <a:r>
              <a:rPr lang="es-EC" dirty="0"/>
              <a:t>Elecciones presidenciales, Asamblea Nacional, Participación ciudadana (Referendos y consultas populares). 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178AB61A-4A97-4A17-A7D9-DE442F83B2C4}"/>
              </a:ext>
            </a:extLst>
          </p:cNvPr>
          <p:cNvCxnSpPr/>
          <p:nvPr/>
        </p:nvCxnSpPr>
        <p:spPr>
          <a:xfrm>
            <a:off x="2183803" y="2416998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7A74DBC-A10E-4534-90E7-CD6531541C84}"/>
              </a:ext>
            </a:extLst>
          </p:cNvPr>
          <p:cNvSpPr/>
          <p:nvPr/>
        </p:nvSpPr>
        <p:spPr>
          <a:xfrm>
            <a:off x="881557" y="3396723"/>
            <a:ext cx="1119176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Soberano</a:t>
            </a: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AF8C420C-5B7E-4121-A9FF-EEBC08F70CA5}"/>
              </a:ext>
            </a:extLst>
          </p:cNvPr>
          <p:cNvCxnSpPr/>
          <p:nvPr/>
        </p:nvCxnSpPr>
        <p:spPr>
          <a:xfrm>
            <a:off x="2000923" y="3595375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1521D485-1DCE-4690-ADB3-E95DC7256205}"/>
              </a:ext>
            </a:extLst>
          </p:cNvPr>
          <p:cNvSpPr/>
          <p:nvPr/>
        </p:nvSpPr>
        <p:spPr>
          <a:xfrm>
            <a:off x="2549563" y="3189481"/>
            <a:ext cx="5970494" cy="12090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/>
              <a:t>-Establece que la autoridad suprema en un estado recae en el pueblo o en la nación.</a:t>
            </a:r>
            <a:endParaRPr lang="es-EC" b="1" dirty="0"/>
          </a:p>
          <a:p>
            <a:pPr algn="just"/>
            <a:r>
              <a:rPr lang="es-EC" b="1" dirty="0"/>
              <a:t>Ejemplo: </a:t>
            </a:r>
            <a:r>
              <a:rPr lang="es-EC" dirty="0"/>
              <a:t>Convocatoria de la Asamblea Constituyente, Elección de representantes, Redacción de la nueva Constitución, Referéndum Constitucional, Implementación.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3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1) Principios que la orientan</a:t>
            </a:r>
            <a:endParaRPr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9C1B13-3A95-4FD7-BF1C-33E5AA92F5AB}"/>
              </a:ext>
            </a:extLst>
          </p:cNvPr>
          <p:cNvSpPr/>
          <p:nvPr/>
        </p:nvSpPr>
        <p:spPr>
          <a:xfrm>
            <a:off x="655837" y="1318804"/>
            <a:ext cx="1463420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 Independiente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E4921DD-B56F-4656-A67C-31558D3301F1}"/>
              </a:ext>
            </a:extLst>
          </p:cNvPr>
          <p:cNvSpPr/>
          <p:nvPr/>
        </p:nvSpPr>
        <p:spPr>
          <a:xfrm>
            <a:off x="2549563" y="1232203"/>
            <a:ext cx="5970494" cy="8306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/>
              <a:t>-Se refiere a la autonomía y soberanía del país para tomar sus propias decisiones políticas, económicas y sociales sin interferencia externa.</a:t>
            </a:r>
            <a:endParaRPr lang="es-EC" b="1" dirty="0"/>
          </a:p>
          <a:p>
            <a:pPr algn="just"/>
            <a:r>
              <a:rPr lang="es-EC" b="1" dirty="0"/>
              <a:t>Ejemplo: </a:t>
            </a:r>
            <a:r>
              <a:rPr lang="es-EC" dirty="0"/>
              <a:t>La política petrolera del Ecuador 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178AB61A-4A97-4A17-A7D9-DE442F83B2C4}"/>
              </a:ext>
            </a:extLst>
          </p:cNvPr>
          <p:cNvCxnSpPr/>
          <p:nvPr/>
        </p:nvCxnSpPr>
        <p:spPr>
          <a:xfrm>
            <a:off x="2140772" y="1518824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7A74DBC-A10E-4534-90E7-CD6531541C84}"/>
              </a:ext>
            </a:extLst>
          </p:cNvPr>
          <p:cNvSpPr/>
          <p:nvPr/>
        </p:nvSpPr>
        <p:spPr>
          <a:xfrm>
            <a:off x="720000" y="2396219"/>
            <a:ext cx="1226752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Unitario</a:t>
            </a: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AF8C420C-5B7E-4121-A9FF-EEBC08F70CA5}"/>
              </a:ext>
            </a:extLst>
          </p:cNvPr>
          <p:cNvCxnSpPr/>
          <p:nvPr/>
        </p:nvCxnSpPr>
        <p:spPr>
          <a:xfrm>
            <a:off x="1957892" y="2594872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1521D485-1DCE-4690-ADB3-E95DC7256205}"/>
              </a:ext>
            </a:extLst>
          </p:cNvPr>
          <p:cNvSpPr/>
          <p:nvPr/>
        </p:nvSpPr>
        <p:spPr>
          <a:xfrm>
            <a:off x="2453506" y="2259105"/>
            <a:ext cx="5970494" cy="8306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/>
              <a:t>-Refiere a la organización del Estado como una unidad indivisible, donde el poder central tiene supremacía sobre los territorios y entidades administrativas del país.</a:t>
            </a:r>
            <a:endParaRPr lang="es-EC" b="1" dirty="0"/>
          </a:p>
          <a:p>
            <a:pPr algn="just"/>
            <a:r>
              <a:rPr lang="es-EC" b="1" dirty="0"/>
              <a:t>Ejemplo: </a:t>
            </a:r>
            <a:r>
              <a:rPr lang="es-EC" dirty="0"/>
              <a:t>Sistema Educativo Nacional (MINEDUC)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6F24215-D7DE-4809-8447-7D74B9CA8FAB}"/>
              </a:ext>
            </a:extLst>
          </p:cNvPr>
          <p:cNvSpPr/>
          <p:nvPr/>
        </p:nvSpPr>
        <p:spPr>
          <a:xfrm>
            <a:off x="731140" y="3465154"/>
            <a:ext cx="1226752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Intercultural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EE635E3-E2D5-4217-8A01-8CB1109A910D}"/>
              </a:ext>
            </a:extLst>
          </p:cNvPr>
          <p:cNvCxnSpPr/>
          <p:nvPr/>
        </p:nvCxnSpPr>
        <p:spPr>
          <a:xfrm>
            <a:off x="1936377" y="3663806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C5791D0-8661-4D6D-A183-43D998F3086F}"/>
              </a:ext>
            </a:extLst>
          </p:cNvPr>
          <p:cNvSpPr/>
          <p:nvPr/>
        </p:nvSpPr>
        <p:spPr>
          <a:xfrm>
            <a:off x="2442366" y="3309112"/>
            <a:ext cx="5970494" cy="8306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/>
              <a:t>-Reconoce y valora la diversidad cultural del país, promoviendo la coexistencia y el diálogo entre las distintas culturas y nacionalidades. </a:t>
            </a:r>
          </a:p>
          <a:p>
            <a:pPr algn="just"/>
            <a:r>
              <a:rPr lang="es-EC" b="1" dirty="0"/>
              <a:t>Ejemplo: </a:t>
            </a:r>
            <a:r>
              <a:rPr lang="es-EC" dirty="0"/>
              <a:t>Promoción y protección de las lenguas indígenas.</a:t>
            </a:r>
          </a:p>
        </p:txBody>
      </p:sp>
    </p:spTree>
    <p:extLst>
      <p:ext uri="{BB962C8B-B14F-4D97-AF65-F5344CB8AC3E}">
        <p14:creationId xmlns:p14="http://schemas.microsoft.com/office/powerpoint/2010/main" val="2992529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3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1) Principios que la orientan</a:t>
            </a:r>
            <a:endParaRPr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9C1B13-3A95-4FD7-BF1C-33E5AA92F5AB}"/>
              </a:ext>
            </a:extLst>
          </p:cNvPr>
          <p:cNvSpPr/>
          <p:nvPr/>
        </p:nvSpPr>
        <p:spPr>
          <a:xfrm>
            <a:off x="698867" y="1650079"/>
            <a:ext cx="1463420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 Plurinacional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E4921DD-B56F-4656-A67C-31558D3301F1}"/>
              </a:ext>
            </a:extLst>
          </p:cNvPr>
          <p:cNvSpPr/>
          <p:nvPr/>
        </p:nvSpPr>
        <p:spPr>
          <a:xfrm>
            <a:off x="2528047" y="1533376"/>
            <a:ext cx="5970494" cy="8306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/>
              <a:t>-Reconoce y respeta la existencia de múltiples naciones o nacionalidades dentro de su territorio.</a:t>
            </a:r>
          </a:p>
          <a:p>
            <a:pPr algn="just"/>
            <a:r>
              <a:rPr lang="es-EC" b="1" dirty="0"/>
              <a:t>Ejemplo: </a:t>
            </a:r>
            <a:r>
              <a:rPr lang="es-EC" dirty="0"/>
              <a:t>Conformación de la Asamblea Nacional (Pueblos y nacionalidades indígenas).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178AB61A-4A97-4A17-A7D9-DE442F83B2C4}"/>
              </a:ext>
            </a:extLst>
          </p:cNvPr>
          <p:cNvCxnSpPr/>
          <p:nvPr/>
        </p:nvCxnSpPr>
        <p:spPr>
          <a:xfrm>
            <a:off x="2162287" y="1848732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06F24215-D7DE-4809-8447-7D74B9CA8FAB}"/>
              </a:ext>
            </a:extLst>
          </p:cNvPr>
          <p:cNvSpPr/>
          <p:nvPr/>
        </p:nvSpPr>
        <p:spPr>
          <a:xfrm>
            <a:off x="886553" y="3374793"/>
            <a:ext cx="1226752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Laico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EE635E3-E2D5-4217-8A01-8CB1109A910D}"/>
              </a:ext>
            </a:extLst>
          </p:cNvPr>
          <p:cNvCxnSpPr/>
          <p:nvPr/>
        </p:nvCxnSpPr>
        <p:spPr>
          <a:xfrm>
            <a:off x="2129632" y="3573446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C5791D0-8661-4D6D-A183-43D998F3086F}"/>
              </a:ext>
            </a:extLst>
          </p:cNvPr>
          <p:cNvSpPr/>
          <p:nvPr/>
        </p:nvSpPr>
        <p:spPr>
          <a:xfrm>
            <a:off x="2528047" y="3158097"/>
            <a:ext cx="5970494" cy="8306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/>
              <a:t>-Separación entre el Estado y las instituciones religiosas, asegurando que el gobierno no favorezca ni discrimine a ninguna religión específica. </a:t>
            </a:r>
          </a:p>
          <a:p>
            <a:pPr algn="just"/>
            <a:r>
              <a:rPr lang="es-EC" b="1" dirty="0"/>
              <a:t>Ejemplo: </a:t>
            </a:r>
            <a:r>
              <a:rPr lang="es-EC" dirty="0"/>
              <a:t>Regulación de los feriados religiosos (Celebración).</a:t>
            </a:r>
          </a:p>
        </p:txBody>
      </p:sp>
    </p:spTree>
    <p:extLst>
      <p:ext uri="{BB962C8B-B14F-4D97-AF65-F5344CB8AC3E}">
        <p14:creationId xmlns:p14="http://schemas.microsoft.com/office/powerpoint/2010/main" val="2257740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3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2) Instrumentos</a:t>
            </a:r>
            <a:endParaRPr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9C1B13-3A95-4FD7-BF1C-33E5AA92F5AB}"/>
              </a:ext>
            </a:extLst>
          </p:cNvPr>
          <p:cNvSpPr/>
          <p:nvPr/>
        </p:nvSpPr>
        <p:spPr>
          <a:xfrm>
            <a:off x="720000" y="1484735"/>
            <a:ext cx="3852000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/>
              <a:t> </a:t>
            </a:r>
            <a:r>
              <a:rPr lang="es-EC" dirty="0"/>
              <a:t>Constitución de la republica (Principios, derechos y deberes del ciudadano).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6F24215-D7DE-4809-8447-7D74B9CA8FAB}"/>
              </a:ext>
            </a:extLst>
          </p:cNvPr>
          <p:cNvSpPr/>
          <p:nvPr/>
        </p:nvSpPr>
        <p:spPr>
          <a:xfrm>
            <a:off x="3673260" y="2373097"/>
            <a:ext cx="1975821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/>
              <a:t>Instituciones y organismos públicos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34BCA2B-1CCB-461C-B940-C0557AE8DD62}"/>
              </a:ext>
            </a:extLst>
          </p:cNvPr>
          <p:cNvSpPr/>
          <p:nvPr/>
        </p:nvSpPr>
        <p:spPr>
          <a:xfrm>
            <a:off x="5508677" y="3089674"/>
            <a:ext cx="2915323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/>
              <a:t>Presupuesto General del Estado (Herramienta financiera)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66F9520-D0A1-4B77-9CE9-05C5863BB046}"/>
              </a:ext>
            </a:extLst>
          </p:cNvPr>
          <p:cNvSpPr/>
          <p:nvPr/>
        </p:nvSpPr>
        <p:spPr>
          <a:xfrm>
            <a:off x="5934061" y="1370774"/>
            <a:ext cx="2736603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/>
              <a:t>Participación ciudadana y consulta popular (Mecanismos)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B68F0BD-EA6E-4E47-B0BF-226FE5D31AF0}"/>
              </a:ext>
            </a:extLst>
          </p:cNvPr>
          <p:cNvSpPr/>
          <p:nvPr/>
        </p:nvSpPr>
        <p:spPr>
          <a:xfrm>
            <a:off x="762457" y="2745500"/>
            <a:ext cx="2475595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/>
              <a:t>Leyes y normativas (Educación, salud, otros)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FF123A9-F057-45A0-AC2F-BC420AD0B008}"/>
              </a:ext>
            </a:extLst>
          </p:cNvPr>
          <p:cNvSpPr/>
          <p:nvPr/>
        </p:nvSpPr>
        <p:spPr>
          <a:xfrm>
            <a:off x="1585609" y="4134367"/>
            <a:ext cx="5385346" cy="397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/>
              <a:t>Planes Nacionales del Desarrollo (Documentos que establecen metas, objetivos y políticas a seguir) (Cada 4 años).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3E16DB35-C50B-41FE-9C6B-E7C7B1370E99}"/>
              </a:ext>
            </a:extLst>
          </p:cNvPr>
          <p:cNvSpPr/>
          <p:nvPr/>
        </p:nvSpPr>
        <p:spPr>
          <a:xfrm>
            <a:off x="925158" y="1269402"/>
            <a:ext cx="182880" cy="2153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2CF652F-13D2-4471-A53E-8DEFD58E0F88}"/>
              </a:ext>
            </a:extLst>
          </p:cNvPr>
          <p:cNvSpPr/>
          <p:nvPr/>
        </p:nvSpPr>
        <p:spPr>
          <a:xfrm>
            <a:off x="1108038" y="2530167"/>
            <a:ext cx="182880" cy="2153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34110D15-56D6-4170-BD49-A1D36BD1558E}"/>
              </a:ext>
            </a:extLst>
          </p:cNvPr>
          <p:cNvSpPr/>
          <p:nvPr/>
        </p:nvSpPr>
        <p:spPr>
          <a:xfrm>
            <a:off x="4661170" y="2164989"/>
            <a:ext cx="182880" cy="215333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864500F9-05FF-44AA-8E4C-0EE969D71521}"/>
              </a:ext>
            </a:extLst>
          </p:cNvPr>
          <p:cNvSpPr/>
          <p:nvPr/>
        </p:nvSpPr>
        <p:spPr>
          <a:xfrm>
            <a:off x="3949850" y="3920906"/>
            <a:ext cx="182880" cy="21533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71565929-67EC-4CDC-A545-778899BA8733}"/>
              </a:ext>
            </a:extLst>
          </p:cNvPr>
          <p:cNvSpPr/>
          <p:nvPr/>
        </p:nvSpPr>
        <p:spPr>
          <a:xfrm>
            <a:off x="7027956" y="1161735"/>
            <a:ext cx="182880" cy="21533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0B38EB1F-E1CC-4D86-AAD0-E630D08112C8}"/>
              </a:ext>
            </a:extLst>
          </p:cNvPr>
          <p:cNvSpPr/>
          <p:nvPr/>
        </p:nvSpPr>
        <p:spPr>
          <a:xfrm>
            <a:off x="6874898" y="2875277"/>
            <a:ext cx="182880" cy="2153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73458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3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2) Servicios o acciones</a:t>
            </a:r>
            <a:endParaRPr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9C1B13-3A95-4FD7-BF1C-33E5AA92F5AB}"/>
              </a:ext>
            </a:extLst>
          </p:cNvPr>
          <p:cNvSpPr/>
          <p:nvPr/>
        </p:nvSpPr>
        <p:spPr>
          <a:xfrm>
            <a:off x="521364" y="1036000"/>
            <a:ext cx="8101271" cy="3644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C" dirty="0"/>
              <a:t>Programas de asistencia social dirigidos a poblaciones vulnerables como niños, personas con discapacidad, adultos mayores, entre otros.</a:t>
            </a:r>
            <a:r>
              <a:rPr lang="es-EC" b="1" dirty="0"/>
              <a:t> (Inclusión social)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C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C" dirty="0"/>
              <a:t>Políticas y programas de conservación de recursos naturales y protección del medio ambiente. </a:t>
            </a:r>
            <a:r>
              <a:rPr lang="es-EC" b="1" dirty="0"/>
              <a:t>(Sostenibilidad ambiental)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C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C" dirty="0"/>
              <a:t>Programas de promoción y protección de los derechos humanos, incluyendo derechos de pueblos indígenas y otras minorías étnicas.</a:t>
            </a:r>
            <a:r>
              <a:rPr lang="es-EC" b="1" dirty="0"/>
              <a:t> (Derechos humanos y diversidad cultural)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C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C" dirty="0"/>
              <a:t>Políticas para fomentar el emprendimiento y la creación de empleo.</a:t>
            </a:r>
            <a:r>
              <a:rPr lang="es-EC" b="1" dirty="0"/>
              <a:t> (Desarrollo económico y productivo).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C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C" dirty="0"/>
              <a:t>Participación ciudadana en la toma de decisiones y control social sobre la gestión gubernamental.</a:t>
            </a:r>
            <a:r>
              <a:rPr lang="es-EC" b="1" dirty="0"/>
              <a:t> (Transparencia y buen Gobierno)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C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C" dirty="0"/>
              <a:t>Mejora de la calidad educativa y acceso universal a la educación. </a:t>
            </a:r>
            <a:r>
              <a:rPr lang="es-EC" b="1" dirty="0"/>
              <a:t>(Educación y cultura)</a:t>
            </a:r>
          </a:p>
        </p:txBody>
      </p:sp>
    </p:spTree>
    <p:extLst>
      <p:ext uri="{BB962C8B-B14F-4D97-AF65-F5344CB8AC3E}">
        <p14:creationId xmlns:p14="http://schemas.microsoft.com/office/powerpoint/2010/main" val="2784029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29"/>
          <p:cNvSpPr txBox="1">
            <a:spLocks noGrp="1"/>
          </p:cNvSpPr>
          <p:nvPr>
            <p:ph type="title"/>
          </p:nvPr>
        </p:nvSpPr>
        <p:spPr>
          <a:xfrm flipH="1">
            <a:off x="1362697" y="1652663"/>
            <a:ext cx="6877924" cy="22428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dirty="0"/>
              <a:t>Políticas publicas </a:t>
            </a:r>
            <a:endParaRPr sz="4000" dirty="0"/>
          </a:p>
        </p:txBody>
      </p:sp>
      <p:grpSp>
        <p:nvGrpSpPr>
          <p:cNvPr id="1058" name="Google Shape;1058;p29"/>
          <p:cNvGrpSpPr/>
          <p:nvPr/>
        </p:nvGrpSpPr>
        <p:grpSpPr>
          <a:xfrm>
            <a:off x="7111185" y="3796590"/>
            <a:ext cx="1207353" cy="883678"/>
            <a:chOff x="7111185" y="3796590"/>
            <a:chExt cx="1207353" cy="883678"/>
          </a:xfrm>
        </p:grpSpPr>
        <p:grpSp>
          <p:nvGrpSpPr>
            <p:cNvPr id="1059" name="Google Shape;1059;p29"/>
            <p:cNvGrpSpPr/>
            <p:nvPr/>
          </p:nvGrpSpPr>
          <p:grpSpPr>
            <a:xfrm flipH="1">
              <a:off x="7111185" y="4129601"/>
              <a:ext cx="550688" cy="550668"/>
              <a:chOff x="6416034" y="715105"/>
              <a:chExt cx="540845" cy="540825"/>
            </a:xfrm>
          </p:grpSpPr>
          <p:sp>
            <p:nvSpPr>
              <p:cNvPr id="1060" name="Google Shape;1060;p29"/>
              <p:cNvSpPr/>
              <p:nvPr/>
            </p:nvSpPr>
            <p:spPr>
              <a:xfrm>
                <a:off x="6416034" y="715105"/>
                <a:ext cx="540845" cy="540825"/>
              </a:xfrm>
              <a:custGeom>
                <a:avLst/>
                <a:gdLst/>
                <a:ahLst/>
                <a:cxnLst/>
                <a:rect l="l" t="t" r="r" b="b"/>
                <a:pathLst>
                  <a:path w="751173" h="751146" extrusionOk="0">
                    <a:moveTo>
                      <a:pt x="744846" y="443963"/>
                    </a:moveTo>
                    <a:cubicBezTo>
                      <a:pt x="782553" y="240043"/>
                      <a:pt x="647882" y="44120"/>
                      <a:pt x="443926" y="6348"/>
                    </a:cubicBezTo>
                    <a:cubicBezTo>
                      <a:pt x="240062" y="-31425"/>
                      <a:pt x="44121" y="103264"/>
                      <a:pt x="6348" y="307184"/>
                    </a:cubicBezTo>
                    <a:cubicBezTo>
                      <a:pt x="-31425" y="511103"/>
                      <a:pt x="103255" y="707026"/>
                      <a:pt x="307211" y="744799"/>
                    </a:cubicBezTo>
                    <a:cubicBezTo>
                      <a:pt x="511075" y="782572"/>
                      <a:pt x="707045" y="647883"/>
                      <a:pt x="744846" y="44396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1061;p29"/>
              <p:cNvSpPr/>
              <p:nvPr/>
            </p:nvSpPr>
            <p:spPr>
              <a:xfrm>
                <a:off x="6544972" y="940815"/>
                <a:ext cx="284814" cy="178988"/>
              </a:xfrm>
              <a:custGeom>
                <a:avLst/>
                <a:gdLst/>
                <a:ahLst/>
                <a:cxnLst/>
                <a:rect l="l" t="t" r="r" b="b"/>
                <a:pathLst>
                  <a:path w="395575" h="248594" extrusionOk="0">
                    <a:moveTo>
                      <a:pt x="6515" y="0"/>
                    </a:moveTo>
                    <a:cubicBezTo>
                      <a:pt x="5308" y="4597"/>
                      <a:pt x="4193" y="9250"/>
                      <a:pt x="3358" y="14006"/>
                    </a:cubicBezTo>
                    <a:cubicBezTo>
                      <a:pt x="-16611" y="121752"/>
                      <a:pt x="54532" y="225281"/>
                      <a:pt x="162269" y="245240"/>
                    </a:cubicBezTo>
                    <a:cubicBezTo>
                      <a:pt x="270006" y="265200"/>
                      <a:pt x="373563" y="194028"/>
                      <a:pt x="393532" y="86282"/>
                    </a:cubicBezTo>
                    <a:cubicBezTo>
                      <a:pt x="394368" y="81536"/>
                      <a:pt x="395018" y="76800"/>
                      <a:pt x="395575" y="72072"/>
                    </a:cubicBezTo>
                    <a:lnTo>
                      <a:pt x="6515" y="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2" name="Google Shape;1062;p29"/>
              <p:cNvSpPr/>
              <p:nvPr/>
            </p:nvSpPr>
            <p:spPr>
              <a:xfrm>
                <a:off x="6582851" y="1034043"/>
                <a:ext cx="168180" cy="85635"/>
              </a:xfrm>
              <a:custGeom>
                <a:avLst/>
                <a:gdLst/>
                <a:ahLst/>
                <a:cxnLst/>
                <a:rect l="l" t="t" r="r" b="b"/>
                <a:pathLst>
                  <a:path w="233584" h="118938" extrusionOk="0">
                    <a:moveTo>
                      <a:pt x="0" y="55131"/>
                    </a:moveTo>
                    <a:cubicBezTo>
                      <a:pt x="28049" y="85539"/>
                      <a:pt x="65756" y="107467"/>
                      <a:pt x="109594" y="115585"/>
                    </a:cubicBezTo>
                    <a:cubicBezTo>
                      <a:pt x="153432" y="123702"/>
                      <a:pt x="196527" y="116746"/>
                      <a:pt x="233584" y="98403"/>
                    </a:cubicBezTo>
                    <a:cubicBezTo>
                      <a:pt x="221232" y="50599"/>
                      <a:pt x="182316" y="11795"/>
                      <a:pt x="130585" y="2210"/>
                    </a:cubicBezTo>
                    <a:cubicBezTo>
                      <a:pt x="78853" y="-7374"/>
                      <a:pt x="28699" y="14935"/>
                      <a:pt x="0" y="5513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3" name="Google Shape;1063;p29"/>
              <p:cNvSpPr/>
              <p:nvPr/>
            </p:nvSpPr>
            <p:spPr>
              <a:xfrm>
                <a:off x="6571363" y="944836"/>
                <a:ext cx="236590" cy="75766"/>
              </a:xfrm>
              <a:custGeom>
                <a:avLst/>
                <a:gdLst/>
                <a:ahLst/>
                <a:cxnLst/>
                <a:rect l="l" t="t" r="r" b="b"/>
                <a:pathLst>
                  <a:path w="328597" h="105231" extrusionOk="0">
                    <a:moveTo>
                      <a:pt x="151296" y="100957"/>
                    </a:moveTo>
                    <a:cubicBezTo>
                      <a:pt x="220675" y="113811"/>
                      <a:pt x="286710" y="96880"/>
                      <a:pt x="328598" y="60871"/>
                    </a:cubicBezTo>
                    <a:lnTo>
                      <a:pt x="0" y="0"/>
                    </a:lnTo>
                    <a:cubicBezTo>
                      <a:pt x="26191" y="48621"/>
                      <a:pt x="81825" y="88093"/>
                      <a:pt x="151296" y="1009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29"/>
              <p:cNvSpPr/>
              <p:nvPr/>
            </p:nvSpPr>
            <p:spPr>
              <a:xfrm>
                <a:off x="6559085" y="845554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6" y="54438"/>
                    </a:moveTo>
                    <a:cubicBezTo>
                      <a:pt x="48282" y="81725"/>
                      <a:pt x="32585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369" y="-2412"/>
                      <a:pt x="36579" y="235"/>
                    </a:cubicBezTo>
                    <a:cubicBezTo>
                      <a:pt x="50882" y="2882"/>
                      <a:pt x="58405" y="27151"/>
                      <a:pt x="53296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5" name="Google Shape;1065;p29"/>
              <p:cNvSpPr/>
              <p:nvPr/>
            </p:nvSpPr>
            <p:spPr>
              <a:xfrm>
                <a:off x="6797916" y="889787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7" y="54438"/>
                    </a:moveTo>
                    <a:cubicBezTo>
                      <a:pt x="48282" y="81725"/>
                      <a:pt x="32586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276" y="-2412"/>
                      <a:pt x="36580" y="235"/>
                    </a:cubicBezTo>
                    <a:cubicBezTo>
                      <a:pt x="50882" y="2882"/>
                      <a:pt x="58406" y="27151"/>
                      <a:pt x="53297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6" name="Google Shape;1066;p29"/>
            <p:cNvGrpSpPr/>
            <p:nvPr/>
          </p:nvGrpSpPr>
          <p:grpSpPr>
            <a:xfrm rot="6791421">
              <a:off x="7919211" y="3850000"/>
              <a:ext cx="344609" cy="346323"/>
              <a:chOff x="4979184" y="993907"/>
              <a:chExt cx="235759" cy="236931"/>
            </a:xfrm>
          </p:grpSpPr>
          <p:sp>
            <p:nvSpPr>
              <p:cNvPr id="1067" name="Google Shape;1067;p29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8" name="Google Shape;1068;p29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1069;p29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70" name="Google Shape;1070;p29"/>
          <p:cNvGrpSpPr/>
          <p:nvPr/>
        </p:nvGrpSpPr>
        <p:grpSpPr>
          <a:xfrm flipH="1">
            <a:off x="2394767" y="4343328"/>
            <a:ext cx="212384" cy="260659"/>
            <a:chOff x="5539395" y="106198"/>
            <a:chExt cx="145299" cy="178326"/>
          </a:xfrm>
        </p:grpSpPr>
        <p:sp>
          <p:nvSpPr>
            <p:cNvPr id="1071" name="Google Shape;1071;p29"/>
            <p:cNvSpPr/>
            <p:nvPr/>
          </p:nvSpPr>
          <p:spPr>
            <a:xfrm>
              <a:off x="5539395" y="106198"/>
              <a:ext cx="119993" cy="125965"/>
            </a:xfrm>
            <a:custGeom>
              <a:avLst/>
              <a:gdLst/>
              <a:ahLst/>
              <a:cxnLst/>
              <a:rect l="l" t="t" r="r" b="b"/>
              <a:pathLst>
                <a:path w="166657" h="174951" extrusionOk="0">
                  <a:moveTo>
                    <a:pt x="53106" y="96517"/>
                  </a:moveTo>
                  <a:lnTo>
                    <a:pt x="0" y="50079"/>
                  </a:lnTo>
                  <a:lnTo>
                    <a:pt x="68496" y="60555"/>
                  </a:lnTo>
                  <a:lnTo>
                    <a:pt x="70317" y="0"/>
                  </a:lnTo>
                  <a:lnTo>
                    <a:pt x="94167" y="59673"/>
                  </a:lnTo>
                  <a:lnTo>
                    <a:pt x="157147" y="36686"/>
                  </a:lnTo>
                  <a:lnTo>
                    <a:pt x="108061" y="83784"/>
                  </a:lnTo>
                  <a:lnTo>
                    <a:pt x="166658" y="120637"/>
                  </a:lnTo>
                  <a:lnTo>
                    <a:pt x="97121" y="114526"/>
                  </a:lnTo>
                  <a:lnTo>
                    <a:pt x="103576" y="174951"/>
                  </a:lnTo>
                  <a:lnTo>
                    <a:pt x="72100" y="119309"/>
                  </a:lnTo>
                  <a:lnTo>
                    <a:pt x="12157" y="142361"/>
                  </a:lnTo>
                  <a:lnTo>
                    <a:pt x="53106" y="9651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29"/>
            <p:cNvSpPr/>
            <p:nvPr/>
          </p:nvSpPr>
          <p:spPr>
            <a:xfrm>
              <a:off x="5633846" y="227571"/>
              <a:ext cx="50849" cy="56953"/>
            </a:xfrm>
            <a:custGeom>
              <a:avLst/>
              <a:gdLst/>
              <a:ahLst/>
              <a:cxnLst/>
              <a:rect l="l" t="t" r="r" b="b"/>
              <a:pathLst>
                <a:path w="70623" h="79102" extrusionOk="0">
                  <a:moveTo>
                    <a:pt x="26154" y="30101"/>
                  </a:moveTo>
                  <a:lnTo>
                    <a:pt x="33343" y="0"/>
                  </a:lnTo>
                  <a:lnTo>
                    <a:pt x="43262" y="28727"/>
                  </a:lnTo>
                  <a:lnTo>
                    <a:pt x="67131" y="17080"/>
                  </a:lnTo>
                  <a:lnTo>
                    <a:pt x="48844" y="38516"/>
                  </a:lnTo>
                  <a:lnTo>
                    <a:pt x="70623" y="58271"/>
                  </a:lnTo>
                  <a:lnTo>
                    <a:pt x="42315" y="48834"/>
                  </a:lnTo>
                  <a:lnTo>
                    <a:pt x="39974" y="79103"/>
                  </a:lnTo>
                  <a:lnTo>
                    <a:pt x="28151" y="50859"/>
                  </a:lnTo>
                  <a:lnTo>
                    <a:pt x="6009" y="65701"/>
                  </a:lnTo>
                  <a:lnTo>
                    <a:pt x="21186" y="42119"/>
                  </a:lnTo>
                  <a:lnTo>
                    <a:pt x="0" y="23563"/>
                  </a:lnTo>
                  <a:lnTo>
                    <a:pt x="26154" y="3010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" name="Google Shape;1642;p40">
            <a:extLst>
              <a:ext uri="{FF2B5EF4-FFF2-40B4-BE49-F238E27FC236}">
                <a16:creationId xmlns:a16="http://schemas.microsoft.com/office/drawing/2014/main" id="{D8E56272-BDF2-4466-9CFE-9CCF4AF72520}"/>
              </a:ext>
            </a:extLst>
          </p:cNvPr>
          <p:cNvGrpSpPr/>
          <p:nvPr/>
        </p:nvGrpSpPr>
        <p:grpSpPr>
          <a:xfrm>
            <a:off x="-99246" y="3421631"/>
            <a:ext cx="2051990" cy="1954046"/>
            <a:chOff x="-99246" y="3421631"/>
            <a:chExt cx="2051990" cy="1954046"/>
          </a:xfrm>
        </p:grpSpPr>
        <p:grpSp>
          <p:nvGrpSpPr>
            <p:cNvPr id="19" name="Google Shape;1643;p40">
              <a:extLst>
                <a:ext uri="{FF2B5EF4-FFF2-40B4-BE49-F238E27FC236}">
                  <a16:creationId xmlns:a16="http://schemas.microsoft.com/office/drawing/2014/main" id="{8BCDD770-8A38-4E1C-80F0-C1B9B7DBD0C1}"/>
                </a:ext>
              </a:extLst>
            </p:cNvPr>
            <p:cNvGrpSpPr/>
            <p:nvPr/>
          </p:nvGrpSpPr>
          <p:grpSpPr>
            <a:xfrm rot="178287">
              <a:off x="-52298" y="3468773"/>
              <a:ext cx="1867033" cy="1859762"/>
              <a:chOff x="1932076" y="955411"/>
              <a:chExt cx="892842" cy="889365"/>
            </a:xfrm>
          </p:grpSpPr>
          <p:sp>
            <p:nvSpPr>
              <p:cNvPr id="24" name="Google Shape;1644;p40">
                <a:extLst>
                  <a:ext uri="{FF2B5EF4-FFF2-40B4-BE49-F238E27FC236}">
                    <a16:creationId xmlns:a16="http://schemas.microsoft.com/office/drawing/2014/main" id="{6A1EA300-9C0F-4687-A903-E88C4734024D}"/>
                  </a:ext>
                </a:extLst>
              </p:cNvPr>
              <p:cNvSpPr/>
              <p:nvPr/>
            </p:nvSpPr>
            <p:spPr>
              <a:xfrm rot="263006">
                <a:off x="1959107" y="1074378"/>
                <a:ext cx="838781" cy="739426"/>
              </a:xfrm>
              <a:custGeom>
                <a:avLst/>
                <a:gdLst/>
                <a:ahLst/>
                <a:cxnLst/>
                <a:rect l="l" t="t" r="r" b="b"/>
                <a:pathLst>
                  <a:path w="1165613" h="1027544" extrusionOk="0">
                    <a:moveTo>
                      <a:pt x="493847" y="16119"/>
                    </a:moveTo>
                    <a:cubicBezTo>
                      <a:pt x="397906" y="-15180"/>
                      <a:pt x="301035" y="68074"/>
                      <a:pt x="272903" y="111466"/>
                    </a:cubicBezTo>
                    <a:cubicBezTo>
                      <a:pt x="226000" y="183789"/>
                      <a:pt x="259259" y="277641"/>
                      <a:pt x="212292" y="350883"/>
                    </a:cubicBezTo>
                    <a:cubicBezTo>
                      <a:pt x="190196" y="385331"/>
                      <a:pt x="154281" y="399337"/>
                      <a:pt x="126242" y="427859"/>
                    </a:cubicBezTo>
                    <a:cubicBezTo>
                      <a:pt x="83611" y="471223"/>
                      <a:pt x="82813" y="513213"/>
                      <a:pt x="94998" y="566124"/>
                    </a:cubicBezTo>
                    <a:cubicBezTo>
                      <a:pt x="105447" y="611467"/>
                      <a:pt x="120660" y="641289"/>
                      <a:pt x="91775" y="682072"/>
                    </a:cubicBezTo>
                    <a:cubicBezTo>
                      <a:pt x="46145" y="746491"/>
                      <a:pt x="-906" y="794211"/>
                      <a:pt x="13" y="878821"/>
                    </a:cubicBezTo>
                    <a:cubicBezTo>
                      <a:pt x="580" y="930906"/>
                      <a:pt x="24607" y="989149"/>
                      <a:pt x="62408" y="1027544"/>
                    </a:cubicBezTo>
                    <a:lnTo>
                      <a:pt x="1123921" y="949593"/>
                    </a:lnTo>
                    <a:cubicBezTo>
                      <a:pt x="1155713" y="906090"/>
                      <a:pt x="1170963" y="844967"/>
                      <a:pt x="1163923" y="793356"/>
                    </a:cubicBezTo>
                    <a:cubicBezTo>
                      <a:pt x="1152471" y="709517"/>
                      <a:pt x="1098965" y="669180"/>
                      <a:pt x="1044409" y="612117"/>
                    </a:cubicBezTo>
                    <a:cubicBezTo>
                      <a:pt x="1009878" y="575997"/>
                      <a:pt x="1020568" y="544271"/>
                      <a:pt x="1024283" y="497888"/>
                    </a:cubicBezTo>
                    <a:cubicBezTo>
                      <a:pt x="1028611" y="443769"/>
                      <a:pt x="1021692" y="402337"/>
                      <a:pt x="973183" y="365669"/>
                    </a:cubicBezTo>
                    <a:cubicBezTo>
                      <a:pt x="941270" y="341549"/>
                      <a:pt x="903692" y="332939"/>
                      <a:pt x="876805" y="302086"/>
                    </a:cubicBezTo>
                    <a:cubicBezTo>
                      <a:pt x="819639" y="236497"/>
                      <a:pt x="838827" y="138791"/>
                      <a:pt x="781866" y="74093"/>
                    </a:cubicBezTo>
                    <a:cubicBezTo>
                      <a:pt x="747697" y="35280"/>
                      <a:pt x="631954" y="-30616"/>
                      <a:pt x="493847" y="1612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645;p40">
                <a:extLst>
                  <a:ext uri="{FF2B5EF4-FFF2-40B4-BE49-F238E27FC236}">
                    <a16:creationId xmlns:a16="http://schemas.microsoft.com/office/drawing/2014/main" id="{2AA2D012-3BD4-4502-8AF8-600A6587FA73}"/>
                  </a:ext>
                </a:extLst>
              </p:cNvPr>
              <p:cNvSpPr/>
              <p:nvPr/>
            </p:nvSpPr>
            <p:spPr>
              <a:xfrm rot="263006">
                <a:off x="2145346" y="1121973"/>
                <a:ext cx="433546" cy="377093"/>
              </a:xfrm>
              <a:custGeom>
                <a:avLst/>
                <a:gdLst/>
                <a:ahLst/>
                <a:cxnLst/>
                <a:rect l="l" t="t" r="r" b="b"/>
                <a:pathLst>
                  <a:path w="602478" h="524028" extrusionOk="0">
                    <a:moveTo>
                      <a:pt x="561828" y="210366"/>
                    </a:moveTo>
                    <a:cubicBezTo>
                      <a:pt x="542537" y="206075"/>
                      <a:pt x="522560" y="215966"/>
                      <a:pt x="508192" y="234402"/>
                    </a:cubicBezTo>
                    <a:cubicBezTo>
                      <a:pt x="491948" y="94326"/>
                      <a:pt x="387489" y="-9677"/>
                      <a:pt x="271524" y="716"/>
                    </a:cubicBezTo>
                    <a:cubicBezTo>
                      <a:pt x="157304" y="10951"/>
                      <a:pt x="73771" y="128402"/>
                      <a:pt x="79808" y="266398"/>
                    </a:cubicBezTo>
                    <a:cubicBezTo>
                      <a:pt x="63908" y="255169"/>
                      <a:pt x="45741" y="251408"/>
                      <a:pt x="29971" y="258039"/>
                    </a:cubicBezTo>
                    <a:cubicBezTo>
                      <a:pt x="1355" y="270067"/>
                      <a:pt x="-8490" y="311573"/>
                      <a:pt x="7977" y="350748"/>
                    </a:cubicBezTo>
                    <a:cubicBezTo>
                      <a:pt x="24444" y="389924"/>
                      <a:pt x="60982" y="411936"/>
                      <a:pt x="89598" y="399917"/>
                    </a:cubicBezTo>
                    <a:cubicBezTo>
                      <a:pt x="97204" y="396722"/>
                      <a:pt x="103436" y="391391"/>
                      <a:pt x="108256" y="384621"/>
                    </a:cubicBezTo>
                    <a:cubicBezTo>
                      <a:pt x="149651" y="473643"/>
                      <a:pt x="230723" y="531170"/>
                      <a:pt x="318380" y="523313"/>
                    </a:cubicBezTo>
                    <a:cubicBezTo>
                      <a:pt x="408034" y="515279"/>
                      <a:pt x="478759" y="441164"/>
                      <a:pt x="502127" y="342928"/>
                    </a:cubicBezTo>
                    <a:cubicBezTo>
                      <a:pt x="508916" y="351882"/>
                      <a:pt x="517833" y="358234"/>
                      <a:pt x="528402" y="360584"/>
                    </a:cubicBezTo>
                    <a:cubicBezTo>
                      <a:pt x="558698" y="367327"/>
                      <a:pt x="590741" y="339167"/>
                      <a:pt x="599973" y="297688"/>
                    </a:cubicBezTo>
                    <a:cubicBezTo>
                      <a:pt x="609204" y="256210"/>
                      <a:pt x="592134" y="217109"/>
                      <a:pt x="561837" y="210366"/>
                    </a:cubicBezTo>
                    <a:close/>
                  </a:path>
                </a:pathLst>
              </a:custGeom>
              <a:solidFill>
                <a:srgbClr val="FFD6D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646;p40">
                <a:extLst>
                  <a:ext uri="{FF2B5EF4-FFF2-40B4-BE49-F238E27FC236}">
                    <a16:creationId xmlns:a16="http://schemas.microsoft.com/office/drawing/2014/main" id="{7CC7AC26-503D-4C51-A8C4-C64357698A08}"/>
                  </a:ext>
                </a:extLst>
              </p:cNvPr>
              <p:cNvSpPr/>
              <p:nvPr/>
            </p:nvSpPr>
            <p:spPr>
              <a:xfrm rot="263006">
                <a:off x="2206244" y="1111518"/>
                <a:ext cx="319348" cy="228925"/>
              </a:xfrm>
              <a:custGeom>
                <a:avLst/>
                <a:gdLst/>
                <a:ahLst/>
                <a:cxnLst/>
                <a:rect l="l" t="t" r="r" b="b"/>
                <a:pathLst>
                  <a:path w="443783" h="318126" extrusionOk="0">
                    <a:moveTo>
                      <a:pt x="443771" y="280567"/>
                    </a:moveTo>
                    <a:cubicBezTo>
                      <a:pt x="398717" y="272013"/>
                      <a:pt x="374606" y="254395"/>
                      <a:pt x="350820" y="217095"/>
                    </a:cubicBezTo>
                    <a:cubicBezTo>
                      <a:pt x="329496" y="183651"/>
                      <a:pt x="345313" y="184830"/>
                      <a:pt x="300268" y="184189"/>
                    </a:cubicBezTo>
                    <a:cubicBezTo>
                      <a:pt x="202394" y="182787"/>
                      <a:pt x="134344" y="159205"/>
                      <a:pt x="110140" y="51627"/>
                    </a:cubicBezTo>
                    <a:cubicBezTo>
                      <a:pt x="110140" y="51627"/>
                      <a:pt x="88881" y="275988"/>
                      <a:pt x="8097" y="318127"/>
                    </a:cubicBezTo>
                    <a:cubicBezTo>
                      <a:pt x="8097" y="318127"/>
                      <a:pt x="-55180" y="37231"/>
                      <a:pt x="172052" y="3693"/>
                    </a:cubicBezTo>
                    <a:cubicBezTo>
                      <a:pt x="451582" y="-37572"/>
                      <a:pt x="443762" y="280577"/>
                      <a:pt x="443762" y="2805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647;p40">
                <a:extLst>
                  <a:ext uri="{FF2B5EF4-FFF2-40B4-BE49-F238E27FC236}">
                    <a16:creationId xmlns:a16="http://schemas.microsoft.com/office/drawing/2014/main" id="{6DEF466B-0617-4EE6-8694-8720605B613B}"/>
                  </a:ext>
                </a:extLst>
              </p:cNvPr>
              <p:cNvSpPr/>
              <p:nvPr/>
            </p:nvSpPr>
            <p:spPr>
              <a:xfrm rot="263006">
                <a:off x="2205133" y="1110380"/>
                <a:ext cx="321584" cy="231143"/>
              </a:xfrm>
              <a:custGeom>
                <a:avLst/>
                <a:gdLst/>
                <a:ahLst/>
                <a:cxnLst/>
                <a:rect l="l" t="t" r="r" b="b"/>
                <a:pathLst>
                  <a:path w="446889" h="321208" extrusionOk="0">
                    <a:moveTo>
                      <a:pt x="445738" y="280645"/>
                    </a:moveTo>
                    <a:cubicBezTo>
                      <a:pt x="428807" y="277404"/>
                      <a:pt x="412052" y="272417"/>
                      <a:pt x="397219" y="263445"/>
                    </a:cubicBezTo>
                    <a:cubicBezTo>
                      <a:pt x="383316" y="255039"/>
                      <a:pt x="371845" y="243383"/>
                      <a:pt x="362251" y="230362"/>
                    </a:cubicBezTo>
                    <a:cubicBezTo>
                      <a:pt x="357226" y="223545"/>
                      <a:pt x="352545" y="216421"/>
                      <a:pt x="348440" y="209019"/>
                    </a:cubicBezTo>
                    <a:cubicBezTo>
                      <a:pt x="345896" y="204431"/>
                      <a:pt x="343732" y="199676"/>
                      <a:pt x="341344" y="195004"/>
                    </a:cubicBezTo>
                    <a:cubicBezTo>
                      <a:pt x="339951" y="192273"/>
                      <a:pt x="338363" y="189552"/>
                      <a:pt x="335790" y="187769"/>
                    </a:cubicBezTo>
                    <a:cubicBezTo>
                      <a:pt x="332837" y="185716"/>
                      <a:pt x="329057" y="185224"/>
                      <a:pt x="325565" y="184890"/>
                    </a:cubicBezTo>
                    <a:cubicBezTo>
                      <a:pt x="318803" y="184249"/>
                      <a:pt x="311968" y="184332"/>
                      <a:pt x="305188" y="184239"/>
                    </a:cubicBezTo>
                    <a:cubicBezTo>
                      <a:pt x="296625" y="184119"/>
                      <a:pt x="288071" y="183915"/>
                      <a:pt x="279517" y="183432"/>
                    </a:cubicBezTo>
                    <a:cubicBezTo>
                      <a:pt x="264183" y="182568"/>
                      <a:pt x="248849" y="180961"/>
                      <a:pt x="233785" y="177896"/>
                    </a:cubicBezTo>
                    <a:cubicBezTo>
                      <a:pt x="207296" y="172519"/>
                      <a:pt x="181504" y="162330"/>
                      <a:pt x="161174" y="144089"/>
                    </a:cubicBezTo>
                    <a:cubicBezTo>
                      <a:pt x="138252" y="123526"/>
                      <a:pt x="124580" y="95162"/>
                      <a:pt x="116472" y="65859"/>
                    </a:cubicBezTo>
                    <a:cubicBezTo>
                      <a:pt x="115274" y="61522"/>
                      <a:pt x="114188" y="57157"/>
                      <a:pt x="113203" y="52773"/>
                    </a:cubicBezTo>
                    <a:cubicBezTo>
                      <a:pt x="112794" y="50952"/>
                      <a:pt x="110296" y="51538"/>
                      <a:pt x="110138" y="53191"/>
                    </a:cubicBezTo>
                    <a:cubicBezTo>
                      <a:pt x="109432" y="60658"/>
                      <a:pt x="108466" y="68107"/>
                      <a:pt x="107463" y="75546"/>
                    </a:cubicBezTo>
                    <a:cubicBezTo>
                      <a:pt x="104946" y="94122"/>
                      <a:pt x="101872" y="112623"/>
                      <a:pt x="98231" y="131003"/>
                    </a:cubicBezTo>
                    <a:cubicBezTo>
                      <a:pt x="93541" y="154696"/>
                      <a:pt x="87922" y="178240"/>
                      <a:pt x="80826" y="201329"/>
                    </a:cubicBezTo>
                    <a:cubicBezTo>
                      <a:pt x="73693" y="224557"/>
                      <a:pt x="65148" y="247563"/>
                      <a:pt x="53418" y="268896"/>
                    </a:cubicBezTo>
                    <a:cubicBezTo>
                      <a:pt x="43805" y="286394"/>
                      <a:pt x="31639" y="303874"/>
                      <a:pt x="14651" y="314945"/>
                    </a:cubicBezTo>
                    <a:cubicBezTo>
                      <a:pt x="12775" y="316171"/>
                      <a:pt x="10844" y="317294"/>
                      <a:pt x="8856" y="318335"/>
                    </a:cubicBezTo>
                    <a:lnTo>
                      <a:pt x="11141" y="319263"/>
                    </a:lnTo>
                    <a:cubicBezTo>
                      <a:pt x="10482" y="316356"/>
                      <a:pt x="9952" y="313412"/>
                      <a:pt x="9441" y="310468"/>
                    </a:cubicBezTo>
                    <a:cubicBezTo>
                      <a:pt x="8058" y="302592"/>
                      <a:pt x="6943" y="294707"/>
                      <a:pt x="6033" y="286775"/>
                    </a:cubicBezTo>
                    <a:cubicBezTo>
                      <a:pt x="4695" y="275101"/>
                      <a:pt x="3813" y="263370"/>
                      <a:pt x="3386" y="251631"/>
                    </a:cubicBezTo>
                    <a:cubicBezTo>
                      <a:pt x="2875" y="237346"/>
                      <a:pt x="3042" y="223043"/>
                      <a:pt x="4017" y="208787"/>
                    </a:cubicBezTo>
                    <a:cubicBezTo>
                      <a:pt x="5095" y="193118"/>
                      <a:pt x="7147" y="177506"/>
                      <a:pt x="10463" y="162154"/>
                    </a:cubicBezTo>
                    <a:cubicBezTo>
                      <a:pt x="13900" y="146225"/>
                      <a:pt x="18673" y="130529"/>
                      <a:pt x="25184" y="115576"/>
                    </a:cubicBezTo>
                    <a:cubicBezTo>
                      <a:pt x="31694" y="100623"/>
                      <a:pt x="40369" y="85586"/>
                      <a:pt x="50864" y="72500"/>
                    </a:cubicBezTo>
                    <a:cubicBezTo>
                      <a:pt x="61963" y="58670"/>
                      <a:pt x="75188" y="46615"/>
                      <a:pt x="90040" y="36928"/>
                    </a:cubicBezTo>
                    <a:cubicBezTo>
                      <a:pt x="106915" y="25913"/>
                      <a:pt x="125630" y="18009"/>
                      <a:pt x="145050" y="12743"/>
                    </a:cubicBezTo>
                    <a:cubicBezTo>
                      <a:pt x="167749" y="6585"/>
                      <a:pt x="191489" y="3725"/>
                      <a:pt x="214977" y="3195"/>
                    </a:cubicBezTo>
                    <a:cubicBezTo>
                      <a:pt x="235549" y="2731"/>
                      <a:pt x="256214" y="4412"/>
                      <a:pt x="276276" y="9112"/>
                    </a:cubicBezTo>
                    <a:cubicBezTo>
                      <a:pt x="293439" y="13133"/>
                      <a:pt x="310064" y="19347"/>
                      <a:pt x="325482" y="27919"/>
                    </a:cubicBezTo>
                    <a:cubicBezTo>
                      <a:pt x="339459" y="35693"/>
                      <a:pt x="352332" y="45334"/>
                      <a:pt x="363812" y="56469"/>
                    </a:cubicBezTo>
                    <a:cubicBezTo>
                      <a:pt x="375291" y="67605"/>
                      <a:pt x="384504" y="79131"/>
                      <a:pt x="392891" y="91948"/>
                    </a:cubicBezTo>
                    <a:cubicBezTo>
                      <a:pt x="401046" y="104412"/>
                      <a:pt x="408011" y="117647"/>
                      <a:pt x="413928" y="131309"/>
                    </a:cubicBezTo>
                    <a:cubicBezTo>
                      <a:pt x="419844" y="144971"/>
                      <a:pt x="424218" y="157686"/>
                      <a:pt x="428110" y="171283"/>
                    </a:cubicBezTo>
                    <a:cubicBezTo>
                      <a:pt x="431695" y="183803"/>
                      <a:pt x="434611" y="196518"/>
                      <a:pt x="436952" y="209325"/>
                    </a:cubicBezTo>
                    <a:cubicBezTo>
                      <a:pt x="438930" y="220164"/>
                      <a:pt x="440481" y="231087"/>
                      <a:pt x="441614" y="242046"/>
                    </a:cubicBezTo>
                    <a:cubicBezTo>
                      <a:pt x="442469" y="250247"/>
                      <a:pt x="443091" y="258466"/>
                      <a:pt x="443453" y="266705"/>
                    </a:cubicBezTo>
                    <a:cubicBezTo>
                      <a:pt x="443648" y="271265"/>
                      <a:pt x="443778" y="275825"/>
                      <a:pt x="443759" y="280385"/>
                    </a:cubicBezTo>
                    <a:cubicBezTo>
                      <a:pt x="443759" y="280970"/>
                      <a:pt x="443759" y="281555"/>
                      <a:pt x="443741" y="282141"/>
                    </a:cubicBezTo>
                    <a:cubicBezTo>
                      <a:pt x="443695" y="284147"/>
                      <a:pt x="446806" y="284147"/>
                      <a:pt x="446862" y="282141"/>
                    </a:cubicBezTo>
                    <a:cubicBezTo>
                      <a:pt x="446918" y="279670"/>
                      <a:pt x="446880" y="277190"/>
                      <a:pt x="446834" y="274720"/>
                    </a:cubicBezTo>
                    <a:cubicBezTo>
                      <a:pt x="446704" y="268014"/>
                      <a:pt x="446360" y="261308"/>
                      <a:pt x="445859" y="254612"/>
                    </a:cubicBezTo>
                    <a:cubicBezTo>
                      <a:pt x="445115" y="244609"/>
                      <a:pt x="444020" y="234634"/>
                      <a:pt x="442598" y="224706"/>
                    </a:cubicBezTo>
                    <a:cubicBezTo>
                      <a:pt x="440852" y="212511"/>
                      <a:pt x="438596" y="200391"/>
                      <a:pt x="435791" y="188400"/>
                    </a:cubicBezTo>
                    <a:cubicBezTo>
                      <a:pt x="432624" y="174906"/>
                      <a:pt x="428760" y="161568"/>
                      <a:pt x="424070" y="148519"/>
                    </a:cubicBezTo>
                    <a:cubicBezTo>
                      <a:pt x="419055" y="134569"/>
                      <a:pt x="413101" y="120926"/>
                      <a:pt x="406033" y="107886"/>
                    </a:cubicBezTo>
                    <a:cubicBezTo>
                      <a:pt x="398965" y="94846"/>
                      <a:pt x="390346" y="81778"/>
                      <a:pt x="380622" y="70066"/>
                    </a:cubicBezTo>
                    <a:cubicBezTo>
                      <a:pt x="370898" y="58355"/>
                      <a:pt x="358963" y="46866"/>
                      <a:pt x="346174" y="37485"/>
                    </a:cubicBezTo>
                    <a:cubicBezTo>
                      <a:pt x="332549" y="27492"/>
                      <a:pt x="317550" y="19477"/>
                      <a:pt x="301742" y="13542"/>
                    </a:cubicBezTo>
                    <a:cubicBezTo>
                      <a:pt x="283826" y="6818"/>
                      <a:pt x="264963" y="2861"/>
                      <a:pt x="245923" y="1096"/>
                    </a:cubicBezTo>
                    <a:cubicBezTo>
                      <a:pt x="223122" y="-1012"/>
                      <a:pt x="200135" y="56"/>
                      <a:pt x="177473" y="3140"/>
                    </a:cubicBezTo>
                    <a:cubicBezTo>
                      <a:pt x="155350" y="6149"/>
                      <a:pt x="133580" y="11619"/>
                      <a:pt x="113175" y="20786"/>
                    </a:cubicBezTo>
                    <a:cubicBezTo>
                      <a:pt x="95956" y="28523"/>
                      <a:pt x="79934" y="38878"/>
                      <a:pt x="66040" y="51677"/>
                    </a:cubicBezTo>
                    <a:cubicBezTo>
                      <a:pt x="53363" y="63361"/>
                      <a:pt x="42542" y="77004"/>
                      <a:pt x="33784" y="91846"/>
                    </a:cubicBezTo>
                    <a:cubicBezTo>
                      <a:pt x="25286" y="106223"/>
                      <a:pt x="18692" y="121697"/>
                      <a:pt x="13704" y="137625"/>
                    </a:cubicBezTo>
                    <a:cubicBezTo>
                      <a:pt x="8838" y="153135"/>
                      <a:pt x="5494" y="169091"/>
                      <a:pt x="3311" y="185187"/>
                    </a:cubicBezTo>
                    <a:cubicBezTo>
                      <a:pt x="1259" y="200316"/>
                      <a:pt x="219" y="215576"/>
                      <a:pt x="33" y="230845"/>
                    </a:cubicBezTo>
                    <a:cubicBezTo>
                      <a:pt x="-134" y="244173"/>
                      <a:pt x="339" y="257501"/>
                      <a:pt x="1389" y="270782"/>
                    </a:cubicBezTo>
                    <a:cubicBezTo>
                      <a:pt x="2187" y="280905"/>
                      <a:pt x="3321" y="291010"/>
                      <a:pt x="4797" y="301060"/>
                    </a:cubicBezTo>
                    <a:cubicBezTo>
                      <a:pt x="5633" y="306706"/>
                      <a:pt x="6562" y="312344"/>
                      <a:pt x="7695" y="317935"/>
                    </a:cubicBezTo>
                    <a:cubicBezTo>
                      <a:pt x="7844" y="318660"/>
                      <a:pt x="7992" y="319375"/>
                      <a:pt x="8150" y="320090"/>
                    </a:cubicBezTo>
                    <a:cubicBezTo>
                      <a:pt x="8382" y="321112"/>
                      <a:pt x="9590" y="321464"/>
                      <a:pt x="10435" y="321019"/>
                    </a:cubicBezTo>
                    <a:cubicBezTo>
                      <a:pt x="28221" y="311685"/>
                      <a:pt x="41344" y="295208"/>
                      <a:pt x="51579" y="278323"/>
                    </a:cubicBezTo>
                    <a:cubicBezTo>
                      <a:pt x="64108" y="257649"/>
                      <a:pt x="73164" y="234922"/>
                      <a:pt x="80696" y="212019"/>
                    </a:cubicBezTo>
                    <a:cubicBezTo>
                      <a:pt x="88228" y="189115"/>
                      <a:pt x="94451" y="164568"/>
                      <a:pt x="99494" y="140402"/>
                    </a:cubicBezTo>
                    <a:cubicBezTo>
                      <a:pt x="103553" y="120926"/>
                      <a:pt x="106952" y="101301"/>
                      <a:pt x="109739" y="81602"/>
                    </a:cubicBezTo>
                    <a:cubicBezTo>
                      <a:pt x="110639" y="75240"/>
                      <a:pt x="111475" y="68878"/>
                      <a:pt x="112228" y="62497"/>
                    </a:cubicBezTo>
                    <a:cubicBezTo>
                      <a:pt x="112460" y="60537"/>
                      <a:pt x="112683" y="58568"/>
                      <a:pt x="112896" y="56609"/>
                    </a:cubicBezTo>
                    <a:cubicBezTo>
                      <a:pt x="112998" y="55661"/>
                      <a:pt x="113296" y="54528"/>
                      <a:pt x="113212" y="53572"/>
                    </a:cubicBezTo>
                    <a:cubicBezTo>
                      <a:pt x="113203" y="53451"/>
                      <a:pt x="113240" y="53302"/>
                      <a:pt x="113249" y="53182"/>
                    </a:cubicBezTo>
                    <a:lnTo>
                      <a:pt x="110185" y="53599"/>
                    </a:lnTo>
                    <a:cubicBezTo>
                      <a:pt x="117159" y="84472"/>
                      <a:pt x="129187" y="115139"/>
                      <a:pt x="151078" y="138572"/>
                    </a:cubicBezTo>
                    <a:cubicBezTo>
                      <a:pt x="169709" y="158513"/>
                      <a:pt x="194303" y="171079"/>
                      <a:pt x="220475" y="177998"/>
                    </a:cubicBezTo>
                    <a:cubicBezTo>
                      <a:pt x="251375" y="186171"/>
                      <a:pt x="283186" y="186821"/>
                      <a:pt x="314930" y="187509"/>
                    </a:cubicBezTo>
                    <a:cubicBezTo>
                      <a:pt x="320001" y="187620"/>
                      <a:pt x="325370" y="187509"/>
                      <a:pt x="330329" y="188763"/>
                    </a:cubicBezTo>
                    <a:cubicBezTo>
                      <a:pt x="333107" y="189469"/>
                      <a:pt x="335150" y="190815"/>
                      <a:pt x="336719" y="193174"/>
                    </a:cubicBezTo>
                    <a:cubicBezTo>
                      <a:pt x="338995" y="196583"/>
                      <a:pt x="340537" y="200511"/>
                      <a:pt x="342366" y="204171"/>
                    </a:cubicBezTo>
                    <a:cubicBezTo>
                      <a:pt x="345756" y="210960"/>
                      <a:pt x="349648" y="217471"/>
                      <a:pt x="353855" y="223786"/>
                    </a:cubicBezTo>
                    <a:cubicBezTo>
                      <a:pt x="362994" y="237495"/>
                      <a:pt x="373619" y="250284"/>
                      <a:pt x="386863" y="260203"/>
                    </a:cubicBezTo>
                    <a:cubicBezTo>
                      <a:pt x="400107" y="270123"/>
                      <a:pt x="415154" y="276382"/>
                      <a:pt x="430905" y="280506"/>
                    </a:cubicBezTo>
                    <a:cubicBezTo>
                      <a:pt x="435531" y="281713"/>
                      <a:pt x="440212" y="282735"/>
                      <a:pt x="444911" y="283636"/>
                    </a:cubicBezTo>
                    <a:cubicBezTo>
                      <a:pt x="446871" y="284008"/>
                      <a:pt x="447707" y="281008"/>
                      <a:pt x="445738" y="280627"/>
                    </a:cubicBezTo>
                    <a:close/>
                  </a:path>
                </a:pathLst>
              </a:custGeom>
              <a:solidFill>
                <a:srgbClr val="B99E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648;p40">
                <a:extLst>
                  <a:ext uri="{FF2B5EF4-FFF2-40B4-BE49-F238E27FC236}">
                    <a16:creationId xmlns:a16="http://schemas.microsoft.com/office/drawing/2014/main" id="{33E4BFE9-2BDB-4E71-BCF7-537082D053A8}"/>
                  </a:ext>
                </a:extLst>
              </p:cNvPr>
              <p:cNvSpPr/>
              <p:nvPr/>
            </p:nvSpPr>
            <p:spPr>
              <a:xfrm rot="263006">
                <a:off x="2273677" y="956238"/>
                <a:ext cx="23658" cy="52828"/>
              </a:xfrm>
              <a:custGeom>
                <a:avLst/>
                <a:gdLst/>
                <a:ahLst/>
                <a:cxnLst/>
                <a:rect l="l" t="t" r="r" b="b"/>
                <a:pathLst>
                  <a:path w="32876" h="73413" extrusionOk="0">
                    <a:moveTo>
                      <a:pt x="32877" y="68779"/>
                    </a:moveTo>
                    <a:lnTo>
                      <a:pt x="16567" y="73413"/>
                    </a:lnTo>
                    <a:lnTo>
                      <a:pt x="407" y="13341"/>
                    </a:lnTo>
                    <a:cubicBezTo>
                      <a:pt x="-1126" y="7657"/>
                      <a:pt x="1809" y="1768"/>
                      <a:pt x="6890" y="319"/>
                    </a:cubicBezTo>
                    <a:lnTo>
                      <a:pt x="6890" y="319"/>
                    </a:lnTo>
                    <a:cubicBezTo>
                      <a:pt x="11858" y="-1092"/>
                      <a:pt x="16966" y="2307"/>
                      <a:pt x="18313" y="7917"/>
                    </a:cubicBezTo>
                    <a:lnTo>
                      <a:pt x="32877" y="6877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649;p40">
                <a:extLst>
                  <a:ext uri="{FF2B5EF4-FFF2-40B4-BE49-F238E27FC236}">
                    <a16:creationId xmlns:a16="http://schemas.microsoft.com/office/drawing/2014/main" id="{204ABDD7-21A7-4484-8F7B-E6F010041E43}"/>
                  </a:ext>
                </a:extLst>
              </p:cNvPr>
              <p:cNvSpPr/>
              <p:nvPr/>
            </p:nvSpPr>
            <p:spPr>
              <a:xfrm rot="263006">
                <a:off x="2142157" y="999616"/>
                <a:ext cx="469416" cy="222290"/>
              </a:xfrm>
              <a:custGeom>
                <a:avLst/>
                <a:gdLst/>
                <a:ahLst/>
                <a:cxnLst/>
                <a:rect l="l" t="t" r="r" b="b"/>
                <a:pathLst>
                  <a:path w="652325" h="308905" extrusionOk="0">
                    <a:moveTo>
                      <a:pt x="143103" y="36555"/>
                    </a:moveTo>
                    <a:cubicBezTo>
                      <a:pt x="232413" y="-21316"/>
                      <a:pt x="346531" y="-5787"/>
                      <a:pt x="438460" y="50338"/>
                    </a:cubicBezTo>
                    <a:cubicBezTo>
                      <a:pt x="552670" y="120061"/>
                      <a:pt x="715352" y="237837"/>
                      <a:pt x="627083" y="298318"/>
                    </a:cubicBezTo>
                    <a:cubicBezTo>
                      <a:pt x="627083" y="298318"/>
                      <a:pt x="620228" y="327491"/>
                      <a:pt x="463722" y="288984"/>
                    </a:cubicBezTo>
                    <a:cubicBezTo>
                      <a:pt x="379594" y="268282"/>
                      <a:pt x="293043" y="265570"/>
                      <a:pt x="208293" y="279167"/>
                    </a:cubicBezTo>
                    <a:cubicBezTo>
                      <a:pt x="130435" y="291659"/>
                      <a:pt x="39044" y="296693"/>
                      <a:pt x="5274" y="260750"/>
                    </a:cubicBezTo>
                    <a:cubicBezTo>
                      <a:pt x="-13505" y="240763"/>
                      <a:pt x="14571" y="119838"/>
                      <a:pt x="143113" y="3654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0" name="Google Shape;1650;p40">
                <a:extLst>
                  <a:ext uri="{FF2B5EF4-FFF2-40B4-BE49-F238E27FC236}">
                    <a16:creationId xmlns:a16="http://schemas.microsoft.com/office/drawing/2014/main" id="{6200AD8B-2F82-472B-9398-292E25C1FC56}"/>
                  </a:ext>
                </a:extLst>
              </p:cNvPr>
              <p:cNvGrpSpPr/>
              <p:nvPr/>
            </p:nvGrpSpPr>
            <p:grpSpPr>
              <a:xfrm>
                <a:off x="2178265" y="1255937"/>
                <a:ext cx="375323" cy="164289"/>
                <a:chOff x="1938002" y="1130087"/>
                <a:chExt cx="375323" cy="164289"/>
              </a:xfrm>
            </p:grpSpPr>
            <p:sp>
              <p:nvSpPr>
                <p:cNvPr id="31" name="Google Shape;1651;p40">
                  <a:extLst>
                    <a:ext uri="{FF2B5EF4-FFF2-40B4-BE49-F238E27FC236}">
                      <a16:creationId xmlns:a16="http://schemas.microsoft.com/office/drawing/2014/main" id="{C840813C-F6C9-4D2E-939B-94DF413F660E}"/>
                    </a:ext>
                  </a:extLst>
                </p:cNvPr>
                <p:cNvSpPr/>
                <p:nvPr/>
              </p:nvSpPr>
              <p:spPr>
                <a:xfrm>
                  <a:off x="2183852" y="1163828"/>
                  <a:ext cx="27939" cy="44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04" h="61197" extrusionOk="0">
                      <a:moveTo>
                        <a:pt x="38711" y="29419"/>
                      </a:moveTo>
                      <a:cubicBezTo>
                        <a:pt x="39751" y="46304"/>
                        <a:pt x="31950" y="60523"/>
                        <a:pt x="21287" y="61174"/>
                      </a:cubicBezTo>
                      <a:cubicBezTo>
                        <a:pt x="10625" y="61833"/>
                        <a:pt x="1133" y="48672"/>
                        <a:pt x="93" y="31787"/>
                      </a:cubicBezTo>
                      <a:cubicBezTo>
                        <a:pt x="-947" y="14903"/>
                        <a:pt x="6854" y="683"/>
                        <a:pt x="17526" y="24"/>
                      </a:cubicBezTo>
                      <a:cubicBezTo>
                        <a:pt x="28188" y="-636"/>
                        <a:pt x="37671" y="12525"/>
                        <a:pt x="38711" y="294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1652;p40">
                  <a:extLst>
                    <a:ext uri="{FF2B5EF4-FFF2-40B4-BE49-F238E27FC236}">
                      <a16:creationId xmlns:a16="http://schemas.microsoft.com/office/drawing/2014/main" id="{0CB16474-5965-45BA-801F-CBDBDE5309C6}"/>
                    </a:ext>
                  </a:extLst>
                </p:cNvPr>
                <p:cNvSpPr/>
                <p:nvPr/>
              </p:nvSpPr>
              <p:spPr>
                <a:xfrm>
                  <a:off x="1997246" y="1208725"/>
                  <a:ext cx="85651" cy="8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960" h="118960" extrusionOk="0">
                      <a:moveTo>
                        <a:pt x="490" y="67045"/>
                      </a:moveTo>
                      <a:cubicBezTo>
                        <a:pt x="4669" y="99626"/>
                        <a:pt x="34464" y="122650"/>
                        <a:pt x="67045" y="118471"/>
                      </a:cubicBezTo>
                      <a:cubicBezTo>
                        <a:pt x="99626" y="114291"/>
                        <a:pt x="122650" y="84497"/>
                        <a:pt x="118471" y="51916"/>
                      </a:cubicBezTo>
                      <a:cubicBezTo>
                        <a:pt x="114291" y="19335"/>
                        <a:pt x="84497" y="-3690"/>
                        <a:pt x="51916" y="490"/>
                      </a:cubicBezTo>
                      <a:cubicBezTo>
                        <a:pt x="19335" y="4669"/>
                        <a:pt x="-3690" y="34464"/>
                        <a:pt x="490" y="67045"/>
                      </a:cubicBezTo>
                      <a:close/>
                    </a:path>
                  </a:pathLst>
                </a:custGeom>
                <a:solidFill>
                  <a:srgbClr val="FF9682">
                    <a:alpha val="7686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1653;p40">
                  <a:extLst>
                    <a:ext uri="{FF2B5EF4-FFF2-40B4-BE49-F238E27FC236}">
                      <a16:creationId xmlns:a16="http://schemas.microsoft.com/office/drawing/2014/main" id="{067002F4-CA8C-4F0B-877D-E967A510AD33}"/>
                    </a:ext>
                  </a:extLst>
                </p:cNvPr>
                <p:cNvSpPr/>
                <p:nvPr/>
              </p:nvSpPr>
              <p:spPr>
                <a:xfrm>
                  <a:off x="2159352" y="1208725"/>
                  <a:ext cx="85651" cy="8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960" h="118960" extrusionOk="0">
                      <a:moveTo>
                        <a:pt x="490" y="67045"/>
                      </a:moveTo>
                      <a:cubicBezTo>
                        <a:pt x="4669" y="99626"/>
                        <a:pt x="34464" y="122650"/>
                        <a:pt x="67045" y="118471"/>
                      </a:cubicBezTo>
                      <a:cubicBezTo>
                        <a:pt x="99626" y="114291"/>
                        <a:pt x="122650" y="84497"/>
                        <a:pt x="118471" y="51916"/>
                      </a:cubicBezTo>
                      <a:cubicBezTo>
                        <a:pt x="114291" y="19335"/>
                        <a:pt x="84497" y="-3690"/>
                        <a:pt x="51916" y="490"/>
                      </a:cubicBezTo>
                      <a:cubicBezTo>
                        <a:pt x="19335" y="4669"/>
                        <a:pt x="-3690" y="34464"/>
                        <a:pt x="490" y="67045"/>
                      </a:cubicBezTo>
                      <a:close/>
                    </a:path>
                  </a:pathLst>
                </a:custGeom>
                <a:solidFill>
                  <a:srgbClr val="FF9682">
                    <a:alpha val="7686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1654;p40">
                  <a:extLst>
                    <a:ext uri="{FF2B5EF4-FFF2-40B4-BE49-F238E27FC236}">
                      <a16:creationId xmlns:a16="http://schemas.microsoft.com/office/drawing/2014/main" id="{46A9F705-BA7D-4C6C-A6E4-0E35507067C8}"/>
                    </a:ext>
                  </a:extLst>
                </p:cNvPr>
                <p:cNvSpPr/>
                <p:nvPr/>
              </p:nvSpPr>
              <p:spPr>
                <a:xfrm>
                  <a:off x="2160412" y="1130087"/>
                  <a:ext cx="65319" cy="14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21" h="20471" extrusionOk="0">
                      <a:moveTo>
                        <a:pt x="90722" y="20472"/>
                      </a:moveTo>
                      <a:cubicBezTo>
                        <a:pt x="70270" y="4571"/>
                        <a:pt x="43169" y="-1614"/>
                        <a:pt x="17647" y="1321"/>
                      </a:cubicBezTo>
                      <a:cubicBezTo>
                        <a:pt x="13746" y="1729"/>
                        <a:pt x="9715" y="2435"/>
                        <a:pt x="5851" y="3188"/>
                      </a:cubicBezTo>
                      <a:cubicBezTo>
                        <a:pt x="3919" y="3513"/>
                        <a:pt x="1830" y="4256"/>
                        <a:pt x="0" y="4460"/>
                      </a:cubicBezTo>
                      <a:cubicBezTo>
                        <a:pt x="15352" y="113"/>
                        <a:pt x="31634" y="-1308"/>
                        <a:pt x="47423" y="1321"/>
                      </a:cubicBezTo>
                      <a:cubicBezTo>
                        <a:pt x="63007" y="3996"/>
                        <a:pt x="78741" y="10191"/>
                        <a:pt x="90722" y="20472"/>
                      </a:cubicBezTo>
                      <a:lnTo>
                        <a:pt x="90722" y="2047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1655;p40">
                  <a:extLst>
                    <a:ext uri="{FF2B5EF4-FFF2-40B4-BE49-F238E27FC236}">
                      <a16:creationId xmlns:a16="http://schemas.microsoft.com/office/drawing/2014/main" id="{38FBAF44-18E5-4D72-8D94-0CFD5CF5DD0C}"/>
                    </a:ext>
                  </a:extLst>
                </p:cNvPr>
                <p:cNvSpPr/>
                <p:nvPr/>
              </p:nvSpPr>
              <p:spPr>
                <a:xfrm>
                  <a:off x="2018770" y="1130200"/>
                  <a:ext cx="65460" cy="14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1656;p40">
                  <a:extLst>
                    <a:ext uri="{FF2B5EF4-FFF2-40B4-BE49-F238E27FC236}">
                      <a16:creationId xmlns:a16="http://schemas.microsoft.com/office/drawing/2014/main" id="{890FEDEB-34E1-4B67-A747-DA9B0371484E}"/>
                    </a:ext>
                  </a:extLst>
                </p:cNvPr>
                <p:cNvSpPr/>
                <p:nvPr/>
              </p:nvSpPr>
              <p:spPr>
                <a:xfrm rot="6862909">
                  <a:off x="2285332" y="1215908"/>
                  <a:ext cx="34687" cy="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1657;p40">
                  <a:extLst>
                    <a:ext uri="{FF2B5EF4-FFF2-40B4-BE49-F238E27FC236}">
                      <a16:creationId xmlns:a16="http://schemas.microsoft.com/office/drawing/2014/main" id="{3411A006-66E6-4662-9DBD-6CD97E93A559}"/>
                    </a:ext>
                  </a:extLst>
                </p:cNvPr>
                <p:cNvSpPr/>
                <p:nvPr/>
              </p:nvSpPr>
              <p:spPr>
                <a:xfrm rot="-6862909" flipH="1">
                  <a:off x="1931307" y="1214058"/>
                  <a:ext cx="34687" cy="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8" name="Google Shape;1658;p40">
                  <a:extLst>
                    <a:ext uri="{FF2B5EF4-FFF2-40B4-BE49-F238E27FC236}">
                      <a16:creationId xmlns:a16="http://schemas.microsoft.com/office/drawing/2014/main" id="{C2F36D53-73A9-46D4-9AB1-51CE24C5B202}"/>
                    </a:ext>
                  </a:extLst>
                </p:cNvPr>
                <p:cNvGrpSpPr/>
                <p:nvPr/>
              </p:nvGrpSpPr>
              <p:grpSpPr>
                <a:xfrm>
                  <a:off x="2108690" y="1190536"/>
                  <a:ext cx="24883" cy="40422"/>
                  <a:chOff x="1137627" y="937107"/>
                  <a:chExt cx="24883" cy="40422"/>
                </a:xfrm>
              </p:grpSpPr>
              <p:sp>
                <p:nvSpPr>
                  <p:cNvPr id="41" name="Google Shape;1659;p40">
                    <a:extLst>
                      <a:ext uri="{FF2B5EF4-FFF2-40B4-BE49-F238E27FC236}">
                        <a16:creationId xmlns:a16="http://schemas.microsoft.com/office/drawing/2014/main" id="{D5266028-B261-4359-9782-95FB325FD877}"/>
                      </a:ext>
                    </a:extLst>
                  </p:cNvPr>
                  <p:cNvSpPr/>
                  <p:nvPr/>
                </p:nvSpPr>
                <p:spPr>
                  <a:xfrm rot="6862909">
                    <a:off x="1130932" y="950654"/>
                    <a:ext cx="34687" cy="76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916" h="20082" extrusionOk="0">
                        <a:moveTo>
                          <a:pt x="90917" y="5268"/>
                        </a:moveTo>
                        <a:cubicBezTo>
                          <a:pt x="66370" y="-2998"/>
                          <a:pt x="38739" y="104"/>
                          <a:pt x="15613" y="11305"/>
                        </a:cubicBezTo>
                        <a:cubicBezTo>
                          <a:pt x="12065" y="12977"/>
                          <a:pt x="8489" y="14974"/>
                          <a:pt x="5099" y="16952"/>
                        </a:cubicBezTo>
                        <a:cubicBezTo>
                          <a:pt x="3381" y="17899"/>
                          <a:pt x="1653" y="19283"/>
                          <a:pt x="0" y="20082"/>
                        </a:cubicBezTo>
                        <a:cubicBezTo>
                          <a:pt x="13058" y="10915"/>
                          <a:pt x="27965" y="4191"/>
                          <a:pt x="43726" y="1470"/>
                        </a:cubicBezTo>
                        <a:cubicBezTo>
                          <a:pt x="59320" y="-1150"/>
                          <a:pt x="76214" y="-490"/>
                          <a:pt x="90917" y="5259"/>
                        </a:cubicBezTo>
                        <a:lnTo>
                          <a:pt x="90917" y="525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" name="Google Shape;1660;p40">
                    <a:extLst>
                      <a:ext uri="{FF2B5EF4-FFF2-40B4-BE49-F238E27FC236}">
                        <a16:creationId xmlns:a16="http://schemas.microsoft.com/office/drawing/2014/main" id="{64E44C07-2DA0-4015-B1C8-C7E2BCEDBB21}"/>
                      </a:ext>
                    </a:extLst>
                  </p:cNvPr>
                  <p:cNvSpPr/>
                  <p:nvPr/>
                </p:nvSpPr>
                <p:spPr>
                  <a:xfrm rot="-9895891">
                    <a:off x="1143938" y="971157"/>
                    <a:ext cx="18360" cy="40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916" h="20082" extrusionOk="0">
                        <a:moveTo>
                          <a:pt x="90917" y="5268"/>
                        </a:moveTo>
                        <a:cubicBezTo>
                          <a:pt x="66370" y="-2998"/>
                          <a:pt x="38739" y="104"/>
                          <a:pt x="15613" y="11305"/>
                        </a:cubicBezTo>
                        <a:cubicBezTo>
                          <a:pt x="12065" y="12977"/>
                          <a:pt x="8489" y="14974"/>
                          <a:pt x="5099" y="16952"/>
                        </a:cubicBezTo>
                        <a:cubicBezTo>
                          <a:pt x="3381" y="17899"/>
                          <a:pt x="1653" y="19283"/>
                          <a:pt x="0" y="20082"/>
                        </a:cubicBezTo>
                        <a:cubicBezTo>
                          <a:pt x="13058" y="10915"/>
                          <a:pt x="27965" y="4191"/>
                          <a:pt x="43726" y="1470"/>
                        </a:cubicBezTo>
                        <a:cubicBezTo>
                          <a:pt x="59320" y="-1150"/>
                          <a:pt x="76214" y="-490"/>
                          <a:pt x="90917" y="5259"/>
                        </a:cubicBezTo>
                        <a:lnTo>
                          <a:pt x="90917" y="525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39" name="Google Shape;1661;p40">
                  <a:extLst>
                    <a:ext uri="{FF2B5EF4-FFF2-40B4-BE49-F238E27FC236}">
                      <a16:creationId xmlns:a16="http://schemas.microsoft.com/office/drawing/2014/main" id="{F764117D-E83C-44B2-8B91-CEEE21C41F05}"/>
                    </a:ext>
                  </a:extLst>
                </p:cNvPr>
                <p:cNvSpPr/>
                <p:nvPr/>
              </p:nvSpPr>
              <p:spPr>
                <a:xfrm>
                  <a:off x="2068671" y="1232843"/>
                  <a:ext cx="105763" cy="37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93" h="52504" extrusionOk="0">
                      <a:moveTo>
                        <a:pt x="146894" y="0"/>
                      </a:moveTo>
                      <a:cubicBezTo>
                        <a:pt x="141683" y="14628"/>
                        <a:pt x="132888" y="28374"/>
                        <a:pt x="119931" y="37308"/>
                      </a:cubicBezTo>
                      <a:cubicBezTo>
                        <a:pt x="96155" y="53906"/>
                        <a:pt x="56422" y="57370"/>
                        <a:pt x="30036" y="45407"/>
                      </a:cubicBezTo>
                      <a:cubicBezTo>
                        <a:pt x="15910" y="39268"/>
                        <a:pt x="3111" y="27018"/>
                        <a:pt x="0" y="11693"/>
                      </a:cubicBezTo>
                      <a:cubicBezTo>
                        <a:pt x="3734" y="26999"/>
                        <a:pt x="16133" y="38757"/>
                        <a:pt x="30278" y="44859"/>
                      </a:cubicBezTo>
                      <a:cubicBezTo>
                        <a:pt x="55847" y="56460"/>
                        <a:pt x="96554" y="52912"/>
                        <a:pt x="119597" y="36816"/>
                      </a:cubicBezTo>
                      <a:cubicBezTo>
                        <a:pt x="132563" y="28058"/>
                        <a:pt x="141302" y="14192"/>
                        <a:pt x="146894" y="0"/>
                      </a:cubicBezTo>
                      <a:lnTo>
                        <a:pt x="146894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" name="Google Shape;1662;p40">
                  <a:extLst>
                    <a:ext uri="{FF2B5EF4-FFF2-40B4-BE49-F238E27FC236}">
                      <a16:creationId xmlns:a16="http://schemas.microsoft.com/office/drawing/2014/main" id="{57DDBA66-80BF-4CB6-ACDE-CFEBFF21D66F}"/>
                    </a:ext>
                  </a:extLst>
                </p:cNvPr>
                <p:cNvSpPr/>
                <p:nvPr/>
              </p:nvSpPr>
              <p:spPr>
                <a:xfrm>
                  <a:off x="2031790" y="1173673"/>
                  <a:ext cx="27939" cy="44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04" h="61197" extrusionOk="0">
                      <a:moveTo>
                        <a:pt x="38711" y="29419"/>
                      </a:moveTo>
                      <a:cubicBezTo>
                        <a:pt x="39751" y="46304"/>
                        <a:pt x="31950" y="60523"/>
                        <a:pt x="21288" y="61174"/>
                      </a:cubicBezTo>
                      <a:cubicBezTo>
                        <a:pt x="10625" y="61833"/>
                        <a:pt x="1133" y="48672"/>
                        <a:pt x="93" y="31787"/>
                      </a:cubicBezTo>
                      <a:cubicBezTo>
                        <a:pt x="-947" y="14903"/>
                        <a:pt x="6855" y="683"/>
                        <a:pt x="17526" y="24"/>
                      </a:cubicBezTo>
                      <a:cubicBezTo>
                        <a:pt x="28188" y="-636"/>
                        <a:pt x="37671" y="12525"/>
                        <a:pt x="38711" y="294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0" name="Google Shape;1663;p40">
              <a:extLst>
                <a:ext uri="{FF2B5EF4-FFF2-40B4-BE49-F238E27FC236}">
                  <a16:creationId xmlns:a16="http://schemas.microsoft.com/office/drawing/2014/main" id="{0B93A2D0-DF26-4323-A8E2-68B2895F288F}"/>
                </a:ext>
              </a:extLst>
            </p:cNvPr>
            <p:cNvGrpSpPr/>
            <p:nvPr/>
          </p:nvGrpSpPr>
          <p:grpSpPr>
            <a:xfrm rot="5676170" flipH="1">
              <a:off x="1594006" y="4136600"/>
              <a:ext cx="344612" cy="346325"/>
              <a:chOff x="4979184" y="993907"/>
              <a:chExt cx="235759" cy="236931"/>
            </a:xfrm>
          </p:grpSpPr>
          <p:sp>
            <p:nvSpPr>
              <p:cNvPr id="21" name="Google Shape;1664;p40">
                <a:extLst>
                  <a:ext uri="{FF2B5EF4-FFF2-40B4-BE49-F238E27FC236}">
                    <a16:creationId xmlns:a16="http://schemas.microsoft.com/office/drawing/2014/main" id="{102B1C84-09AD-410C-8896-70838FF39934}"/>
                  </a:ext>
                </a:extLst>
              </p:cNvPr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1665;p40">
                <a:extLst>
                  <a:ext uri="{FF2B5EF4-FFF2-40B4-BE49-F238E27FC236}">
                    <a16:creationId xmlns:a16="http://schemas.microsoft.com/office/drawing/2014/main" id="{A46A2F64-3344-4F18-8EA2-E36871DD82E4}"/>
                  </a:ext>
                </a:extLst>
              </p:cNvPr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1666;p40">
                <a:extLst>
                  <a:ext uri="{FF2B5EF4-FFF2-40B4-BE49-F238E27FC236}">
                    <a16:creationId xmlns:a16="http://schemas.microsoft.com/office/drawing/2014/main" id="{3E251E6B-73BD-4F8A-BB7A-3A8C7E07CBBF}"/>
                  </a:ext>
                </a:extLst>
              </p:cNvPr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865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32"/>
          <p:cNvSpPr txBox="1">
            <a:spLocks noGrp="1"/>
          </p:cNvSpPr>
          <p:nvPr>
            <p:ph type="title"/>
          </p:nvPr>
        </p:nvSpPr>
        <p:spPr>
          <a:xfrm>
            <a:off x="2451981" y="422450"/>
            <a:ext cx="50518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Políticas públicas</a:t>
            </a:r>
            <a:endParaRPr dirty="0"/>
          </a:p>
        </p:txBody>
      </p:sp>
      <p:sp>
        <p:nvSpPr>
          <p:cNvPr id="1216" name="Google Shape;1216;p32"/>
          <p:cNvSpPr txBox="1"/>
          <p:nvPr/>
        </p:nvSpPr>
        <p:spPr>
          <a:xfrm>
            <a:off x="2355162" y="1078685"/>
            <a:ext cx="5583981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accent1">
                    <a:lumMod val="75000"/>
                  </a:schemeClr>
                </a:solidFill>
                <a:latin typeface="Albert Sans"/>
                <a:ea typeface="Albert Sans"/>
                <a:cs typeface="Albert Sans"/>
                <a:sym typeface="Albert Sans"/>
              </a:rPr>
              <a:t>Publico: </a:t>
            </a:r>
            <a:r>
              <a:rPr lang="es-EC" sz="2000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Común del pueblo o sociedad</a:t>
            </a:r>
            <a:endParaRPr sz="2000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5BF4A845-4590-407E-8B5B-FFE3DD23FD17}"/>
              </a:ext>
            </a:extLst>
          </p:cNvPr>
          <p:cNvCxnSpPr>
            <a:cxnSpLocks/>
            <a:stCxn id="1216" idx="2"/>
          </p:cNvCxnSpPr>
          <p:nvPr/>
        </p:nvCxnSpPr>
        <p:spPr>
          <a:xfrm flipH="1">
            <a:off x="2926081" y="1563485"/>
            <a:ext cx="2221072" cy="10082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74283AB4-053C-468D-B028-06542A61367B}"/>
              </a:ext>
            </a:extLst>
          </p:cNvPr>
          <p:cNvSpPr/>
          <p:nvPr/>
        </p:nvSpPr>
        <p:spPr>
          <a:xfrm>
            <a:off x="1011219" y="2644437"/>
            <a:ext cx="3055172" cy="14203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/>
              <a:t>Son programas que un</a:t>
            </a:r>
          </a:p>
          <a:p>
            <a:pPr algn="just"/>
            <a:r>
              <a:rPr lang="es-EC" dirty="0"/>
              <a:t>gobierno, cualquiera que sea, desarrolla en función de un problema o situación</a:t>
            </a:r>
          </a:p>
          <a:p>
            <a:pPr algn="just"/>
            <a:r>
              <a:rPr lang="es-EC" dirty="0"/>
              <a:t>determinada.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E1EFA833-434A-4AB0-A0B3-DF72DF620C33}"/>
              </a:ext>
            </a:extLst>
          </p:cNvPr>
          <p:cNvCxnSpPr>
            <a:cxnSpLocks/>
            <a:stCxn id="1216" idx="2"/>
            <a:endCxn id="17" idx="0"/>
          </p:cNvCxnSpPr>
          <p:nvPr/>
        </p:nvCxnSpPr>
        <p:spPr>
          <a:xfrm>
            <a:off x="5147153" y="1563485"/>
            <a:ext cx="1519575" cy="10082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75B5DB5-924D-4C5C-826D-5C05DFF57AD5}"/>
              </a:ext>
            </a:extLst>
          </p:cNvPr>
          <p:cNvSpPr/>
          <p:nvPr/>
        </p:nvSpPr>
        <p:spPr>
          <a:xfrm>
            <a:off x="4637310" y="2571750"/>
            <a:ext cx="4058836" cy="18711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dirty="0"/>
              <a:t>Reducción de la pobreza y desigualdad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dirty="0"/>
              <a:t>Desarrollo económico sostenible (Agricultura, turismo, industria, tecnología).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dirty="0"/>
              <a:t>Protección del medio ambiente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dirty="0"/>
              <a:t>Mejora de educación y salud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dirty="0"/>
              <a:t>Promoción de derechos humanos y diversidad cultural.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dirty="0"/>
              <a:t>Fortalecimiento institucional y democrático</a:t>
            </a:r>
          </a:p>
          <a:p>
            <a:pPr algn="just"/>
            <a:endParaRPr lang="es-EC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4CAA071-18E4-4A3B-AB3B-37B48628E3AA}"/>
              </a:ext>
            </a:extLst>
          </p:cNvPr>
          <p:cNvSpPr/>
          <p:nvPr/>
        </p:nvSpPr>
        <p:spPr>
          <a:xfrm>
            <a:off x="981693" y="1636172"/>
            <a:ext cx="1470287" cy="100826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Concepto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8201660-8D4E-4A2D-8F3F-08A1B0E34182}"/>
              </a:ext>
            </a:extLst>
          </p:cNvPr>
          <p:cNvSpPr/>
          <p:nvPr/>
        </p:nvSpPr>
        <p:spPr>
          <a:xfrm>
            <a:off x="7228643" y="1563484"/>
            <a:ext cx="1470287" cy="100826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Objetivos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30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/>
              <a:t>Ventajas y desaventajas</a:t>
            </a:r>
            <a:br>
              <a:rPr lang="es" sz="2400" dirty="0"/>
            </a:br>
            <a:r>
              <a:rPr lang="es" sz="2400" dirty="0"/>
              <a:t>de la pólitica pública</a:t>
            </a:r>
            <a:endParaRPr sz="2400" dirty="0"/>
          </a:p>
        </p:txBody>
      </p:sp>
      <p:grpSp>
        <p:nvGrpSpPr>
          <p:cNvPr id="1125" name="Google Shape;1125;p30"/>
          <p:cNvGrpSpPr/>
          <p:nvPr/>
        </p:nvGrpSpPr>
        <p:grpSpPr>
          <a:xfrm rot="-3599934" flipH="1">
            <a:off x="8387668" y="413168"/>
            <a:ext cx="344620" cy="346334"/>
            <a:chOff x="4979184" y="993907"/>
            <a:chExt cx="235759" cy="236931"/>
          </a:xfrm>
        </p:grpSpPr>
        <p:sp>
          <p:nvSpPr>
            <p:cNvPr id="1126" name="Google Shape;1126;p30"/>
            <p:cNvSpPr/>
            <p:nvPr/>
          </p:nvSpPr>
          <p:spPr>
            <a:xfrm>
              <a:off x="4979184" y="1051898"/>
              <a:ext cx="177134" cy="178940"/>
            </a:xfrm>
            <a:custGeom>
              <a:avLst/>
              <a:gdLst/>
              <a:ahLst/>
              <a:cxnLst/>
              <a:rect l="l" t="t" r="r" b="b"/>
              <a:pathLst>
                <a:path w="246020" h="248528" extrusionOk="0">
                  <a:moveTo>
                    <a:pt x="77691" y="118882"/>
                  </a:moveTo>
                  <a:lnTo>
                    <a:pt x="31225" y="30213"/>
                  </a:lnTo>
                  <a:lnTo>
                    <a:pt x="116486" y="79177"/>
                  </a:lnTo>
                  <a:lnTo>
                    <a:pt x="149940" y="0"/>
                  </a:lnTo>
                  <a:lnTo>
                    <a:pt x="150906" y="91168"/>
                  </a:lnTo>
                  <a:lnTo>
                    <a:pt x="246020" y="93044"/>
                  </a:lnTo>
                  <a:lnTo>
                    <a:pt x="156924" y="130204"/>
                  </a:lnTo>
                  <a:lnTo>
                    <a:pt x="215566" y="209000"/>
                  </a:lnTo>
                  <a:lnTo>
                    <a:pt x="126693" y="165264"/>
                  </a:lnTo>
                  <a:lnTo>
                    <a:pt x="104263" y="248528"/>
                  </a:lnTo>
                  <a:lnTo>
                    <a:pt x="91131" y="158772"/>
                  </a:lnTo>
                  <a:lnTo>
                    <a:pt x="0" y="158540"/>
                  </a:lnTo>
                  <a:lnTo>
                    <a:pt x="77691" y="11888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30"/>
            <p:cNvSpPr/>
            <p:nvPr/>
          </p:nvSpPr>
          <p:spPr>
            <a:xfrm>
              <a:off x="5167037" y="1168095"/>
              <a:ext cx="47906" cy="48902"/>
            </a:xfrm>
            <a:custGeom>
              <a:avLst/>
              <a:gdLst/>
              <a:ahLst/>
              <a:cxnLst/>
              <a:rect l="l" t="t" r="r" b="b"/>
              <a:pathLst>
                <a:path w="66536" h="67920" extrusionOk="0">
                  <a:moveTo>
                    <a:pt x="28253" y="22708"/>
                  </a:moveTo>
                  <a:lnTo>
                    <a:pt x="43940" y="0"/>
                  </a:lnTo>
                  <a:lnTo>
                    <a:pt x="42918" y="27092"/>
                  </a:lnTo>
                  <a:lnTo>
                    <a:pt x="66536" y="25104"/>
                  </a:lnTo>
                  <a:lnTo>
                    <a:pt x="44395" y="37030"/>
                  </a:lnTo>
                  <a:lnTo>
                    <a:pt x="56134" y="60490"/>
                  </a:lnTo>
                  <a:lnTo>
                    <a:pt x="35646" y="43503"/>
                  </a:lnTo>
                  <a:lnTo>
                    <a:pt x="23925" y="67920"/>
                  </a:lnTo>
                  <a:lnTo>
                    <a:pt x="23210" y="40615"/>
                  </a:lnTo>
                  <a:lnTo>
                    <a:pt x="0" y="45816"/>
                  </a:lnTo>
                  <a:lnTo>
                    <a:pt x="20238" y="31104"/>
                  </a:lnTo>
                  <a:lnTo>
                    <a:pt x="8610" y="8823"/>
                  </a:lnTo>
                  <a:lnTo>
                    <a:pt x="28253" y="2270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30"/>
            <p:cNvSpPr/>
            <p:nvPr/>
          </p:nvSpPr>
          <p:spPr>
            <a:xfrm>
              <a:off x="5003909" y="993907"/>
              <a:ext cx="31476" cy="32138"/>
            </a:xfrm>
            <a:custGeom>
              <a:avLst/>
              <a:gdLst/>
              <a:ahLst/>
              <a:cxnLst/>
              <a:rect l="l" t="t" r="r" b="b"/>
              <a:pathLst>
                <a:path w="43716" h="44636" extrusionOk="0">
                  <a:moveTo>
                    <a:pt x="18566" y="14925"/>
                  </a:moveTo>
                  <a:lnTo>
                    <a:pt x="28875" y="0"/>
                  </a:lnTo>
                  <a:lnTo>
                    <a:pt x="28197" y="17804"/>
                  </a:lnTo>
                  <a:lnTo>
                    <a:pt x="43717" y="16504"/>
                  </a:lnTo>
                  <a:lnTo>
                    <a:pt x="29172" y="24334"/>
                  </a:lnTo>
                  <a:lnTo>
                    <a:pt x="36881" y="39751"/>
                  </a:lnTo>
                  <a:lnTo>
                    <a:pt x="23423" y="28587"/>
                  </a:lnTo>
                  <a:lnTo>
                    <a:pt x="15715" y="44636"/>
                  </a:lnTo>
                  <a:lnTo>
                    <a:pt x="15250" y="26693"/>
                  </a:lnTo>
                  <a:lnTo>
                    <a:pt x="0" y="30111"/>
                  </a:lnTo>
                  <a:lnTo>
                    <a:pt x="13300" y="20442"/>
                  </a:lnTo>
                  <a:lnTo>
                    <a:pt x="5656" y="5805"/>
                  </a:lnTo>
                  <a:lnTo>
                    <a:pt x="18566" y="149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9" name="Google Shape;1129;p30"/>
          <p:cNvGrpSpPr/>
          <p:nvPr/>
        </p:nvGrpSpPr>
        <p:grpSpPr>
          <a:xfrm rot="-3599934" flipH="1">
            <a:off x="326873" y="3917245"/>
            <a:ext cx="344620" cy="261566"/>
            <a:chOff x="4979184" y="1051898"/>
            <a:chExt cx="235759" cy="178940"/>
          </a:xfrm>
        </p:grpSpPr>
        <p:sp>
          <p:nvSpPr>
            <p:cNvPr id="1130" name="Google Shape;1130;p30"/>
            <p:cNvSpPr/>
            <p:nvPr/>
          </p:nvSpPr>
          <p:spPr>
            <a:xfrm>
              <a:off x="4979184" y="1051898"/>
              <a:ext cx="177134" cy="178940"/>
            </a:xfrm>
            <a:custGeom>
              <a:avLst/>
              <a:gdLst/>
              <a:ahLst/>
              <a:cxnLst/>
              <a:rect l="l" t="t" r="r" b="b"/>
              <a:pathLst>
                <a:path w="246020" h="248528" extrusionOk="0">
                  <a:moveTo>
                    <a:pt x="77691" y="118882"/>
                  </a:moveTo>
                  <a:lnTo>
                    <a:pt x="31225" y="30213"/>
                  </a:lnTo>
                  <a:lnTo>
                    <a:pt x="116486" y="79177"/>
                  </a:lnTo>
                  <a:lnTo>
                    <a:pt x="149940" y="0"/>
                  </a:lnTo>
                  <a:lnTo>
                    <a:pt x="150906" y="91168"/>
                  </a:lnTo>
                  <a:lnTo>
                    <a:pt x="246020" y="93044"/>
                  </a:lnTo>
                  <a:lnTo>
                    <a:pt x="156924" y="130204"/>
                  </a:lnTo>
                  <a:lnTo>
                    <a:pt x="215566" y="209000"/>
                  </a:lnTo>
                  <a:lnTo>
                    <a:pt x="126693" y="165264"/>
                  </a:lnTo>
                  <a:lnTo>
                    <a:pt x="104263" y="248528"/>
                  </a:lnTo>
                  <a:lnTo>
                    <a:pt x="91131" y="158772"/>
                  </a:lnTo>
                  <a:lnTo>
                    <a:pt x="0" y="158540"/>
                  </a:lnTo>
                  <a:lnTo>
                    <a:pt x="77691" y="11888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30"/>
            <p:cNvSpPr/>
            <p:nvPr/>
          </p:nvSpPr>
          <p:spPr>
            <a:xfrm>
              <a:off x="5167037" y="1168095"/>
              <a:ext cx="47906" cy="48902"/>
            </a:xfrm>
            <a:custGeom>
              <a:avLst/>
              <a:gdLst/>
              <a:ahLst/>
              <a:cxnLst/>
              <a:rect l="l" t="t" r="r" b="b"/>
              <a:pathLst>
                <a:path w="66536" h="67920" extrusionOk="0">
                  <a:moveTo>
                    <a:pt x="28253" y="22708"/>
                  </a:moveTo>
                  <a:lnTo>
                    <a:pt x="43940" y="0"/>
                  </a:lnTo>
                  <a:lnTo>
                    <a:pt x="42918" y="27092"/>
                  </a:lnTo>
                  <a:lnTo>
                    <a:pt x="66536" y="25104"/>
                  </a:lnTo>
                  <a:lnTo>
                    <a:pt x="44395" y="37030"/>
                  </a:lnTo>
                  <a:lnTo>
                    <a:pt x="56134" y="60490"/>
                  </a:lnTo>
                  <a:lnTo>
                    <a:pt x="35646" y="43503"/>
                  </a:lnTo>
                  <a:lnTo>
                    <a:pt x="23925" y="67920"/>
                  </a:lnTo>
                  <a:lnTo>
                    <a:pt x="23210" y="40615"/>
                  </a:lnTo>
                  <a:lnTo>
                    <a:pt x="0" y="45816"/>
                  </a:lnTo>
                  <a:lnTo>
                    <a:pt x="20238" y="31104"/>
                  </a:lnTo>
                  <a:lnTo>
                    <a:pt x="8610" y="8823"/>
                  </a:lnTo>
                  <a:lnTo>
                    <a:pt x="28253" y="2270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FAE1B757-791E-494F-A8AD-0E34F5415EFE}"/>
              </a:ext>
            </a:extLst>
          </p:cNvPr>
          <p:cNvSpPr/>
          <p:nvPr/>
        </p:nvSpPr>
        <p:spPr>
          <a:xfrm>
            <a:off x="600191" y="1339024"/>
            <a:ext cx="8041088" cy="14835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C" dirty="0"/>
          </a:p>
          <a:p>
            <a:pPr algn="just"/>
            <a:r>
              <a:rPr lang="es-EC" dirty="0"/>
              <a:t>Las Políticas Públicas pueden revertir, potenciar o inhibir la capacidad de que</a:t>
            </a:r>
          </a:p>
          <a:p>
            <a:pPr algn="just"/>
            <a:r>
              <a:rPr lang="es-EC" dirty="0"/>
              <a:t>otros mecanismos permitan alcanzar el bienestar individual y colectivo. </a:t>
            </a:r>
            <a:endParaRPr lang="es-EC" b="1" dirty="0"/>
          </a:p>
          <a:p>
            <a:pPr algn="just"/>
            <a:br>
              <a:rPr lang="es-EC" b="1" dirty="0"/>
            </a:br>
            <a:r>
              <a:rPr lang="es-EC" dirty="0"/>
              <a:t> </a:t>
            </a:r>
            <a:r>
              <a:rPr lang="es-EC" b="1" u="sng" dirty="0"/>
              <a:t>Por ejemplo: </a:t>
            </a:r>
            <a:r>
              <a:rPr lang="es-EC" dirty="0"/>
              <a:t>Una </a:t>
            </a:r>
            <a:r>
              <a:rPr lang="es-EC" b="1" dirty="0"/>
              <a:t>Política Pública de empleo, de vivienda o de educación</a:t>
            </a:r>
            <a:r>
              <a:rPr lang="es-EC" dirty="0"/>
              <a:t>, puede</a:t>
            </a:r>
          </a:p>
          <a:p>
            <a:pPr algn="just"/>
            <a:r>
              <a:rPr lang="es-EC" dirty="0"/>
              <a:t>debilitar o fortalecer comunidades y familias, así como potenciar o inhibir la</a:t>
            </a:r>
          </a:p>
          <a:p>
            <a:pPr algn="just"/>
            <a:r>
              <a:rPr lang="es-EC" dirty="0"/>
              <a:t>realización personal de los individuos mediante el trabajo o el estudio.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048C4D93-465F-46D4-9465-506D003AEEDE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3377901" y="2822531"/>
            <a:ext cx="1242834" cy="591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1A47BEA8-3A41-4B8E-885B-450823FBA26B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4620735" y="2822531"/>
            <a:ext cx="1037787" cy="6761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FFA10EB6-56DA-498F-BB1B-5BD491EC0B4B}"/>
              </a:ext>
            </a:extLst>
          </p:cNvPr>
          <p:cNvSpPr/>
          <p:nvPr/>
        </p:nvSpPr>
        <p:spPr>
          <a:xfrm>
            <a:off x="1452282" y="3539266"/>
            <a:ext cx="2829262" cy="11020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/>
              <a:t>Las Políticas Públicas tienen la potencialidad de resolver problemas concretos,</a:t>
            </a:r>
          </a:p>
          <a:p>
            <a:r>
              <a:rPr lang="es-EC" dirty="0"/>
              <a:t>de promover integración social.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E3F356BE-4EED-44C3-88D5-A186ABC61ACA}"/>
              </a:ext>
            </a:extLst>
          </p:cNvPr>
          <p:cNvSpPr/>
          <p:nvPr/>
        </p:nvSpPr>
        <p:spPr>
          <a:xfrm>
            <a:off x="4771760" y="3521922"/>
            <a:ext cx="3483559" cy="11020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En la realidad de los países, las Políticas Públicas ni son siempre tan públicas,</a:t>
            </a:r>
          </a:p>
          <a:p>
            <a:pPr algn="ctr"/>
            <a:r>
              <a:rPr lang="es-EC" dirty="0"/>
              <a:t>ni siempre responden a las necesidades de las personas a quienes están</a:t>
            </a:r>
          </a:p>
          <a:p>
            <a:pPr algn="ctr"/>
            <a:r>
              <a:rPr lang="es-EC" dirty="0"/>
              <a:t>supuestamente dirigidas.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5FC0775-DF51-4E34-8F78-3B02594BF73A}"/>
              </a:ext>
            </a:extLst>
          </p:cNvPr>
          <p:cNvSpPr/>
          <p:nvPr/>
        </p:nvSpPr>
        <p:spPr>
          <a:xfrm>
            <a:off x="367869" y="2947594"/>
            <a:ext cx="1188394" cy="82171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Ventaja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3BA740DA-DCC6-4FD0-87AA-51C25F26EA45}"/>
              </a:ext>
            </a:extLst>
          </p:cNvPr>
          <p:cNvSpPr/>
          <p:nvPr/>
        </p:nvSpPr>
        <p:spPr>
          <a:xfrm>
            <a:off x="7209243" y="2863164"/>
            <a:ext cx="1586859" cy="67610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Desventaja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34"/>
          <p:cNvSpPr txBox="1">
            <a:spLocks noGrp="1"/>
          </p:cNvSpPr>
          <p:nvPr>
            <p:ph type="title"/>
          </p:nvPr>
        </p:nvSpPr>
        <p:spPr>
          <a:xfrm>
            <a:off x="720000" y="463299"/>
            <a:ext cx="7704000" cy="7953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/>
              <a:t>¿Cómo se analizan y se elaboran las políticas públicas?</a:t>
            </a:r>
            <a:endParaRPr sz="2400" dirty="0"/>
          </a:p>
        </p:txBody>
      </p:sp>
      <p:sp>
        <p:nvSpPr>
          <p:cNvPr id="1248" name="Google Shape;1248;p34"/>
          <p:cNvSpPr txBox="1"/>
          <p:nvPr/>
        </p:nvSpPr>
        <p:spPr>
          <a:xfrm>
            <a:off x="810009" y="1874462"/>
            <a:ext cx="828900" cy="4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rPr>
              <a:t>01</a:t>
            </a:r>
            <a:endParaRPr sz="2000">
              <a:solidFill>
                <a:schemeClr val="dk1"/>
              </a:solidFill>
              <a:latin typeface="Bowlby One"/>
              <a:ea typeface="Bowlby One"/>
              <a:cs typeface="Bowlby One"/>
              <a:sym typeface="Bowlby One"/>
            </a:endParaRPr>
          </a:p>
        </p:txBody>
      </p:sp>
      <p:sp>
        <p:nvSpPr>
          <p:cNvPr id="1249" name="Google Shape;1249;p34"/>
          <p:cNvSpPr txBox="1"/>
          <p:nvPr/>
        </p:nvSpPr>
        <p:spPr>
          <a:xfrm>
            <a:off x="1715125" y="1874450"/>
            <a:ext cx="6708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>
                <a:solidFill>
                  <a:schemeClr val="dk1"/>
                </a:solidFill>
                <a:latin typeface="Arial cuerpo"/>
                <a:ea typeface="Albert Sans"/>
                <a:cs typeface="Albert Sans"/>
                <a:sym typeface="Albert Sans"/>
              </a:rPr>
              <a:t>La formulación de las políticas</a:t>
            </a:r>
            <a:endParaRPr dirty="0">
              <a:solidFill>
                <a:schemeClr val="dk1"/>
              </a:solidFill>
              <a:latin typeface="Arial cuerpo"/>
              <a:ea typeface="Albert Sans"/>
              <a:cs typeface="Albert Sans"/>
              <a:sym typeface="Albert Sans"/>
            </a:endParaRPr>
          </a:p>
        </p:txBody>
      </p:sp>
      <p:sp>
        <p:nvSpPr>
          <p:cNvPr id="1250" name="Google Shape;1250;p34"/>
          <p:cNvSpPr txBox="1"/>
          <p:nvPr/>
        </p:nvSpPr>
        <p:spPr>
          <a:xfrm>
            <a:off x="810026" y="2560669"/>
            <a:ext cx="828900" cy="4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rPr>
              <a:t>02</a:t>
            </a:r>
            <a:endParaRPr sz="2000">
              <a:solidFill>
                <a:schemeClr val="dk1"/>
              </a:solidFill>
              <a:latin typeface="Bowlby One"/>
              <a:ea typeface="Bowlby One"/>
              <a:cs typeface="Bowlby One"/>
              <a:sym typeface="Bowlby One"/>
            </a:endParaRPr>
          </a:p>
        </p:txBody>
      </p:sp>
      <p:sp>
        <p:nvSpPr>
          <p:cNvPr id="1251" name="Google Shape;1251;p34"/>
          <p:cNvSpPr txBox="1"/>
          <p:nvPr/>
        </p:nvSpPr>
        <p:spPr>
          <a:xfrm>
            <a:off x="1715100" y="2560669"/>
            <a:ext cx="6708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  <a:latin typeface="Arial cuerpo"/>
                <a:ea typeface="Albert Sans"/>
                <a:cs typeface="Albert Sans"/>
                <a:sym typeface="Albert Sans"/>
              </a:rPr>
              <a:t>Implementación o su proceso de aplicación práctica </a:t>
            </a:r>
            <a:endParaRPr dirty="0">
              <a:solidFill>
                <a:schemeClr val="dk1"/>
              </a:solidFill>
              <a:latin typeface="Arial cuerpo"/>
              <a:ea typeface="Albert Sans"/>
              <a:cs typeface="Albert Sans"/>
              <a:sym typeface="Albert Sans"/>
            </a:endParaRPr>
          </a:p>
        </p:txBody>
      </p:sp>
      <p:sp>
        <p:nvSpPr>
          <p:cNvPr id="1252" name="Google Shape;1252;p34"/>
          <p:cNvSpPr txBox="1"/>
          <p:nvPr/>
        </p:nvSpPr>
        <p:spPr>
          <a:xfrm>
            <a:off x="810018" y="3246875"/>
            <a:ext cx="828900" cy="4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rPr>
              <a:t>03</a:t>
            </a:r>
            <a:endParaRPr sz="2000">
              <a:solidFill>
                <a:schemeClr val="dk1"/>
              </a:solidFill>
              <a:latin typeface="Bowlby One"/>
              <a:ea typeface="Bowlby One"/>
              <a:cs typeface="Bowlby One"/>
              <a:sym typeface="Bowlby One"/>
            </a:endParaRPr>
          </a:p>
        </p:txBody>
      </p:sp>
      <p:sp>
        <p:nvSpPr>
          <p:cNvPr id="1253" name="Google Shape;1253;p34"/>
          <p:cNvSpPr txBox="1"/>
          <p:nvPr/>
        </p:nvSpPr>
        <p:spPr>
          <a:xfrm>
            <a:off x="1715125" y="3246874"/>
            <a:ext cx="6708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-EC" dirty="0">
                <a:solidFill>
                  <a:schemeClr val="dk1"/>
                </a:solidFill>
                <a:latin typeface="Arial cuerpo"/>
                <a:ea typeface="Albert Sans"/>
                <a:cs typeface="Albert Sans"/>
                <a:sym typeface="Albert Sans"/>
              </a:rPr>
              <a:t>Evaluación de su rendimiento</a:t>
            </a:r>
            <a:endParaRPr dirty="0">
              <a:solidFill>
                <a:schemeClr val="dk1"/>
              </a:solidFill>
              <a:latin typeface="Arial cuerpo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36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Papel de la ciudadanía</a:t>
            </a:r>
            <a:endParaRPr dirty="0"/>
          </a:p>
        </p:txBody>
      </p:sp>
      <p:sp>
        <p:nvSpPr>
          <p:cNvPr id="1405" name="Google Shape;1405;p36"/>
          <p:cNvSpPr txBox="1">
            <a:spLocks noGrp="1"/>
          </p:cNvSpPr>
          <p:nvPr>
            <p:ph type="subTitle" idx="1"/>
          </p:nvPr>
        </p:nvSpPr>
        <p:spPr>
          <a:xfrm>
            <a:off x="1554846" y="1189812"/>
            <a:ext cx="5883600" cy="880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>
                <a:latin typeface="Arial cuerpo"/>
              </a:rPr>
              <a:t>A través de Regímenes democráticos, es como los ciudadanos pueden participar y lograr el impulso de las Políticas Públicas que beneficien a la mayoría</a:t>
            </a:r>
            <a:r>
              <a:rPr lang="es-EC" dirty="0"/>
              <a:t>.</a:t>
            </a:r>
            <a:endParaRPr dirty="0"/>
          </a:p>
        </p:txBody>
      </p:sp>
      <p:grpSp>
        <p:nvGrpSpPr>
          <p:cNvPr id="1406" name="Google Shape;1406;p36"/>
          <p:cNvGrpSpPr/>
          <p:nvPr/>
        </p:nvGrpSpPr>
        <p:grpSpPr>
          <a:xfrm rot="6791421">
            <a:off x="8064511" y="3906500"/>
            <a:ext cx="344609" cy="346323"/>
            <a:chOff x="4979184" y="993907"/>
            <a:chExt cx="235759" cy="236931"/>
          </a:xfrm>
        </p:grpSpPr>
        <p:sp>
          <p:nvSpPr>
            <p:cNvPr id="1407" name="Google Shape;1407;p36"/>
            <p:cNvSpPr/>
            <p:nvPr/>
          </p:nvSpPr>
          <p:spPr>
            <a:xfrm>
              <a:off x="4979184" y="1051898"/>
              <a:ext cx="177134" cy="178940"/>
            </a:xfrm>
            <a:custGeom>
              <a:avLst/>
              <a:gdLst/>
              <a:ahLst/>
              <a:cxnLst/>
              <a:rect l="l" t="t" r="r" b="b"/>
              <a:pathLst>
                <a:path w="246020" h="248528" extrusionOk="0">
                  <a:moveTo>
                    <a:pt x="77691" y="118882"/>
                  </a:moveTo>
                  <a:lnTo>
                    <a:pt x="31225" y="30213"/>
                  </a:lnTo>
                  <a:lnTo>
                    <a:pt x="116486" y="79177"/>
                  </a:lnTo>
                  <a:lnTo>
                    <a:pt x="149940" y="0"/>
                  </a:lnTo>
                  <a:lnTo>
                    <a:pt x="150906" y="91168"/>
                  </a:lnTo>
                  <a:lnTo>
                    <a:pt x="246020" y="93044"/>
                  </a:lnTo>
                  <a:lnTo>
                    <a:pt x="156924" y="130204"/>
                  </a:lnTo>
                  <a:lnTo>
                    <a:pt x="215566" y="209000"/>
                  </a:lnTo>
                  <a:lnTo>
                    <a:pt x="126693" y="165264"/>
                  </a:lnTo>
                  <a:lnTo>
                    <a:pt x="104263" y="248528"/>
                  </a:lnTo>
                  <a:lnTo>
                    <a:pt x="91131" y="158772"/>
                  </a:lnTo>
                  <a:lnTo>
                    <a:pt x="0" y="158540"/>
                  </a:lnTo>
                  <a:lnTo>
                    <a:pt x="77691" y="11888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36"/>
            <p:cNvSpPr/>
            <p:nvPr/>
          </p:nvSpPr>
          <p:spPr>
            <a:xfrm>
              <a:off x="5167037" y="1168095"/>
              <a:ext cx="47906" cy="48902"/>
            </a:xfrm>
            <a:custGeom>
              <a:avLst/>
              <a:gdLst/>
              <a:ahLst/>
              <a:cxnLst/>
              <a:rect l="l" t="t" r="r" b="b"/>
              <a:pathLst>
                <a:path w="66536" h="67920" extrusionOk="0">
                  <a:moveTo>
                    <a:pt x="28253" y="22708"/>
                  </a:moveTo>
                  <a:lnTo>
                    <a:pt x="43940" y="0"/>
                  </a:lnTo>
                  <a:lnTo>
                    <a:pt x="42918" y="27092"/>
                  </a:lnTo>
                  <a:lnTo>
                    <a:pt x="66536" y="25104"/>
                  </a:lnTo>
                  <a:lnTo>
                    <a:pt x="44395" y="37030"/>
                  </a:lnTo>
                  <a:lnTo>
                    <a:pt x="56134" y="60490"/>
                  </a:lnTo>
                  <a:lnTo>
                    <a:pt x="35646" y="43503"/>
                  </a:lnTo>
                  <a:lnTo>
                    <a:pt x="23925" y="67920"/>
                  </a:lnTo>
                  <a:lnTo>
                    <a:pt x="23210" y="40615"/>
                  </a:lnTo>
                  <a:lnTo>
                    <a:pt x="0" y="45816"/>
                  </a:lnTo>
                  <a:lnTo>
                    <a:pt x="20238" y="31104"/>
                  </a:lnTo>
                  <a:lnTo>
                    <a:pt x="8610" y="8823"/>
                  </a:lnTo>
                  <a:lnTo>
                    <a:pt x="28253" y="2270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36"/>
            <p:cNvSpPr/>
            <p:nvPr/>
          </p:nvSpPr>
          <p:spPr>
            <a:xfrm>
              <a:off x="5003909" y="993907"/>
              <a:ext cx="31476" cy="32138"/>
            </a:xfrm>
            <a:custGeom>
              <a:avLst/>
              <a:gdLst/>
              <a:ahLst/>
              <a:cxnLst/>
              <a:rect l="l" t="t" r="r" b="b"/>
              <a:pathLst>
                <a:path w="43716" h="44636" extrusionOk="0">
                  <a:moveTo>
                    <a:pt x="18566" y="14925"/>
                  </a:moveTo>
                  <a:lnTo>
                    <a:pt x="28875" y="0"/>
                  </a:lnTo>
                  <a:lnTo>
                    <a:pt x="28197" y="17804"/>
                  </a:lnTo>
                  <a:lnTo>
                    <a:pt x="43717" y="16504"/>
                  </a:lnTo>
                  <a:lnTo>
                    <a:pt x="29172" y="24334"/>
                  </a:lnTo>
                  <a:lnTo>
                    <a:pt x="36881" y="39751"/>
                  </a:lnTo>
                  <a:lnTo>
                    <a:pt x="23423" y="28587"/>
                  </a:lnTo>
                  <a:lnTo>
                    <a:pt x="15715" y="44636"/>
                  </a:lnTo>
                  <a:lnTo>
                    <a:pt x="15250" y="26693"/>
                  </a:lnTo>
                  <a:lnTo>
                    <a:pt x="0" y="30111"/>
                  </a:lnTo>
                  <a:lnTo>
                    <a:pt x="13300" y="20442"/>
                  </a:lnTo>
                  <a:lnTo>
                    <a:pt x="5656" y="5805"/>
                  </a:lnTo>
                  <a:lnTo>
                    <a:pt x="18566" y="149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7" name="Google Shape;1417;p36"/>
          <p:cNvGrpSpPr/>
          <p:nvPr/>
        </p:nvGrpSpPr>
        <p:grpSpPr>
          <a:xfrm>
            <a:off x="809996" y="2072797"/>
            <a:ext cx="212384" cy="260659"/>
            <a:chOff x="5539395" y="106198"/>
            <a:chExt cx="145299" cy="178326"/>
          </a:xfrm>
        </p:grpSpPr>
        <p:sp>
          <p:nvSpPr>
            <p:cNvPr id="1418" name="Google Shape;1418;p36"/>
            <p:cNvSpPr/>
            <p:nvPr/>
          </p:nvSpPr>
          <p:spPr>
            <a:xfrm>
              <a:off x="5539395" y="106198"/>
              <a:ext cx="119993" cy="125965"/>
            </a:xfrm>
            <a:custGeom>
              <a:avLst/>
              <a:gdLst/>
              <a:ahLst/>
              <a:cxnLst/>
              <a:rect l="l" t="t" r="r" b="b"/>
              <a:pathLst>
                <a:path w="166657" h="174951" extrusionOk="0">
                  <a:moveTo>
                    <a:pt x="53106" y="96517"/>
                  </a:moveTo>
                  <a:lnTo>
                    <a:pt x="0" y="50079"/>
                  </a:lnTo>
                  <a:lnTo>
                    <a:pt x="68496" y="60555"/>
                  </a:lnTo>
                  <a:lnTo>
                    <a:pt x="70317" y="0"/>
                  </a:lnTo>
                  <a:lnTo>
                    <a:pt x="94167" y="59673"/>
                  </a:lnTo>
                  <a:lnTo>
                    <a:pt x="157147" y="36686"/>
                  </a:lnTo>
                  <a:lnTo>
                    <a:pt x="108061" y="83784"/>
                  </a:lnTo>
                  <a:lnTo>
                    <a:pt x="166658" y="120637"/>
                  </a:lnTo>
                  <a:lnTo>
                    <a:pt x="97121" y="114526"/>
                  </a:lnTo>
                  <a:lnTo>
                    <a:pt x="103576" y="174951"/>
                  </a:lnTo>
                  <a:lnTo>
                    <a:pt x="72100" y="119309"/>
                  </a:lnTo>
                  <a:lnTo>
                    <a:pt x="12157" y="142361"/>
                  </a:lnTo>
                  <a:lnTo>
                    <a:pt x="53106" y="9651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36"/>
            <p:cNvSpPr/>
            <p:nvPr/>
          </p:nvSpPr>
          <p:spPr>
            <a:xfrm>
              <a:off x="5633846" y="227571"/>
              <a:ext cx="50849" cy="56953"/>
            </a:xfrm>
            <a:custGeom>
              <a:avLst/>
              <a:gdLst/>
              <a:ahLst/>
              <a:cxnLst/>
              <a:rect l="l" t="t" r="r" b="b"/>
              <a:pathLst>
                <a:path w="70623" h="79102" extrusionOk="0">
                  <a:moveTo>
                    <a:pt x="26154" y="30101"/>
                  </a:moveTo>
                  <a:lnTo>
                    <a:pt x="33343" y="0"/>
                  </a:lnTo>
                  <a:lnTo>
                    <a:pt x="43262" y="28727"/>
                  </a:lnTo>
                  <a:lnTo>
                    <a:pt x="67131" y="17080"/>
                  </a:lnTo>
                  <a:lnTo>
                    <a:pt x="48844" y="38516"/>
                  </a:lnTo>
                  <a:lnTo>
                    <a:pt x="70623" y="58271"/>
                  </a:lnTo>
                  <a:lnTo>
                    <a:pt x="42315" y="48834"/>
                  </a:lnTo>
                  <a:lnTo>
                    <a:pt x="39974" y="79103"/>
                  </a:lnTo>
                  <a:lnTo>
                    <a:pt x="28151" y="50859"/>
                  </a:lnTo>
                  <a:lnTo>
                    <a:pt x="6009" y="65701"/>
                  </a:lnTo>
                  <a:lnTo>
                    <a:pt x="21186" y="42119"/>
                  </a:lnTo>
                  <a:lnTo>
                    <a:pt x="0" y="23563"/>
                  </a:lnTo>
                  <a:lnTo>
                    <a:pt x="26154" y="3010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2E70DD47-8245-404F-88F8-9CE56B66B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838" y="2246906"/>
            <a:ext cx="3132324" cy="19716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456A2-9F10-422F-9728-35E94496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880" y="129092"/>
            <a:ext cx="7704000" cy="572700"/>
          </a:xfrm>
        </p:spPr>
        <p:txBody>
          <a:bodyPr/>
          <a:lstStyle/>
          <a:p>
            <a:r>
              <a:rPr lang="es-EC" sz="2400" dirty="0"/>
              <a:t>Programas para el desarrollo infantil en Ecuador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D26C0F-14AE-4874-83CA-9D8434D5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123" y="1130041"/>
            <a:ext cx="8638389" cy="3884367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s-EC" b="1" dirty="0"/>
              <a:t>Misión Ternura</a:t>
            </a:r>
            <a:r>
              <a:rPr lang="es-EC" dirty="0"/>
              <a:t>: Este programa se centra en la atención integral a la primera infancia, abordando aspectos de salud, nutrición, educación y protección.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s-EC" b="1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s-EC" b="1" dirty="0"/>
              <a:t>Desnutrición Cero</a:t>
            </a:r>
            <a:r>
              <a:rPr lang="es-EC" dirty="0"/>
              <a:t>: Esta política pública tiene como objetivo erradicar la desnutrición crónica infantil, que afecta a una parte significativa de la población infantil en Ecuador.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s-EC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s-EC" b="1" dirty="0"/>
              <a:t>Educación Inicial</a:t>
            </a:r>
            <a:r>
              <a:rPr lang="es-EC" dirty="0"/>
              <a:t>: Ecuador ha implementado programas para fortalecer la educación inicial, asegurando que los niños de 0 a 5 años tengan acceso a educación de calidad.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s-EC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s-EC" b="1" dirty="0"/>
              <a:t>Centros Infantiles del Buen Vivir (CIBV)</a:t>
            </a:r>
            <a:r>
              <a:rPr lang="es-EC" dirty="0"/>
              <a:t>: Estos centros proporcionan cuidado y educación a niños de 1 a 3 años, especialmente aquellos de familias en situación de vulnerabilidad.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s-EC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s-EC" b="1" dirty="0"/>
              <a:t>Salud Materno-Infantil</a:t>
            </a:r>
            <a:r>
              <a:rPr lang="es-EC" dirty="0"/>
              <a:t>: Ecuador cuenta con políticas y programas que promueven la salud materno-infantil, incluyendo controles prenatales, vacunación, y atención médica especializada para madres y niños.</a:t>
            </a:r>
          </a:p>
        </p:txBody>
      </p:sp>
    </p:spTree>
    <p:extLst>
      <p:ext uri="{BB962C8B-B14F-4D97-AF65-F5344CB8AC3E}">
        <p14:creationId xmlns:p14="http://schemas.microsoft.com/office/powerpoint/2010/main" val="309672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40"/>
          <p:cNvSpPr txBox="1">
            <a:spLocks noGrp="1"/>
          </p:cNvSpPr>
          <p:nvPr>
            <p:ph type="title"/>
          </p:nvPr>
        </p:nvSpPr>
        <p:spPr>
          <a:xfrm>
            <a:off x="720000" y="463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Linkografía</a:t>
            </a:r>
            <a:endParaRPr dirty="0"/>
          </a:p>
        </p:txBody>
      </p:sp>
      <p:sp>
        <p:nvSpPr>
          <p:cNvPr id="1641" name="Google Shape;1641;p40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0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>
                <a:hlinkClick r:id="rId3"/>
              </a:rPr>
              <a:t>https://www2.congreso.gob.pe/sicr/cendocbib/con4_uibd.nsf/8122BC01AACC9C6505257E3400731431/$FILE/QU%C3%89_ES_UNA_POL%C3%8DTICA_P%C3%9ABLICA.pdf</a:t>
            </a:r>
            <a:endParaRPr lang="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642" name="Google Shape;1642;p40"/>
          <p:cNvGrpSpPr/>
          <p:nvPr/>
        </p:nvGrpSpPr>
        <p:grpSpPr>
          <a:xfrm>
            <a:off x="-99246" y="3421631"/>
            <a:ext cx="2051990" cy="1954046"/>
            <a:chOff x="-99246" y="3421631"/>
            <a:chExt cx="2051990" cy="1954046"/>
          </a:xfrm>
        </p:grpSpPr>
        <p:grpSp>
          <p:nvGrpSpPr>
            <p:cNvPr id="1643" name="Google Shape;1643;p40"/>
            <p:cNvGrpSpPr/>
            <p:nvPr/>
          </p:nvGrpSpPr>
          <p:grpSpPr>
            <a:xfrm rot="178287">
              <a:off x="-52298" y="3468773"/>
              <a:ext cx="1867033" cy="1859762"/>
              <a:chOff x="1932076" y="955411"/>
              <a:chExt cx="892842" cy="889365"/>
            </a:xfrm>
          </p:grpSpPr>
          <p:sp>
            <p:nvSpPr>
              <p:cNvPr id="1644" name="Google Shape;1644;p40"/>
              <p:cNvSpPr/>
              <p:nvPr/>
            </p:nvSpPr>
            <p:spPr>
              <a:xfrm rot="263006">
                <a:off x="1959107" y="1074378"/>
                <a:ext cx="838781" cy="739426"/>
              </a:xfrm>
              <a:custGeom>
                <a:avLst/>
                <a:gdLst/>
                <a:ahLst/>
                <a:cxnLst/>
                <a:rect l="l" t="t" r="r" b="b"/>
                <a:pathLst>
                  <a:path w="1165613" h="1027544" extrusionOk="0">
                    <a:moveTo>
                      <a:pt x="493847" y="16119"/>
                    </a:moveTo>
                    <a:cubicBezTo>
                      <a:pt x="397906" y="-15180"/>
                      <a:pt x="301035" y="68074"/>
                      <a:pt x="272903" y="111466"/>
                    </a:cubicBezTo>
                    <a:cubicBezTo>
                      <a:pt x="226000" y="183789"/>
                      <a:pt x="259259" y="277641"/>
                      <a:pt x="212292" y="350883"/>
                    </a:cubicBezTo>
                    <a:cubicBezTo>
                      <a:pt x="190196" y="385331"/>
                      <a:pt x="154281" y="399337"/>
                      <a:pt x="126242" y="427859"/>
                    </a:cubicBezTo>
                    <a:cubicBezTo>
                      <a:pt x="83611" y="471223"/>
                      <a:pt x="82813" y="513213"/>
                      <a:pt x="94998" y="566124"/>
                    </a:cubicBezTo>
                    <a:cubicBezTo>
                      <a:pt x="105447" y="611467"/>
                      <a:pt x="120660" y="641289"/>
                      <a:pt x="91775" y="682072"/>
                    </a:cubicBezTo>
                    <a:cubicBezTo>
                      <a:pt x="46145" y="746491"/>
                      <a:pt x="-906" y="794211"/>
                      <a:pt x="13" y="878821"/>
                    </a:cubicBezTo>
                    <a:cubicBezTo>
                      <a:pt x="580" y="930906"/>
                      <a:pt x="24607" y="989149"/>
                      <a:pt x="62408" y="1027544"/>
                    </a:cubicBezTo>
                    <a:lnTo>
                      <a:pt x="1123921" y="949593"/>
                    </a:lnTo>
                    <a:cubicBezTo>
                      <a:pt x="1155713" y="906090"/>
                      <a:pt x="1170963" y="844967"/>
                      <a:pt x="1163923" y="793356"/>
                    </a:cubicBezTo>
                    <a:cubicBezTo>
                      <a:pt x="1152471" y="709517"/>
                      <a:pt x="1098965" y="669180"/>
                      <a:pt x="1044409" y="612117"/>
                    </a:cubicBezTo>
                    <a:cubicBezTo>
                      <a:pt x="1009878" y="575997"/>
                      <a:pt x="1020568" y="544271"/>
                      <a:pt x="1024283" y="497888"/>
                    </a:cubicBezTo>
                    <a:cubicBezTo>
                      <a:pt x="1028611" y="443769"/>
                      <a:pt x="1021692" y="402337"/>
                      <a:pt x="973183" y="365669"/>
                    </a:cubicBezTo>
                    <a:cubicBezTo>
                      <a:pt x="941270" y="341549"/>
                      <a:pt x="903692" y="332939"/>
                      <a:pt x="876805" y="302086"/>
                    </a:cubicBezTo>
                    <a:cubicBezTo>
                      <a:pt x="819639" y="236497"/>
                      <a:pt x="838827" y="138791"/>
                      <a:pt x="781866" y="74093"/>
                    </a:cubicBezTo>
                    <a:cubicBezTo>
                      <a:pt x="747697" y="35280"/>
                      <a:pt x="631954" y="-30616"/>
                      <a:pt x="493847" y="1612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5" name="Google Shape;1645;p40"/>
              <p:cNvSpPr/>
              <p:nvPr/>
            </p:nvSpPr>
            <p:spPr>
              <a:xfrm rot="263006">
                <a:off x="2145346" y="1121973"/>
                <a:ext cx="433546" cy="377093"/>
              </a:xfrm>
              <a:custGeom>
                <a:avLst/>
                <a:gdLst/>
                <a:ahLst/>
                <a:cxnLst/>
                <a:rect l="l" t="t" r="r" b="b"/>
                <a:pathLst>
                  <a:path w="602478" h="524028" extrusionOk="0">
                    <a:moveTo>
                      <a:pt x="561828" y="210366"/>
                    </a:moveTo>
                    <a:cubicBezTo>
                      <a:pt x="542537" y="206075"/>
                      <a:pt x="522560" y="215966"/>
                      <a:pt x="508192" y="234402"/>
                    </a:cubicBezTo>
                    <a:cubicBezTo>
                      <a:pt x="491948" y="94326"/>
                      <a:pt x="387489" y="-9677"/>
                      <a:pt x="271524" y="716"/>
                    </a:cubicBezTo>
                    <a:cubicBezTo>
                      <a:pt x="157304" y="10951"/>
                      <a:pt x="73771" y="128402"/>
                      <a:pt x="79808" y="266398"/>
                    </a:cubicBezTo>
                    <a:cubicBezTo>
                      <a:pt x="63908" y="255169"/>
                      <a:pt x="45741" y="251408"/>
                      <a:pt x="29971" y="258039"/>
                    </a:cubicBezTo>
                    <a:cubicBezTo>
                      <a:pt x="1355" y="270067"/>
                      <a:pt x="-8490" y="311573"/>
                      <a:pt x="7977" y="350748"/>
                    </a:cubicBezTo>
                    <a:cubicBezTo>
                      <a:pt x="24444" y="389924"/>
                      <a:pt x="60982" y="411936"/>
                      <a:pt x="89598" y="399917"/>
                    </a:cubicBezTo>
                    <a:cubicBezTo>
                      <a:pt x="97204" y="396722"/>
                      <a:pt x="103436" y="391391"/>
                      <a:pt x="108256" y="384621"/>
                    </a:cubicBezTo>
                    <a:cubicBezTo>
                      <a:pt x="149651" y="473643"/>
                      <a:pt x="230723" y="531170"/>
                      <a:pt x="318380" y="523313"/>
                    </a:cubicBezTo>
                    <a:cubicBezTo>
                      <a:pt x="408034" y="515279"/>
                      <a:pt x="478759" y="441164"/>
                      <a:pt x="502127" y="342928"/>
                    </a:cubicBezTo>
                    <a:cubicBezTo>
                      <a:pt x="508916" y="351882"/>
                      <a:pt x="517833" y="358234"/>
                      <a:pt x="528402" y="360584"/>
                    </a:cubicBezTo>
                    <a:cubicBezTo>
                      <a:pt x="558698" y="367327"/>
                      <a:pt x="590741" y="339167"/>
                      <a:pt x="599973" y="297688"/>
                    </a:cubicBezTo>
                    <a:cubicBezTo>
                      <a:pt x="609204" y="256210"/>
                      <a:pt x="592134" y="217109"/>
                      <a:pt x="561837" y="210366"/>
                    </a:cubicBezTo>
                    <a:close/>
                  </a:path>
                </a:pathLst>
              </a:custGeom>
              <a:solidFill>
                <a:srgbClr val="FFD6D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6" name="Google Shape;1646;p40"/>
              <p:cNvSpPr/>
              <p:nvPr/>
            </p:nvSpPr>
            <p:spPr>
              <a:xfrm rot="263006">
                <a:off x="2206244" y="1111518"/>
                <a:ext cx="319348" cy="228925"/>
              </a:xfrm>
              <a:custGeom>
                <a:avLst/>
                <a:gdLst/>
                <a:ahLst/>
                <a:cxnLst/>
                <a:rect l="l" t="t" r="r" b="b"/>
                <a:pathLst>
                  <a:path w="443783" h="318126" extrusionOk="0">
                    <a:moveTo>
                      <a:pt x="443771" y="280567"/>
                    </a:moveTo>
                    <a:cubicBezTo>
                      <a:pt x="398717" y="272013"/>
                      <a:pt x="374606" y="254395"/>
                      <a:pt x="350820" y="217095"/>
                    </a:cubicBezTo>
                    <a:cubicBezTo>
                      <a:pt x="329496" y="183651"/>
                      <a:pt x="345313" y="184830"/>
                      <a:pt x="300268" y="184189"/>
                    </a:cubicBezTo>
                    <a:cubicBezTo>
                      <a:pt x="202394" y="182787"/>
                      <a:pt x="134344" y="159205"/>
                      <a:pt x="110140" y="51627"/>
                    </a:cubicBezTo>
                    <a:cubicBezTo>
                      <a:pt x="110140" y="51627"/>
                      <a:pt x="88881" y="275988"/>
                      <a:pt x="8097" y="318127"/>
                    </a:cubicBezTo>
                    <a:cubicBezTo>
                      <a:pt x="8097" y="318127"/>
                      <a:pt x="-55180" y="37231"/>
                      <a:pt x="172052" y="3693"/>
                    </a:cubicBezTo>
                    <a:cubicBezTo>
                      <a:pt x="451582" y="-37572"/>
                      <a:pt x="443762" y="280577"/>
                      <a:pt x="443762" y="2805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7" name="Google Shape;1647;p40"/>
              <p:cNvSpPr/>
              <p:nvPr/>
            </p:nvSpPr>
            <p:spPr>
              <a:xfrm rot="263006">
                <a:off x="2205133" y="1110380"/>
                <a:ext cx="321584" cy="231143"/>
              </a:xfrm>
              <a:custGeom>
                <a:avLst/>
                <a:gdLst/>
                <a:ahLst/>
                <a:cxnLst/>
                <a:rect l="l" t="t" r="r" b="b"/>
                <a:pathLst>
                  <a:path w="446889" h="321208" extrusionOk="0">
                    <a:moveTo>
                      <a:pt x="445738" y="280645"/>
                    </a:moveTo>
                    <a:cubicBezTo>
                      <a:pt x="428807" y="277404"/>
                      <a:pt x="412052" y="272417"/>
                      <a:pt x="397219" y="263445"/>
                    </a:cubicBezTo>
                    <a:cubicBezTo>
                      <a:pt x="383316" y="255039"/>
                      <a:pt x="371845" y="243383"/>
                      <a:pt x="362251" y="230362"/>
                    </a:cubicBezTo>
                    <a:cubicBezTo>
                      <a:pt x="357226" y="223545"/>
                      <a:pt x="352545" y="216421"/>
                      <a:pt x="348440" y="209019"/>
                    </a:cubicBezTo>
                    <a:cubicBezTo>
                      <a:pt x="345896" y="204431"/>
                      <a:pt x="343732" y="199676"/>
                      <a:pt x="341344" y="195004"/>
                    </a:cubicBezTo>
                    <a:cubicBezTo>
                      <a:pt x="339951" y="192273"/>
                      <a:pt x="338363" y="189552"/>
                      <a:pt x="335790" y="187769"/>
                    </a:cubicBezTo>
                    <a:cubicBezTo>
                      <a:pt x="332837" y="185716"/>
                      <a:pt x="329057" y="185224"/>
                      <a:pt x="325565" y="184890"/>
                    </a:cubicBezTo>
                    <a:cubicBezTo>
                      <a:pt x="318803" y="184249"/>
                      <a:pt x="311968" y="184332"/>
                      <a:pt x="305188" y="184239"/>
                    </a:cubicBezTo>
                    <a:cubicBezTo>
                      <a:pt x="296625" y="184119"/>
                      <a:pt x="288071" y="183915"/>
                      <a:pt x="279517" y="183432"/>
                    </a:cubicBezTo>
                    <a:cubicBezTo>
                      <a:pt x="264183" y="182568"/>
                      <a:pt x="248849" y="180961"/>
                      <a:pt x="233785" y="177896"/>
                    </a:cubicBezTo>
                    <a:cubicBezTo>
                      <a:pt x="207296" y="172519"/>
                      <a:pt x="181504" y="162330"/>
                      <a:pt x="161174" y="144089"/>
                    </a:cubicBezTo>
                    <a:cubicBezTo>
                      <a:pt x="138252" y="123526"/>
                      <a:pt x="124580" y="95162"/>
                      <a:pt x="116472" y="65859"/>
                    </a:cubicBezTo>
                    <a:cubicBezTo>
                      <a:pt x="115274" y="61522"/>
                      <a:pt x="114188" y="57157"/>
                      <a:pt x="113203" y="52773"/>
                    </a:cubicBezTo>
                    <a:cubicBezTo>
                      <a:pt x="112794" y="50952"/>
                      <a:pt x="110296" y="51538"/>
                      <a:pt x="110138" y="53191"/>
                    </a:cubicBezTo>
                    <a:cubicBezTo>
                      <a:pt x="109432" y="60658"/>
                      <a:pt x="108466" y="68107"/>
                      <a:pt x="107463" y="75546"/>
                    </a:cubicBezTo>
                    <a:cubicBezTo>
                      <a:pt x="104946" y="94122"/>
                      <a:pt x="101872" y="112623"/>
                      <a:pt x="98231" y="131003"/>
                    </a:cubicBezTo>
                    <a:cubicBezTo>
                      <a:pt x="93541" y="154696"/>
                      <a:pt x="87922" y="178240"/>
                      <a:pt x="80826" y="201329"/>
                    </a:cubicBezTo>
                    <a:cubicBezTo>
                      <a:pt x="73693" y="224557"/>
                      <a:pt x="65148" y="247563"/>
                      <a:pt x="53418" y="268896"/>
                    </a:cubicBezTo>
                    <a:cubicBezTo>
                      <a:pt x="43805" y="286394"/>
                      <a:pt x="31639" y="303874"/>
                      <a:pt x="14651" y="314945"/>
                    </a:cubicBezTo>
                    <a:cubicBezTo>
                      <a:pt x="12775" y="316171"/>
                      <a:pt x="10844" y="317294"/>
                      <a:pt x="8856" y="318335"/>
                    </a:cubicBezTo>
                    <a:lnTo>
                      <a:pt x="11141" y="319263"/>
                    </a:lnTo>
                    <a:cubicBezTo>
                      <a:pt x="10482" y="316356"/>
                      <a:pt x="9952" y="313412"/>
                      <a:pt x="9441" y="310468"/>
                    </a:cubicBezTo>
                    <a:cubicBezTo>
                      <a:pt x="8058" y="302592"/>
                      <a:pt x="6943" y="294707"/>
                      <a:pt x="6033" y="286775"/>
                    </a:cubicBezTo>
                    <a:cubicBezTo>
                      <a:pt x="4695" y="275101"/>
                      <a:pt x="3813" y="263370"/>
                      <a:pt x="3386" y="251631"/>
                    </a:cubicBezTo>
                    <a:cubicBezTo>
                      <a:pt x="2875" y="237346"/>
                      <a:pt x="3042" y="223043"/>
                      <a:pt x="4017" y="208787"/>
                    </a:cubicBezTo>
                    <a:cubicBezTo>
                      <a:pt x="5095" y="193118"/>
                      <a:pt x="7147" y="177506"/>
                      <a:pt x="10463" y="162154"/>
                    </a:cubicBezTo>
                    <a:cubicBezTo>
                      <a:pt x="13900" y="146225"/>
                      <a:pt x="18673" y="130529"/>
                      <a:pt x="25184" y="115576"/>
                    </a:cubicBezTo>
                    <a:cubicBezTo>
                      <a:pt x="31694" y="100623"/>
                      <a:pt x="40369" y="85586"/>
                      <a:pt x="50864" y="72500"/>
                    </a:cubicBezTo>
                    <a:cubicBezTo>
                      <a:pt x="61963" y="58670"/>
                      <a:pt x="75188" y="46615"/>
                      <a:pt x="90040" y="36928"/>
                    </a:cubicBezTo>
                    <a:cubicBezTo>
                      <a:pt x="106915" y="25913"/>
                      <a:pt x="125630" y="18009"/>
                      <a:pt x="145050" y="12743"/>
                    </a:cubicBezTo>
                    <a:cubicBezTo>
                      <a:pt x="167749" y="6585"/>
                      <a:pt x="191489" y="3725"/>
                      <a:pt x="214977" y="3195"/>
                    </a:cubicBezTo>
                    <a:cubicBezTo>
                      <a:pt x="235549" y="2731"/>
                      <a:pt x="256214" y="4412"/>
                      <a:pt x="276276" y="9112"/>
                    </a:cubicBezTo>
                    <a:cubicBezTo>
                      <a:pt x="293439" y="13133"/>
                      <a:pt x="310064" y="19347"/>
                      <a:pt x="325482" y="27919"/>
                    </a:cubicBezTo>
                    <a:cubicBezTo>
                      <a:pt x="339459" y="35693"/>
                      <a:pt x="352332" y="45334"/>
                      <a:pt x="363812" y="56469"/>
                    </a:cubicBezTo>
                    <a:cubicBezTo>
                      <a:pt x="375291" y="67605"/>
                      <a:pt x="384504" y="79131"/>
                      <a:pt x="392891" y="91948"/>
                    </a:cubicBezTo>
                    <a:cubicBezTo>
                      <a:pt x="401046" y="104412"/>
                      <a:pt x="408011" y="117647"/>
                      <a:pt x="413928" y="131309"/>
                    </a:cubicBezTo>
                    <a:cubicBezTo>
                      <a:pt x="419844" y="144971"/>
                      <a:pt x="424218" y="157686"/>
                      <a:pt x="428110" y="171283"/>
                    </a:cubicBezTo>
                    <a:cubicBezTo>
                      <a:pt x="431695" y="183803"/>
                      <a:pt x="434611" y="196518"/>
                      <a:pt x="436952" y="209325"/>
                    </a:cubicBezTo>
                    <a:cubicBezTo>
                      <a:pt x="438930" y="220164"/>
                      <a:pt x="440481" y="231087"/>
                      <a:pt x="441614" y="242046"/>
                    </a:cubicBezTo>
                    <a:cubicBezTo>
                      <a:pt x="442469" y="250247"/>
                      <a:pt x="443091" y="258466"/>
                      <a:pt x="443453" y="266705"/>
                    </a:cubicBezTo>
                    <a:cubicBezTo>
                      <a:pt x="443648" y="271265"/>
                      <a:pt x="443778" y="275825"/>
                      <a:pt x="443759" y="280385"/>
                    </a:cubicBezTo>
                    <a:cubicBezTo>
                      <a:pt x="443759" y="280970"/>
                      <a:pt x="443759" y="281555"/>
                      <a:pt x="443741" y="282141"/>
                    </a:cubicBezTo>
                    <a:cubicBezTo>
                      <a:pt x="443695" y="284147"/>
                      <a:pt x="446806" y="284147"/>
                      <a:pt x="446862" y="282141"/>
                    </a:cubicBezTo>
                    <a:cubicBezTo>
                      <a:pt x="446918" y="279670"/>
                      <a:pt x="446880" y="277190"/>
                      <a:pt x="446834" y="274720"/>
                    </a:cubicBezTo>
                    <a:cubicBezTo>
                      <a:pt x="446704" y="268014"/>
                      <a:pt x="446360" y="261308"/>
                      <a:pt x="445859" y="254612"/>
                    </a:cubicBezTo>
                    <a:cubicBezTo>
                      <a:pt x="445115" y="244609"/>
                      <a:pt x="444020" y="234634"/>
                      <a:pt x="442598" y="224706"/>
                    </a:cubicBezTo>
                    <a:cubicBezTo>
                      <a:pt x="440852" y="212511"/>
                      <a:pt x="438596" y="200391"/>
                      <a:pt x="435791" y="188400"/>
                    </a:cubicBezTo>
                    <a:cubicBezTo>
                      <a:pt x="432624" y="174906"/>
                      <a:pt x="428760" y="161568"/>
                      <a:pt x="424070" y="148519"/>
                    </a:cubicBezTo>
                    <a:cubicBezTo>
                      <a:pt x="419055" y="134569"/>
                      <a:pt x="413101" y="120926"/>
                      <a:pt x="406033" y="107886"/>
                    </a:cubicBezTo>
                    <a:cubicBezTo>
                      <a:pt x="398965" y="94846"/>
                      <a:pt x="390346" y="81778"/>
                      <a:pt x="380622" y="70066"/>
                    </a:cubicBezTo>
                    <a:cubicBezTo>
                      <a:pt x="370898" y="58355"/>
                      <a:pt x="358963" y="46866"/>
                      <a:pt x="346174" y="37485"/>
                    </a:cubicBezTo>
                    <a:cubicBezTo>
                      <a:pt x="332549" y="27492"/>
                      <a:pt x="317550" y="19477"/>
                      <a:pt x="301742" y="13542"/>
                    </a:cubicBezTo>
                    <a:cubicBezTo>
                      <a:pt x="283826" y="6818"/>
                      <a:pt x="264963" y="2861"/>
                      <a:pt x="245923" y="1096"/>
                    </a:cubicBezTo>
                    <a:cubicBezTo>
                      <a:pt x="223122" y="-1012"/>
                      <a:pt x="200135" y="56"/>
                      <a:pt x="177473" y="3140"/>
                    </a:cubicBezTo>
                    <a:cubicBezTo>
                      <a:pt x="155350" y="6149"/>
                      <a:pt x="133580" y="11619"/>
                      <a:pt x="113175" y="20786"/>
                    </a:cubicBezTo>
                    <a:cubicBezTo>
                      <a:pt x="95956" y="28523"/>
                      <a:pt x="79934" y="38878"/>
                      <a:pt x="66040" y="51677"/>
                    </a:cubicBezTo>
                    <a:cubicBezTo>
                      <a:pt x="53363" y="63361"/>
                      <a:pt x="42542" y="77004"/>
                      <a:pt x="33784" y="91846"/>
                    </a:cubicBezTo>
                    <a:cubicBezTo>
                      <a:pt x="25286" y="106223"/>
                      <a:pt x="18692" y="121697"/>
                      <a:pt x="13704" y="137625"/>
                    </a:cubicBezTo>
                    <a:cubicBezTo>
                      <a:pt x="8838" y="153135"/>
                      <a:pt x="5494" y="169091"/>
                      <a:pt x="3311" y="185187"/>
                    </a:cubicBezTo>
                    <a:cubicBezTo>
                      <a:pt x="1259" y="200316"/>
                      <a:pt x="219" y="215576"/>
                      <a:pt x="33" y="230845"/>
                    </a:cubicBezTo>
                    <a:cubicBezTo>
                      <a:pt x="-134" y="244173"/>
                      <a:pt x="339" y="257501"/>
                      <a:pt x="1389" y="270782"/>
                    </a:cubicBezTo>
                    <a:cubicBezTo>
                      <a:pt x="2187" y="280905"/>
                      <a:pt x="3321" y="291010"/>
                      <a:pt x="4797" y="301060"/>
                    </a:cubicBezTo>
                    <a:cubicBezTo>
                      <a:pt x="5633" y="306706"/>
                      <a:pt x="6562" y="312344"/>
                      <a:pt x="7695" y="317935"/>
                    </a:cubicBezTo>
                    <a:cubicBezTo>
                      <a:pt x="7844" y="318660"/>
                      <a:pt x="7992" y="319375"/>
                      <a:pt x="8150" y="320090"/>
                    </a:cubicBezTo>
                    <a:cubicBezTo>
                      <a:pt x="8382" y="321112"/>
                      <a:pt x="9590" y="321464"/>
                      <a:pt x="10435" y="321019"/>
                    </a:cubicBezTo>
                    <a:cubicBezTo>
                      <a:pt x="28221" y="311685"/>
                      <a:pt x="41344" y="295208"/>
                      <a:pt x="51579" y="278323"/>
                    </a:cubicBezTo>
                    <a:cubicBezTo>
                      <a:pt x="64108" y="257649"/>
                      <a:pt x="73164" y="234922"/>
                      <a:pt x="80696" y="212019"/>
                    </a:cubicBezTo>
                    <a:cubicBezTo>
                      <a:pt x="88228" y="189115"/>
                      <a:pt x="94451" y="164568"/>
                      <a:pt x="99494" y="140402"/>
                    </a:cubicBezTo>
                    <a:cubicBezTo>
                      <a:pt x="103553" y="120926"/>
                      <a:pt x="106952" y="101301"/>
                      <a:pt x="109739" y="81602"/>
                    </a:cubicBezTo>
                    <a:cubicBezTo>
                      <a:pt x="110639" y="75240"/>
                      <a:pt x="111475" y="68878"/>
                      <a:pt x="112228" y="62497"/>
                    </a:cubicBezTo>
                    <a:cubicBezTo>
                      <a:pt x="112460" y="60537"/>
                      <a:pt x="112683" y="58568"/>
                      <a:pt x="112896" y="56609"/>
                    </a:cubicBezTo>
                    <a:cubicBezTo>
                      <a:pt x="112998" y="55661"/>
                      <a:pt x="113296" y="54528"/>
                      <a:pt x="113212" y="53572"/>
                    </a:cubicBezTo>
                    <a:cubicBezTo>
                      <a:pt x="113203" y="53451"/>
                      <a:pt x="113240" y="53302"/>
                      <a:pt x="113249" y="53182"/>
                    </a:cubicBezTo>
                    <a:lnTo>
                      <a:pt x="110185" y="53599"/>
                    </a:lnTo>
                    <a:cubicBezTo>
                      <a:pt x="117159" y="84472"/>
                      <a:pt x="129187" y="115139"/>
                      <a:pt x="151078" y="138572"/>
                    </a:cubicBezTo>
                    <a:cubicBezTo>
                      <a:pt x="169709" y="158513"/>
                      <a:pt x="194303" y="171079"/>
                      <a:pt x="220475" y="177998"/>
                    </a:cubicBezTo>
                    <a:cubicBezTo>
                      <a:pt x="251375" y="186171"/>
                      <a:pt x="283186" y="186821"/>
                      <a:pt x="314930" y="187509"/>
                    </a:cubicBezTo>
                    <a:cubicBezTo>
                      <a:pt x="320001" y="187620"/>
                      <a:pt x="325370" y="187509"/>
                      <a:pt x="330329" y="188763"/>
                    </a:cubicBezTo>
                    <a:cubicBezTo>
                      <a:pt x="333107" y="189469"/>
                      <a:pt x="335150" y="190815"/>
                      <a:pt x="336719" y="193174"/>
                    </a:cubicBezTo>
                    <a:cubicBezTo>
                      <a:pt x="338995" y="196583"/>
                      <a:pt x="340537" y="200511"/>
                      <a:pt x="342366" y="204171"/>
                    </a:cubicBezTo>
                    <a:cubicBezTo>
                      <a:pt x="345756" y="210960"/>
                      <a:pt x="349648" y="217471"/>
                      <a:pt x="353855" y="223786"/>
                    </a:cubicBezTo>
                    <a:cubicBezTo>
                      <a:pt x="362994" y="237495"/>
                      <a:pt x="373619" y="250284"/>
                      <a:pt x="386863" y="260203"/>
                    </a:cubicBezTo>
                    <a:cubicBezTo>
                      <a:pt x="400107" y="270123"/>
                      <a:pt x="415154" y="276382"/>
                      <a:pt x="430905" y="280506"/>
                    </a:cubicBezTo>
                    <a:cubicBezTo>
                      <a:pt x="435531" y="281713"/>
                      <a:pt x="440212" y="282735"/>
                      <a:pt x="444911" y="283636"/>
                    </a:cubicBezTo>
                    <a:cubicBezTo>
                      <a:pt x="446871" y="284008"/>
                      <a:pt x="447707" y="281008"/>
                      <a:pt x="445738" y="280627"/>
                    </a:cubicBezTo>
                    <a:close/>
                  </a:path>
                </a:pathLst>
              </a:custGeom>
              <a:solidFill>
                <a:srgbClr val="B99E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8" name="Google Shape;1648;p40"/>
              <p:cNvSpPr/>
              <p:nvPr/>
            </p:nvSpPr>
            <p:spPr>
              <a:xfrm rot="263006">
                <a:off x="2273677" y="956238"/>
                <a:ext cx="23658" cy="52828"/>
              </a:xfrm>
              <a:custGeom>
                <a:avLst/>
                <a:gdLst/>
                <a:ahLst/>
                <a:cxnLst/>
                <a:rect l="l" t="t" r="r" b="b"/>
                <a:pathLst>
                  <a:path w="32876" h="73413" extrusionOk="0">
                    <a:moveTo>
                      <a:pt x="32877" y="68779"/>
                    </a:moveTo>
                    <a:lnTo>
                      <a:pt x="16567" y="73413"/>
                    </a:lnTo>
                    <a:lnTo>
                      <a:pt x="407" y="13341"/>
                    </a:lnTo>
                    <a:cubicBezTo>
                      <a:pt x="-1126" y="7657"/>
                      <a:pt x="1809" y="1768"/>
                      <a:pt x="6890" y="319"/>
                    </a:cubicBezTo>
                    <a:lnTo>
                      <a:pt x="6890" y="319"/>
                    </a:lnTo>
                    <a:cubicBezTo>
                      <a:pt x="11858" y="-1092"/>
                      <a:pt x="16966" y="2307"/>
                      <a:pt x="18313" y="7917"/>
                    </a:cubicBezTo>
                    <a:lnTo>
                      <a:pt x="32877" y="6877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9" name="Google Shape;1649;p40"/>
              <p:cNvSpPr/>
              <p:nvPr/>
            </p:nvSpPr>
            <p:spPr>
              <a:xfrm rot="263006">
                <a:off x="2142157" y="999616"/>
                <a:ext cx="469416" cy="222290"/>
              </a:xfrm>
              <a:custGeom>
                <a:avLst/>
                <a:gdLst/>
                <a:ahLst/>
                <a:cxnLst/>
                <a:rect l="l" t="t" r="r" b="b"/>
                <a:pathLst>
                  <a:path w="652325" h="308905" extrusionOk="0">
                    <a:moveTo>
                      <a:pt x="143103" y="36555"/>
                    </a:moveTo>
                    <a:cubicBezTo>
                      <a:pt x="232413" y="-21316"/>
                      <a:pt x="346531" y="-5787"/>
                      <a:pt x="438460" y="50338"/>
                    </a:cubicBezTo>
                    <a:cubicBezTo>
                      <a:pt x="552670" y="120061"/>
                      <a:pt x="715352" y="237837"/>
                      <a:pt x="627083" y="298318"/>
                    </a:cubicBezTo>
                    <a:cubicBezTo>
                      <a:pt x="627083" y="298318"/>
                      <a:pt x="620228" y="327491"/>
                      <a:pt x="463722" y="288984"/>
                    </a:cubicBezTo>
                    <a:cubicBezTo>
                      <a:pt x="379594" y="268282"/>
                      <a:pt x="293043" y="265570"/>
                      <a:pt x="208293" y="279167"/>
                    </a:cubicBezTo>
                    <a:cubicBezTo>
                      <a:pt x="130435" y="291659"/>
                      <a:pt x="39044" y="296693"/>
                      <a:pt x="5274" y="260750"/>
                    </a:cubicBezTo>
                    <a:cubicBezTo>
                      <a:pt x="-13505" y="240763"/>
                      <a:pt x="14571" y="119838"/>
                      <a:pt x="143113" y="3654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50" name="Google Shape;1650;p40"/>
              <p:cNvGrpSpPr/>
              <p:nvPr/>
            </p:nvGrpSpPr>
            <p:grpSpPr>
              <a:xfrm>
                <a:off x="2178265" y="1255937"/>
                <a:ext cx="375323" cy="164289"/>
                <a:chOff x="1938002" y="1130087"/>
                <a:chExt cx="375323" cy="164289"/>
              </a:xfrm>
            </p:grpSpPr>
            <p:sp>
              <p:nvSpPr>
                <p:cNvPr id="1651" name="Google Shape;1651;p40"/>
                <p:cNvSpPr/>
                <p:nvPr/>
              </p:nvSpPr>
              <p:spPr>
                <a:xfrm>
                  <a:off x="2183852" y="1163828"/>
                  <a:ext cx="27939" cy="44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04" h="61197" extrusionOk="0">
                      <a:moveTo>
                        <a:pt x="38711" y="29419"/>
                      </a:moveTo>
                      <a:cubicBezTo>
                        <a:pt x="39751" y="46304"/>
                        <a:pt x="31950" y="60523"/>
                        <a:pt x="21287" y="61174"/>
                      </a:cubicBezTo>
                      <a:cubicBezTo>
                        <a:pt x="10625" y="61833"/>
                        <a:pt x="1133" y="48672"/>
                        <a:pt x="93" y="31787"/>
                      </a:cubicBezTo>
                      <a:cubicBezTo>
                        <a:pt x="-947" y="14903"/>
                        <a:pt x="6854" y="683"/>
                        <a:pt x="17526" y="24"/>
                      </a:cubicBezTo>
                      <a:cubicBezTo>
                        <a:pt x="28188" y="-636"/>
                        <a:pt x="37671" y="12525"/>
                        <a:pt x="38711" y="294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2" name="Google Shape;1652;p40"/>
                <p:cNvSpPr/>
                <p:nvPr/>
              </p:nvSpPr>
              <p:spPr>
                <a:xfrm>
                  <a:off x="1997246" y="1208725"/>
                  <a:ext cx="85651" cy="8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960" h="118960" extrusionOk="0">
                      <a:moveTo>
                        <a:pt x="490" y="67045"/>
                      </a:moveTo>
                      <a:cubicBezTo>
                        <a:pt x="4669" y="99626"/>
                        <a:pt x="34464" y="122650"/>
                        <a:pt x="67045" y="118471"/>
                      </a:cubicBezTo>
                      <a:cubicBezTo>
                        <a:pt x="99626" y="114291"/>
                        <a:pt x="122650" y="84497"/>
                        <a:pt x="118471" y="51916"/>
                      </a:cubicBezTo>
                      <a:cubicBezTo>
                        <a:pt x="114291" y="19335"/>
                        <a:pt x="84497" y="-3690"/>
                        <a:pt x="51916" y="490"/>
                      </a:cubicBezTo>
                      <a:cubicBezTo>
                        <a:pt x="19335" y="4669"/>
                        <a:pt x="-3690" y="34464"/>
                        <a:pt x="490" y="67045"/>
                      </a:cubicBezTo>
                      <a:close/>
                    </a:path>
                  </a:pathLst>
                </a:custGeom>
                <a:solidFill>
                  <a:srgbClr val="FF9682">
                    <a:alpha val="7686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3" name="Google Shape;1653;p40"/>
                <p:cNvSpPr/>
                <p:nvPr/>
              </p:nvSpPr>
              <p:spPr>
                <a:xfrm>
                  <a:off x="2159352" y="1208725"/>
                  <a:ext cx="85651" cy="8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960" h="118960" extrusionOk="0">
                      <a:moveTo>
                        <a:pt x="490" y="67045"/>
                      </a:moveTo>
                      <a:cubicBezTo>
                        <a:pt x="4669" y="99626"/>
                        <a:pt x="34464" y="122650"/>
                        <a:pt x="67045" y="118471"/>
                      </a:cubicBezTo>
                      <a:cubicBezTo>
                        <a:pt x="99626" y="114291"/>
                        <a:pt x="122650" y="84497"/>
                        <a:pt x="118471" y="51916"/>
                      </a:cubicBezTo>
                      <a:cubicBezTo>
                        <a:pt x="114291" y="19335"/>
                        <a:pt x="84497" y="-3690"/>
                        <a:pt x="51916" y="490"/>
                      </a:cubicBezTo>
                      <a:cubicBezTo>
                        <a:pt x="19335" y="4669"/>
                        <a:pt x="-3690" y="34464"/>
                        <a:pt x="490" y="67045"/>
                      </a:cubicBezTo>
                      <a:close/>
                    </a:path>
                  </a:pathLst>
                </a:custGeom>
                <a:solidFill>
                  <a:srgbClr val="FF9682">
                    <a:alpha val="7686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4" name="Google Shape;1654;p40"/>
                <p:cNvSpPr/>
                <p:nvPr/>
              </p:nvSpPr>
              <p:spPr>
                <a:xfrm>
                  <a:off x="2160412" y="1130087"/>
                  <a:ext cx="65319" cy="14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21" h="20471" extrusionOk="0">
                      <a:moveTo>
                        <a:pt x="90722" y="20472"/>
                      </a:moveTo>
                      <a:cubicBezTo>
                        <a:pt x="70270" y="4571"/>
                        <a:pt x="43169" y="-1614"/>
                        <a:pt x="17647" y="1321"/>
                      </a:cubicBezTo>
                      <a:cubicBezTo>
                        <a:pt x="13746" y="1729"/>
                        <a:pt x="9715" y="2435"/>
                        <a:pt x="5851" y="3188"/>
                      </a:cubicBezTo>
                      <a:cubicBezTo>
                        <a:pt x="3919" y="3513"/>
                        <a:pt x="1830" y="4256"/>
                        <a:pt x="0" y="4460"/>
                      </a:cubicBezTo>
                      <a:cubicBezTo>
                        <a:pt x="15352" y="113"/>
                        <a:pt x="31634" y="-1308"/>
                        <a:pt x="47423" y="1321"/>
                      </a:cubicBezTo>
                      <a:cubicBezTo>
                        <a:pt x="63007" y="3996"/>
                        <a:pt x="78741" y="10191"/>
                        <a:pt x="90722" y="20472"/>
                      </a:cubicBezTo>
                      <a:lnTo>
                        <a:pt x="90722" y="2047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5" name="Google Shape;1655;p40"/>
                <p:cNvSpPr/>
                <p:nvPr/>
              </p:nvSpPr>
              <p:spPr>
                <a:xfrm>
                  <a:off x="2018770" y="1130200"/>
                  <a:ext cx="65460" cy="14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6" name="Google Shape;1656;p40"/>
                <p:cNvSpPr/>
                <p:nvPr/>
              </p:nvSpPr>
              <p:spPr>
                <a:xfrm rot="6862909">
                  <a:off x="2285332" y="1215908"/>
                  <a:ext cx="34687" cy="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7" name="Google Shape;1657;p40"/>
                <p:cNvSpPr/>
                <p:nvPr/>
              </p:nvSpPr>
              <p:spPr>
                <a:xfrm rot="-6862909" flipH="1">
                  <a:off x="1931307" y="1214058"/>
                  <a:ext cx="34687" cy="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658" name="Google Shape;1658;p40"/>
                <p:cNvGrpSpPr/>
                <p:nvPr/>
              </p:nvGrpSpPr>
              <p:grpSpPr>
                <a:xfrm>
                  <a:off x="2108690" y="1190536"/>
                  <a:ext cx="24883" cy="40422"/>
                  <a:chOff x="1137627" y="937107"/>
                  <a:chExt cx="24883" cy="40422"/>
                </a:xfrm>
              </p:grpSpPr>
              <p:sp>
                <p:nvSpPr>
                  <p:cNvPr id="1659" name="Google Shape;1659;p40"/>
                  <p:cNvSpPr/>
                  <p:nvPr/>
                </p:nvSpPr>
                <p:spPr>
                  <a:xfrm rot="6862909">
                    <a:off x="1130932" y="950654"/>
                    <a:ext cx="34687" cy="76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916" h="20082" extrusionOk="0">
                        <a:moveTo>
                          <a:pt x="90917" y="5268"/>
                        </a:moveTo>
                        <a:cubicBezTo>
                          <a:pt x="66370" y="-2998"/>
                          <a:pt x="38739" y="104"/>
                          <a:pt x="15613" y="11305"/>
                        </a:cubicBezTo>
                        <a:cubicBezTo>
                          <a:pt x="12065" y="12977"/>
                          <a:pt x="8489" y="14974"/>
                          <a:pt x="5099" y="16952"/>
                        </a:cubicBezTo>
                        <a:cubicBezTo>
                          <a:pt x="3381" y="17899"/>
                          <a:pt x="1653" y="19283"/>
                          <a:pt x="0" y="20082"/>
                        </a:cubicBezTo>
                        <a:cubicBezTo>
                          <a:pt x="13058" y="10915"/>
                          <a:pt x="27965" y="4191"/>
                          <a:pt x="43726" y="1470"/>
                        </a:cubicBezTo>
                        <a:cubicBezTo>
                          <a:pt x="59320" y="-1150"/>
                          <a:pt x="76214" y="-490"/>
                          <a:pt x="90917" y="5259"/>
                        </a:cubicBezTo>
                        <a:lnTo>
                          <a:pt x="90917" y="525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0" name="Google Shape;1660;p40"/>
                  <p:cNvSpPr/>
                  <p:nvPr/>
                </p:nvSpPr>
                <p:spPr>
                  <a:xfrm rot="-9895891">
                    <a:off x="1143938" y="971157"/>
                    <a:ext cx="18360" cy="40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916" h="20082" extrusionOk="0">
                        <a:moveTo>
                          <a:pt x="90917" y="5268"/>
                        </a:moveTo>
                        <a:cubicBezTo>
                          <a:pt x="66370" y="-2998"/>
                          <a:pt x="38739" y="104"/>
                          <a:pt x="15613" y="11305"/>
                        </a:cubicBezTo>
                        <a:cubicBezTo>
                          <a:pt x="12065" y="12977"/>
                          <a:pt x="8489" y="14974"/>
                          <a:pt x="5099" y="16952"/>
                        </a:cubicBezTo>
                        <a:cubicBezTo>
                          <a:pt x="3381" y="17899"/>
                          <a:pt x="1653" y="19283"/>
                          <a:pt x="0" y="20082"/>
                        </a:cubicBezTo>
                        <a:cubicBezTo>
                          <a:pt x="13058" y="10915"/>
                          <a:pt x="27965" y="4191"/>
                          <a:pt x="43726" y="1470"/>
                        </a:cubicBezTo>
                        <a:cubicBezTo>
                          <a:pt x="59320" y="-1150"/>
                          <a:pt x="76214" y="-490"/>
                          <a:pt x="90917" y="5259"/>
                        </a:cubicBezTo>
                        <a:lnTo>
                          <a:pt x="90917" y="525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661" name="Google Shape;1661;p40"/>
                <p:cNvSpPr/>
                <p:nvPr/>
              </p:nvSpPr>
              <p:spPr>
                <a:xfrm>
                  <a:off x="2068671" y="1232843"/>
                  <a:ext cx="105763" cy="37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93" h="52504" extrusionOk="0">
                      <a:moveTo>
                        <a:pt x="146894" y="0"/>
                      </a:moveTo>
                      <a:cubicBezTo>
                        <a:pt x="141683" y="14628"/>
                        <a:pt x="132888" y="28374"/>
                        <a:pt x="119931" y="37308"/>
                      </a:cubicBezTo>
                      <a:cubicBezTo>
                        <a:pt x="96155" y="53906"/>
                        <a:pt x="56422" y="57370"/>
                        <a:pt x="30036" y="45407"/>
                      </a:cubicBezTo>
                      <a:cubicBezTo>
                        <a:pt x="15910" y="39268"/>
                        <a:pt x="3111" y="27018"/>
                        <a:pt x="0" y="11693"/>
                      </a:cubicBezTo>
                      <a:cubicBezTo>
                        <a:pt x="3734" y="26999"/>
                        <a:pt x="16133" y="38757"/>
                        <a:pt x="30278" y="44859"/>
                      </a:cubicBezTo>
                      <a:cubicBezTo>
                        <a:pt x="55847" y="56460"/>
                        <a:pt x="96554" y="52912"/>
                        <a:pt x="119597" y="36816"/>
                      </a:cubicBezTo>
                      <a:cubicBezTo>
                        <a:pt x="132563" y="28058"/>
                        <a:pt x="141302" y="14192"/>
                        <a:pt x="146894" y="0"/>
                      </a:cubicBezTo>
                      <a:lnTo>
                        <a:pt x="146894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2" name="Google Shape;1662;p40"/>
                <p:cNvSpPr/>
                <p:nvPr/>
              </p:nvSpPr>
              <p:spPr>
                <a:xfrm>
                  <a:off x="2031790" y="1173673"/>
                  <a:ext cx="27939" cy="44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04" h="61197" extrusionOk="0">
                      <a:moveTo>
                        <a:pt x="38711" y="29419"/>
                      </a:moveTo>
                      <a:cubicBezTo>
                        <a:pt x="39751" y="46304"/>
                        <a:pt x="31950" y="60523"/>
                        <a:pt x="21288" y="61174"/>
                      </a:cubicBezTo>
                      <a:cubicBezTo>
                        <a:pt x="10625" y="61833"/>
                        <a:pt x="1133" y="48672"/>
                        <a:pt x="93" y="31787"/>
                      </a:cubicBezTo>
                      <a:cubicBezTo>
                        <a:pt x="-947" y="14903"/>
                        <a:pt x="6855" y="683"/>
                        <a:pt x="17526" y="24"/>
                      </a:cubicBezTo>
                      <a:cubicBezTo>
                        <a:pt x="28188" y="-636"/>
                        <a:pt x="37671" y="12525"/>
                        <a:pt x="38711" y="294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663" name="Google Shape;1663;p40"/>
            <p:cNvGrpSpPr/>
            <p:nvPr/>
          </p:nvGrpSpPr>
          <p:grpSpPr>
            <a:xfrm rot="5676170" flipH="1">
              <a:off x="1594006" y="4136600"/>
              <a:ext cx="344612" cy="346325"/>
              <a:chOff x="4979184" y="993907"/>
              <a:chExt cx="235759" cy="236931"/>
            </a:xfrm>
          </p:grpSpPr>
          <p:sp>
            <p:nvSpPr>
              <p:cNvPr id="1664" name="Google Shape;1664;p40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5" name="Google Shape;1665;p40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6" name="Google Shape;1666;p40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67" name="Google Shape;1667;p40"/>
          <p:cNvGrpSpPr/>
          <p:nvPr/>
        </p:nvGrpSpPr>
        <p:grpSpPr>
          <a:xfrm>
            <a:off x="6794283" y="1972145"/>
            <a:ext cx="2131239" cy="3076134"/>
            <a:chOff x="6794283" y="1972145"/>
            <a:chExt cx="2131239" cy="3076134"/>
          </a:xfrm>
        </p:grpSpPr>
        <p:grpSp>
          <p:nvGrpSpPr>
            <p:cNvPr id="1668" name="Google Shape;1668;p40"/>
            <p:cNvGrpSpPr/>
            <p:nvPr/>
          </p:nvGrpSpPr>
          <p:grpSpPr>
            <a:xfrm rot="-260774">
              <a:off x="7075873" y="3278448"/>
              <a:ext cx="1369507" cy="1050791"/>
              <a:chOff x="1845623" y="1706343"/>
              <a:chExt cx="659377" cy="505900"/>
            </a:xfrm>
          </p:grpSpPr>
          <p:sp>
            <p:nvSpPr>
              <p:cNvPr id="1669" name="Google Shape;1669;p40"/>
              <p:cNvSpPr/>
              <p:nvPr/>
            </p:nvSpPr>
            <p:spPr>
              <a:xfrm>
                <a:off x="1845623" y="1706343"/>
                <a:ext cx="659377" cy="379439"/>
              </a:xfrm>
              <a:custGeom>
                <a:avLst/>
                <a:gdLst/>
                <a:ahLst/>
                <a:cxnLst/>
                <a:rect l="l" t="t" r="r" b="b"/>
                <a:pathLst>
                  <a:path w="915801" h="526998" extrusionOk="0">
                    <a:moveTo>
                      <a:pt x="413339" y="27904"/>
                    </a:moveTo>
                    <a:cubicBezTo>
                      <a:pt x="448799" y="514"/>
                      <a:pt x="501896" y="-5235"/>
                      <a:pt x="544610" y="4257"/>
                    </a:cubicBezTo>
                    <a:cubicBezTo>
                      <a:pt x="608537" y="18467"/>
                      <a:pt x="632072" y="90391"/>
                      <a:pt x="690770" y="114659"/>
                    </a:cubicBezTo>
                    <a:cubicBezTo>
                      <a:pt x="722506" y="127783"/>
                      <a:pt x="772195" y="120501"/>
                      <a:pt x="788392" y="158191"/>
                    </a:cubicBezTo>
                    <a:cubicBezTo>
                      <a:pt x="802565" y="191153"/>
                      <a:pt x="778789" y="230727"/>
                      <a:pt x="800308" y="261664"/>
                    </a:cubicBezTo>
                    <a:cubicBezTo>
                      <a:pt x="818122" y="287280"/>
                      <a:pt x="853907" y="287577"/>
                      <a:pt x="878641" y="302939"/>
                    </a:cubicBezTo>
                    <a:cubicBezTo>
                      <a:pt x="900578" y="316564"/>
                      <a:pt x="911584" y="342829"/>
                      <a:pt x="915150" y="371686"/>
                    </a:cubicBezTo>
                    <a:cubicBezTo>
                      <a:pt x="921132" y="420177"/>
                      <a:pt x="885198" y="463810"/>
                      <a:pt x="836493" y="467674"/>
                    </a:cubicBezTo>
                    <a:lnTo>
                      <a:pt x="92933" y="526724"/>
                    </a:lnTo>
                    <a:cubicBezTo>
                      <a:pt x="44229" y="530588"/>
                      <a:pt x="1849" y="493178"/>
                      <a:pt x="103" y="444352"/>
                    </a:cubicBezTo>
                    <a:cubicBezTo>
                      <a:pt x="-937" y="415301"/>
                      <a:pt x="5787" y="387642"/>
                      <a:pt x="25291" y="370720"/>
                    </a:cubicBezTo>
                    <a:cubicBezTo>
                      <a:pt x="48826" y="350306"/>
                      <a:pt x="86933" y="340089"/>
                      <a:pt x="98199" y="308103"/>
                    </a:cubicBezTo>
                    <a:cubicBezTo>
                      <a:pt x="110050" y="274472"/>
                      <a:pt x="78955" y="240591"/>
                      <a:pt x="94261" y="207183"/>
                    </a:cubicBezTo>
                    <a:cubicBezTo>
                      <a:pt x="110227" y="172345"/>
                      <a:pt x="155068" y="171073"/>
                      <a:pt x="185271" y="155785"/>
                    </a:cubicBezTo>
                    <a:cubicBezTo>
                      <a:pt x="204441" y="146080"/>
                      <a:pt x="212066" y="116601"/>
                      <a:pt x="219190" y="98285"/>
                    </a:cubicBezTo>
                    <a:cubicBezTo>
                      <a:pt x="234152" y="59816"/>
                      <a:pt x="254947" y="33012"/>
                      <a:pt x="295385" y="20167"/>
                    </a:cubicBezTo>
                    <a:cubicBezTo>
                      <a:pt x="332824" y="8279"/>
                      <a:pt x="378287" y="8789"/>
                      <a:pt x="413329" y="27894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0" name="Google Shape;1670;p40"/>
              <p:cNvSpPr/>
              <p:nvPr/>
            </p:nvSpPr>
            <p:spPr>
              <a:xfrm>
                <a:off x="1932002" y="1790748"/>
                <a:ext cx="486618" cy="421495"/>
              </a:xfrm>
              <a:custGeom>
                <a:avLst/>
                <a:gdLst/>
                <a:ahLst/>
                <a:cxnLst/>
                <a:rect l="l" t="t" r="r" b="b"/>
                <a:pathLst>
                  <a:path w="675858" h="585410" extrusionOk="0">
                    <a:moveTo>
                      <a:pt x="629848" y="233125"/>
                    </a:moveTo>
                    <a:cubicBezTo>
                      <a:pt x="608171" y="228463"/>
                      <a:pt x="585825" y="239655"/>
                      <a:pt x="569813" y="260357"/>
                    </a:cubicBezTo>
                    <a:cubicBezTo>
                      <a:pt x="550708" y="103962"/>
                      <a:pt x="432829" y="-11511"/>
                      <a:pt x="302756" y="916"/>
                    </a:cubicBezTo>
                    <a:cubicBezTo>
                      <a:pt x="174651" y="13157"/>
                      <a:pt x="81645" y="144976"/>
                      <a:pt x="89279" y="299114"/>
                    </a:cubicBezTo>
                    <a:cubicBezTo>
                      <a:pt x="71363" y="286678"/>
                      <a:pt x="50949" y="282610"/>
                      <a:pt x="33293" y="290124"/>
                    </a:cubicBezTo>
                    <a:cubicBezTo>
                      <a:pt x="1260" y="303758"/>
                      <a:pt x="-9532" y="350206"/>
                      <a:pt x="9192" y="393867"/>
                    </a:cubicBezTo>
                    <a:cubicBezTo>
                      <a:pt x="27916" y="437528"/>
                      <a:pt x="69060" y="461862"/>
                      <a:pt x="101093" y="448227"/>
                    </a:cubicBezTo>
                    <a:cubicBezTo>
                      <a:pt x="109610" y="444605"/>
                      <a:pt x="116575" y="438605"/>
                      <a:pt x="121934" y="431008"/>
                    </a:cubicBezTo>
                    <a:cubicBezTo>
                      <a:pt x="168949" y="530191"/>
                      <a:pt x="260283" y="593885"/>
                      <a:pt x="358602" y="584496"/>
                    </a:cubicBezTo>
                    <a:cubicBezTo>
                      <a:pt x="459169" y="574883"/>
                      <a:pt x="538058" y="491582"/>
                      <a:pt x="563664" y="381654"/>
                    </a:cubicBezTo>
                    <a:cubicBezTo>
                      <a:pt x="571345" y="391610"/>
                      <a:pt x="581385" y="398641"/>
                      <a:pt x="593255" y="401195"/>
                    </a:cubicBezTo>
                    <a:cubicBezTo>
                      <a:pt x="627294" y="408513"/>
                      <a:pt x="663079" y="376833"/>
                      <a:pt x="673184" y="330414"/>
                    </a:cubicBezTo>
                    <a:cubicBezTo>
                      <a:pt x="683289" y="284003"/>
                      <a:pt x="663878" y="240444"/>
                      <a:pt x="629839" y="233116"/>
                    </a:cubicBezTo>
                    <a:close/>
                  </a:path>
                </a:pathLst>
              </a:custGeom>
              <a:solidFill>
                <a:srgbClr val="91603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1" name="Google Shape;1671;p40"/>
              <p:cNvSpPr/>
              <p:nvPr/>
            </p:nvSpPr>
            <p:spPr>
              <a:xfrm>
                <a:off x="1978577" y="1770540"/>
                <a:ext cx="377160" cy="306953"/>
              </a:xfrm>
              <a:custGeom>
                <a:avLst/>
                <a:gdLst/>
                <a:ahLst/>
                <a:cxnLst/>
                <a:rect l="l" t="t" r="r" b="b"/>
                <a:pathLst>
                  <a:path w="523834" h="426323" extrusionOk="0">
                    <a:moveTo>
                      <a:pt x="516980" y="264867"/>
                    </a:moveTo>
                    <a:cubicBezTo>
                      <a:pt x="528915" y="228617"/>
                      <a:pt x="487835" y="154957"/>
                      <a:pt x="416766" y="89693"/>
                    </a:cubicBezTo>
                    <a:cubicBezTo>
                      <a:pt x="353313" y="31422"/>
                      <a:pt x="285216" y="-2450"/>
                      <a:pt x="246366" y="1618"/>
                    </a:cubicBezTo>
                    <a:cubicBezTo>
                      <a:pt x="209772" y="-9611"/>
                      <a:pt x="137486" y="38536"/>
                      <a:pt x="76337" y="117203"/>
                    </a:cubicBezTo>
                    <a:cubicBezTo>
                      <a:pt x="9354" y="203374"/>
                      <a:pt x="-18871" y="293491"/>
                      <a:pt x="13283" y="318494"/>
                    </a:cubicBezTo>
                    <a:lnTo>
                      <a:pt x="48149" y="426323"/>
                    </a:lnTo>
                    <a:lnTo>
                      <a:pt x="69250" y="424652"/>
                    </a:lnTo>
                    <a:lnTo>
                      <a:pt x="72074" y="314649"/>
                    </a:lnTo>
                    <a:cubicBezTo>
                      <a:pt x="108416" y="297262"/>
                      <a:pt x="152969" y="258969"/>
                      <a:pt x="192794" y="207729"/>
                    </a:cubicBezTo>
                    <a:cubicBezTo>
                      <a:pt x="216134" y="177702"/>
                      <a:pt x="234747" y="147211"/>
                      <a:pt x="247759" y="119144"/>
                    </a:cubicBezTo>
                    <a:cubicBezTo>
                      <a:pt x="265108" y="144945"/>
                      <a:pt x="288661" y="172306"/>
                      <a:pt x="317007" y="198339"/>
                    </a:cubicBezTo>
                    <a:cubicBezTo>
                      <a:pt x="370830" y="247768"/>
                      <a:pt x="427995" y="279634"/>
                      <a:pt x="467820" y="285699"/>
                    </a:cubicBezTo>
                    <a:lnTo>
                      <a:pt x="485327" y="379709"/>
                    </a:lnTo>
                    <a:lnTo>
                      <a:pt x="506429" y="378037"/>
                    </a:lnTo>
                    <a:lnTo>
                      <a:pt x="523834" y="266056"/>
                    </a:lnTo>
                    <a:lnTo>
                      <a:pt x="516980" y="2648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2" name="Google Shape;1672;p40"/>
              <p:cNvSpPr/>
              <p:nvPr/>
            </p:nvSpPr>
            <p:spPr>
              <a:xfrm rot="-265693">
                <a:off x="2050406" y="2050022"/>
                <a:ext cx="88592" cy="88592"/>
              </a:xfrm>
              <a:custGeom>
                <a:avLst/>
                <a:gdLst/>
                <a:ahLst/>
                <a:cxnLst/>
                <a:rect l="l" t="t" r="r" b="b"/>
                <a:pathLst>
                  <a:path w="118960" h="118960" extrusionOk="0">
                    <a:moveTo>
                      <a:pt x="490" y="67045"/>
                    </a:moveTo>
                    <a:cubicBezTo>
                      <a:pt x="4669" y="99626"/>
                      <a:pt x="34464" y="122650"/>
                      <a:pt x="67045" y="118471"/>
                    </a:cubicBezTo>
                    <a:cubicBezTo>
                      <a:pt x="99626" y="114291"/>
                      <a:pt x="122650" y="84497"/>
                      <a:pt x="118471" y="51916"/>
                    </a:cubicBezTo>
                    <a:cubicBezTo>
                      <a:pt x="114291" y="19335"/>
                      <a:pt x="84497" y="-3690"/>
                      <a:pt x="51916" y="490"/>
                    </a:cubicBezTo>
                    <a:cubicBezTo>
                      <a:pt x="19335" y="4669"/>
                      <a:pt x="-3690" y="34464"/>
                      <a:pt x="490" y="67045"/>
                    </a:cubicBezTo>
                    <a:close/>
                  </a:path>
                </a:pathLst>
              </a:custGeom>
              <a:solidFill>
                <a:srgbClr val="FF9682">
                  <a:alpha val="7686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3" name="Google Shape;1673;p40"/>
              <p:cNvSpPr/>
              <p:nvPr/>
            </p:nvSpPr>
            <p:spPr>
              <a:xfrm rot="-265693">
                <a:off x="2217882" y="2037217"/>
                <a:ext cx="88592" cy="88592"/>
              </a:xfrm>
              <a:custGeom>
                <a:avLst/>
                <a:gdLst/>
                <a:ahLst/>
                <a:cxnLst/>
                <a:rect l="l" t="t" r="r" b="b"/>
                <a:pathLst>
                  <a:path w="118960" h="118960" extrusionOk="0">
                    <a:moveTo>
                      <a:pt x="490" y="67045"/>
                    </a:moveTo>
                    <a:cubicBezTo>
                      <a:pt x="4669" y="99626"/>
                      <a:pt x="34464" y="122650"/>
                      <a:pt x="67045" y="118471"/>
                    </a:cubicBezTo>
                    <a:cubicBezTo>
                      <a:pt x="99626" y="114291"/>
                      <a:pt x="122650" y="84497"/>
                      <a:pt x="118471" y="51916"/>
                    </a:cubicBezTo>
                    <a:cubicBezTo>
                      <a:pt x="114291" y="19335"/>
                      <a:pt x="84497" y="-3690"/>
                      <a:pt x="51916" y="490"/>
                    </a:cubicBezTo>
                    <a:cubicBezTo>
                      <a:pt x="19335" y="4669"/>
                      <a:pt x="-3690" y="34464"/>
                      <a:pt x="490" y="67045"/>
                    </a:cubicBezTo>
                    <a:close/>
                  </a:path>
                </a:pathLst>
              </a:custGeom>
              <a:solidFill>
                <a:srgbClr val="FF9682">
                  <a:alpha val="7686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4" name="Google Shape;1674;p40"/>
              <p:cNvSpPr/>
              <p:nvPr/>
            </p:nvSpPr>
            <p:spPr>
              <a:xfrm rot="-265693">
                <a:off x="2209965" y="1956811"/>
                <a:ext cx="67562" cy="15245"/>
              </a:xfrm>
              <a:custGeom>
                <a:avLst/>
                <a:gdLst/>
                <a:ahLst/>
                <a:cxnLst/>
                <a:rect l="l" t="t" r="r" b="b"/>
                <a:pathLst>
                  <a:path w="90721" h="20471" extrusionOk="0">
                    <a:moveTo>
                      <a:pt x="90722" y="20472"/>
                    </a:moveTo>
                    <a:cubicBezTo>
                      <a:pt x="70270" y="4571"/>
                      <a:pt x="43169" y="-1614"/>
                      <a:pt x="17647" y="1321"/>
                    </a:cubicBezTo>
                    <a:cubicBezTo>
                      <a:pt x="13746" y="1729"/>
                      <a:pt x="9715" y="2435"/>
                      <a:pt x="5851" y="3188"/>
                    </a:cubicBezTo>
                    <a:cubicBezTo>
                      <a:pt x="3919" y="3513"/>
                      <a:pt x="1830" y="4256"/>
                      <a:pt x="0" y="4460"/>
                    </a:cubicBezTo>
                    <a:cubicBezTo>
                      <a:pt x="15352" y="113"/>
                      <a:pt x="31634" y="-1308"/>
                      <a:pt x="47423" y="1321"/>
                    </a:cubicBezTo>
                    <a:cubicBezTo>
                      <a:pt x="63007" y="3996"/>
                      <a:pt x="78741" y="10191"/>
                      <a:pt x="90722" y="20472"/>
                    </a:cubicBezTo>
                    <a:lnTo>
                      <a:pt x="90722" y="20472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5" name="Google Shape;1675;p40"/>
              <p:cNvSpPr/>
              <p:nvPr/>
            </p:nvSpPr>
            <p:spPr>
              <a:xfrm rot="-265693">
                <a:off x="2063629" y="1968112"/>
                <a:ext cx="67707" cy="14956"/>
              </a:xfrm>
              <a:custGeom>
                <a:avLst/>
                <a:gdLst/>
                <a:ahLst/>
                <a:cxnLst/>
                <a:rect l="l" t="t" r="r" b="b"/>
                <a:pathLst>
                  <a:path w="90916" h="20082" extrusionOk="0">
                    <a:moveTo>
                      <a:pt x="90917" y="5268"/>
                    </a:moveTo>
                    <a:cubicBezTo>
                      <a:pt x="66370" y="-2998"/>
                      <a:pt x="38739" y="104"/>
                      <a:pt x="15613" y="11305"/>
                    </a:cubicBezTo>
                    <a:cubicBezTo>
                      <a:pt x="12065" y="12977"/>
                      <a:pt x="8489" y="14974"/>
                      <a:pt x="5099" y="16952"/>
                    </a:cubicBezTo>
                    <a:cubicBezTo>
                      <a:pt x="3381" y="17899"/>
                      <a:pt x="1653" y="19283"/>
                      <a:pt x="0" y="20082"/>
                    </a:cubicBezTo>
                    <a:cubicBezTo>
                      <a:pt x="13058" y="10915"/>
                      <a:pt x="27965" y="4191"/>
                      <a:pt x="43726" y="1470"/>
                    </a:cubicBezTo>
                    <a:cubicBezTo>
                      <a:pt x="59320" y="-1150"/>
                      <a:pt x="76214" y="-490"/>
                      <a:pt x="90917" y="5259"/>
                    </a:cubicBezTo>
                    <a:lnTo>
                      <a:pt x="90917" y="5259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6" name="Google Shape;1676;p40"/>
              <p:cNvSpPr/>
              <p:nvPr/>
            </p:nvSpPr>
            <p:spPr>
              <a:xfrm rot="-265693">
                <a:off x="2090275" y="2010518"/>
                <a:ext cx="26320" cy="41667"/>
              </a:xfrm>
              <a:custGeom>
                <a:avLst/>
                <a:gdLst/>
                <a:ahLst/>
                <a:cxnLst/>
                <a:rect l="l" t="t" r="r" b="b"/>
                <a:pathLst>
                  <a:path w="35342" h="55949" extrusionOk="0">
                    <a:moveTo>
                      <a:pt x="35341" y="27835"/>
                    </a:moveTo>
                    <a:cubicBezTo>
                      <a:pt x="35462" y="43290"/>
                      <a:pt x="27651" y="55875"/>
                      <a:pt x="17889" y="55949"/>
                    </a:cubicBezTo>
                    <a:cubicBezTo>
                      <a:pt x="8128" y="56023"/>
                      <a:pt x="122" y="43559"/>
                      <a:pt x="1" y="28114"/>
                    </a:cubicBezTo>
                    <a:cubicBezTo>
                      <a:pt x="-119" y="12659"/>
                      <a:pt x="7692" y="75"/>
                      <a:pt x="17453" y="0"/>
                    </a:cubicBezTo>
                    <a:cubicBezTo>
                      <a:pt x="27205" y="-74"/>
                      <a:pt x="35220" y="12390"/>
                      <a:pt x="35341" y="278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7" name="Google Shape;1677;p40"/>
              <p:cNvSpPr/>
              <p:nvPr/>
            </p:nvSpPr>
            <p:spPr>
              <a:xfrm rot="-265693">
                <a:off x="2233942" y="1997951"/>
                <a:ext cx="26320" cy="41667"/>
              </a:xfrm>
              <a:custGeom>
                <a:avLst/>
                <a:gdLst/>
                <a:ahLst/>
                <a:cxnLst/>
                <a:rect l="l" t="t" r="r" b="b"/>
                <a:pathLst>
                  <a:path w="35342" h="55949" extrusionOk="0">
                    <a:moveTo>
                      <a:pt x="35341" y="27835"/>
                    </a:moveTo>
                    <a:cubicBezTo>
                      <a:pt x="35462" y="43281"/>
                      <a:pt x="27651" y="55875"/>
                      <a:pt x="17889" y="55949"/>
                    </a:cubicBezTo>
                    <a:cubicBezTo>
                      <a:pt x="8128" y="56023"/>
                      <a:pt x="122" y="43559"/>
                      <a:pt x="1" y="28114"/>
                    </a:cubicBezTo>
                    <a:cubicBezTo>
                      <a:pt x="-119" y="12669"/>
                      <a:pt x="7691" y="84"/>
                      <a:pt x="17453" y="0"/>
                    </a:cubicBezTo>
                    <a:cubicBezTo>
                      <a:pt x="27205" y="-74"/>
                      <a:pt x="35220" y="12390"/>
                      <a:pt x="35341" y="278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78" name="Google Shape;1678;p40"/>
              <p:cNvGrpSpPr/>
              <p:nvPr/>
            </p:nvGrpSpPr>
            <p:grpSpPr>
              <a:xfrm rot="-262370">
                <a:off x="2119043" y="2102554"/>
                <a:ext cx="128536" cy="50032"/>
                <a:chOff x="1202011" y="882094"/>
                <a:chExt cx="124056" cy="48288"/>
              </a:xfrm>
            </p:grpSpPr>
            <p:sp>
              <p:nvSpPr>
                <p:cNvPr id="1679" name="Google Shape;1679;p40"/>
                <p:cNvSpPr/>
                <p:nvPr/>
              </p:nvSpPr>
              <p:spPr>
                <a:xfrm>
                  <a:off x="1205001" y="882204"/>
                  <a:ext cx="118268" cy="31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261" h="43810" extrusionOk="0">
                      <a:moveTo>
                        <a:pt x="164261" y="14758"/>
                      </a:moveTo>
                      <a:cubicBezTo>
                        <a:pt x="164261" y="17619"/>
                        <a:pt x="163100" y="20378"/>
                        <a:pt x="160909" y="22987"/>
                      </a:cubicBezTo>
                      <a:cubicBezTo>
                        <a:pt x="151110" y="34764"/>
                        <a:pt x="120777" y="43420"/>
                        <a:pt x="84573" y="43801"/>
                      </a:cubicBezTo>
                      <a:cubicBezTo>
                        <a:pt x="83765" y="43810"/>
                        <a:pt x="82957" y="43810"/>
                        <a:pt x="82131" y="43810"/>
                      </a:cubicBezTo>
                      <a:lnTo>
                        <a:pt x="81490" y="43810"/>
                      </a:lnTo>
                      <a:cubicBezTo>
                        <a:pt x="41729" y="43699"/>
                        <a:pt x="8693" y="33594"/>
                        <a:pt x="1477" y="20256"/>
                      </a:cubicBezTo>
                      <a:cubicBezTo>
                        <a:pt x="511" y="18483"/>
                        <a:pt x="0" y="16644"/>
                        <a:pt x="0" y="14758"/>
                      </a:cubicBezTo>
                      <a:cubicBezTo>
                        <a:pt x="0" y="12548"/>
                        <a:pt x="697" y="10402"/>
                        <a:pt x="2015" y="8340"/>
                      </a:cubicBezTo>
                      <a:cubicBezTo>
                        <a:pt x="3799" y="7179"/>
                        <a:pt x="5916" y="6446"/>
                        <a:pt x="8285" y="6334"/>
                      </a:cubicBezTo>
                      <a:lnTo>
                        <a:pt x="13031" y="6121"/>
                      </a:lnTo>
                      <a:lnTo>
                        <a:pt x="152884" y="0"/>
                      </a:lnTo>
                      <a:cubicBezTo>
                        <a:pt x="153330" y="251"/>
                        <a:pt x="153748" y="520"/>
                        <a:pt x="154156" y="790"/>
                      </a:cubicBezTo>
                      <a:cubicBezTo>
                        <a:pt x="160602" y="4941"/>
                        <a:pt x="164261" y="9697"/>
                        <a:pt x="164261" y="14758"/>
                      </a:cubicBezTo>
                      <a:close/>
                    </a:path>
                  </a:pathLst>
                </a:custGeom>
                <a:solidFill>
                  <a:srgbClr val="DF69D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0" name="Google Shape;1680;p40"/>
                <p:cNvSpPr/>
                <p:nvPr/>
              </p:nvSpPr>
              <p:spPr>
                <a:xfrm>
                  <a:off x="1203772" y="894746"/>
                  <a:ext cx="117593" cy="35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323" h="49353" extrusionOk="0">
                      <a:moveTo>
                        <a:pt x="163323" y="9000"/>
                      </a:moveTo>
                      <a:lnTo>
                        <a:pt x="163323" y="9093"/>
                      </a:lnTo>
                      <a:cubicBezTo>
                        <a:pt x="155271" y="20228"/>
                        <a:pt x="143996" y="30315"/>
                        <a:pt x="130714" y="37615"/>
                      </a:cubicBezTo>
                      <a:cubicBezTo>
                        <a:pt x="117024" y="45119"/>
                        <a:pt x="101198" y="49670"/>
                        <a:pt x="84527" y="49336"/>
                      </a:cubicBezTo>
                      <a:cubicBezTo>
                        <a:pt x="65552" y="48974"/>
                        <a:pt x="48862" y="45853"/>
                        <a:pt x="34531" y="39064"/>
                      </a:cubicBezTo>
                      <a:lnTo>
                        <a:pt x="34522" y="39064"/>
                      </a:lnTo>
                      <a:cubicBezTo>
                        <a:pt x="20860" y="32590"/>
                        <a:pt x="9325" y="22782"/>
                        <a:pt x="0" y="8870"/>
                      </a:cubicBezTo>
                      <a:cubicBezTo>
                        <a:pt x="0" y="6139"/>
                        <a:pt x="1124" y="4179"/>
                        <a:pt x="3195" y="2814"/>
                      </a:cubicBezTo>
                      <a:cubicBezTo>
                        <a:pt x="6343" y="715"/>
                        <a:pt x="11721" y="9"/>
                        <a:pt x="18780" y="0"/>
                      </a:cubicBezTo>
                      <a:cubicBezTo>
                        <a:pt x="34318" y="-10"/>
                        <a:pt x="57964" y="3446"/>
                        <a:pt x="83858" y="3446"/>
                      </a:cubicBezTo>
                      <a:cubicBezTo>
                        <a:pt x="111712" y="3446"/>
                        <a:pt x="135330" y="-511"/>
                        <a:pt x="149401" y="149"/>
                      </a:cubicBezTo>
                      <a:cubicBezTo>
                        <a:pt x="156358" y="473"/>
                        <a:pt x="160974" y="1932"/>
                        <a:pt x="162627" y="5535"/>
                      </a:cubicBezTo>
                      <a:cubicBezTo>
                        <a:pt x="163091" y="6520"/>
                        <a:pt x="163323" y="7662"/>
                        <a:pt x="163323" y="8991"/>
                      </a:cubicBezTo>
                      <a:close/>
                    </a:path>
                  </a:pathLst>
                </a:custGeom>
                <a:solidFill>
                  <a:srgbClr val="DF69D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1" name="Google Shape;1681;p40"/>
                <p:cNvSpPr/>
                <p:nvPr/>
              </p:nvSpPr>
              <p:spPr>
                <a:xfrm>
                  <a:off x="1202217" y="882128"/>
                  <a:ext cx="123850" cy="48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014" h="66891" extrusionOk="0">
                      <a:moveTo>
                        <a:pt x="170325" y="19136"/>
                      </a:moveTo>
                      <a:cubicBezTo>
                        <a:pt x="168876" y="21671"/>
                        <a:pt x="167250" y="24179"/>
                        <a:pt x="165477" y="26631"/>
                      </a:cubicBezTo>
                      <a:cubicBezTo>
                        <a:pt x="157424" y="37767"/>
                        <a:pt x="146149" y="47853"/>
                        <a:pt x="132868" y="55153"/>
                      </a:cubicBezTo>
                      <a:cubicBezTo>
                        <a:pt x="119178" y="62658"/>
                        <a:pt x="103351" y="67209"/>
                        <a:pt x="86680" y="66874"/>
                      </a:cubicBezTo>
                      <a:cubicBezTo>
                        <a:pt x="67705" y="66512"/>
                        <a:pt x="51016" y="63391"/>
                        <a:pt x="36685" y="56602"/>
                      </a:cubicBezTo>
                      <a:lnTo>
                        <a:pt x="36675" y="56602"/>
                      </a:lnTo>
                      <a:cubicBezTo>
                        <a:pt x="23013" y="50129"/>
                        <a:pt x="11478" y="40321"/>
                        <a:pt x="2153" y="26408"/>
                      </a:cubicBezTo>
                      <a:cubicBezTo>
                        <a:pt x="-2036" y="20139"/>
                        <a:pt x="249" y="12114"/>
                        <a:pt x="5887" y="8436"/>
                      </a:cubicBezTo>
                      <a:cubicBezTo>
                        <a:pt x="7670" y="7276"/>
                        <a:pt x="9788" y="6542"/>
                        <a:pt x="12156" y="6430"/>
                      </a:cubicBezTo>
                      <a:lnTo>
                        <a:pt x="16902" y="6217"/>
                      </a:lnTo>
                      <a:lnTo>
                        <a:pt x="156755" y="96"/>
                      </a:lnTo>
                      <a:lnTo>
                        <a:pt x="158362" y="31"/>
                      </a:lnTo>
                      <a:lnTo>
                        <a:pt x="158780" y="13"/>
                      </a:lnTo>
                      <a:cubicBezTo>
                        <a:pt x="168662" y="-424"/>
                        <a:pt x="175294" y="10433"/>
                        <a:pt x="170325" y="1914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2" name="Google Shape;1682;p40"/>
                <p:cNvSpPr/>
                <p:nvPr/>
              </p:nvSpPr>
              <p:spPr>
                <a:xfrm>
                  <a:off x="1202011" y="882094"/>
                  <a:ext cx="124054" cy="48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297" h="67067" extrusionOk="0">
                      <a:moveTo>
                        <a:pt x="170629" y="19193"/>
                      </a:moveTo>
                      <a:cubicBezTo>
                        <a:pt x="156261" y="43879"/>
                        <a:pt x="130284" y="61507"/>
                        <a:pt x="102114" y="66040"/>
                      </a:cubicBezTo>
                      <a:cubicBezTo>
                        <a:pt x="81124" y="68919"/>
                        <a:pt x="55815" y="65715"/>
                        <a:pt x="36850" y="56873"/>
                      </a:cubicBezTo>
                      <a:cubicBezTo>
                        <a:pt x="22742" y="50316"/>
                        <a:pt x="10798" y="39589"/>
                        <a:pt x="2188" y="26670"/>
                      </a:cubicBezTo>
                      <a:cubicBezTo>
                        <a:pt x="-2548" y="19964"/>
                        <a:pt x="786" y="9673"/>
                        <a:pt x="8523" y="6971"/>
                      </a:cubicBezTo>
                      <a:cubicBezTo>
                        <a:pt x="10584" y="6032"/>
                        <a:pt x="14012" y="6171"/>
                        <a:pt x="16250" y="6023"/>
                      </a:cubicBezTo>
                      <a:cubicBezTo>
                        <a:pt x="16250" y="6023"/>
                        <a:pt x="31695" y="5373"/>
                        <a:pt x="31695" y="5373"/>
                      </a:cubicBezTo>
                      <a:cubicBezTo>
                        <a:pt x="66190" y="3915"/>
                        <a:pt x="120801" y="1612"/>
                        <a:pt x="155295" y="153"/>
                      </a:cubicBezTo>
                      <a:cubicBezTo>
                        <a:pt x="157849" y="107"/>
                        <a:pt x="160487" y="-311"/>
                        <a:pt x="162995" y="469"/>
                      </a:cubicBezTo>
                      <a:cubicBezTo>
                        <a:pt x="170787" y="2540"/>
                        <a:pt x="174790" y="12264"/>
                        <a:pt x="170620" y="19193"/>
                      </a:cubicBezTo>
                      <a:lnTo>
                        <a:pt x="170620" y="19193"/>
                      </a:lnTo>
                      <a:close/>
                      <a:moveTo>
                        <a:pt x="170601" y="19184"/>
                      </a:moveTo>
                      <a:cubicBezTo>
                        <a:pt x="174725" y="12274"/>
                        <a:pt x="170768" y="2596"/>
                        <a:pt x="162985" y="544"/>
                      </a:cubicBezTo>
                      <a:cubicBezTo>
                        <a:pt x="160496" y="-227"/>
                        <a:pt x="157868" y="190"/>
                        <a:pt x="155305" y="246"/>
                      </a:cubicBezTo>
                      <a:cubicBezTo>
                        <a:pt x="120810" y="1760"/>
                        <a:pt x="66208" y="4156"/>
                        <a:pt x="31714" y="5670"/>
                      </a:cubicBezTo>
                      <a:cubicBezTo>
                        <a:pt x="31714" y="5670"/>
                        <a:pt x="16268" y="6348"/>
                        <a:pt x="16268" y="6348"/>
                      </a:cubicBezTo>
                      <a:cubicBezTo>
                        <a:pt x="13714" y="6525"/>
                        <a:pt x="11067" y="6330"/>
                        <a:pt x="8643" y="7286"/>
                      </a:cubicBezTo>
                      <a:cubicBezTo>
                        <a:pt x="1120" y="9933"/>
                        <a:pt x="-2140" y="19955"/>
                        <a:pt x="2495" y="26475"/>
                      </a:cubicBezTo>
                      <a:cubicBezTo>
                        <a:pt x="11049" y="39357"/>
                        <a:pt x="22928" y="50056"/>
                        <a:pt x="36971" y="56613"/>
                      </a:cubicBezTo>
                      <a:cubicBezTo>
                        <a:pt x="56010" y="65529"/>
                        <a:pt x="81245" y="68687"/>
                        <a:pt x="102077" y="65873"/>
                      </a:cubicBezTo>
                      <a:cubicBezTo>
                        <a:pt x="130228" y="61387"/>
                        <a:pt x="156196" y="43815"/>
                        <a:pt x="170592" y="19184"/>
                      </a:cubicBezTo>
                      <a:lnTo>
                        <a:pt x="170592" y="191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3" name="Google Shape;1683;p40"/>
                <p:cNvSpPr/>
                <p:nvPr/>
              </p:nvSpPr>
              <p:spPr>
                <a:xfrm>
                  <a:off x="1228597" y="913691"/>
                  <a:ext cx="69251" cy="16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82" h="22998" extrusionOk="0">
                      <a:moveTo>
                        <a:pt x="96183" y="11260"/>
                      </a:moveTo>
                      <a:cubicBezTo>
                        <a:pt x="82493" y="18765"/>
                        <a:pt x="66667" y="23316"/>
                        <a:pt x="49995" y="22981"/>
                      </a:cubicBezTo>
                      <a:cubicBezTo>
                        <a:pt x="31021" y="22619"/>
                        <a:pt x="14331" y="19498"/>
                        <a:pt x="0" y="12709"/>
                      </a:cubicBezTo>
                      <a:cubicBezTo>
                        <a:pt x="8424" y="5734"/>
                        <a:pt x="26303" y="608"/>
                        <a:pt x="47116" y="50"/>
                      </a:cubicBezTo>
                      <a:cubicBezTo>
                        <a:pt x="47608" y="41"/>
                        <a:pt x="48082" y="32"/>
                        <a:pt x="48556" y="13"/>
                      </a:cubicBezTo>
                      <a:lnTo>
                        <a:pt x="48677" y="13"/>
                      </a:lnTo>
                      <a:cubicBezTo>
                        <a:pt x="49708" y="4"/>
                        <a:pt x="50738" y="-6"/>
                        <a:pt x="51760" y="4"/>
                      </a:cubicBezTo>
                      <a:lnTo>
                        <a:pt x="51890" y="4"/>
                      </a:lnTo>
                      <a:cubicBezTo>
                        <a:pt x="71803" y="152"/>
                        <a:pt x="88641" y="4638"/>
                        <a:pt x="96183" y="112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684" name="Google Shape;1684;p40"/>
              <p:cNvSpPr/>
              <p:nvPr/>
            </p:nvSpPr>
            <p:spPr>
              <a:xfrm rot="6602715">
                <a:off x="2357307" y="2024084"/>
                <a:ext cx="35808" cy="7909"/>
              </a:xfrm>
              <a:custGeom>
                <a:avLst/>
                <a:gdLst/>
                <a:ahLst/>
                <a:cxnLst/>
                <a:rect l="l" t="t" r="r" b="b"/>
                <a:pathLst>
                  <a:path w="90916" h="20082" extrusionOk="0">
                    <a:moveTo>
                      <a:pt x="90917" y="5268"/>
                    </a:moveTo>
                    <a:cubicBezTo>
                      <a:pt x="66370" y="-2998"/>
                      <a:pt x="38739" y="104"/>
                      <a:pt x="15613" y="11305"/>
                    </a:cubicBezTo>
                    <a:cubicBezTo>
                      <a:pt x="12065" y="12977"/>
                      <a:pt x="8489" y="14974"/>
                      <a:pt x="5099" y="16952"/>
                    </a:cubicBezTo>
                    <a:cubicBezTo>
                      <a:pt x="3381" y="17899"/>
                      <a:pt x="1653" y="19283"/>
                      <a:pt x="0" y="20082"/>
                    </a:cubicBezTo>
                    <a:cubicBezTo>
                      <a:pt x="13058" y="10915"/>
                      <a:pt x="27965" y="4191"/>
                      <a:pt x="43726" y="1470"/>
                    </a:cubicBezTo>
                    <a:cubicBezTo>
                      <a:pt x="59320" y="-1150"/>
                      <a:pt x="76214" y="-490"/>
                      <a:pt x="90917" y="5259"/>
                    </a:cubicBezTo>
                    <a:lnTo>
                      <a:pt x="90917" y="5259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5" name="Google Shape;1685;p40"/>
              <p:cNvSpPr/>
              <p:nvPr/>
            </p:nvSpPr>
            <p:spPr>
              <a:xfrm rot="-7120091" flipH="1">
                <a:off x="1962136" y="2066073"/>
                <a:ext cx="36007" cy="7953"/>
              </a:xfrm>
              <a:custGeom>
                <a:avLst/>
                <a:gdLst/>
                <a:ahLst/>
                <a:cxnLst/>
                <a:rect l="l" t="t" r="r" b="b"/>
                <a:pathLst>
                  <a:path w="90916" h="20082" extrusionOk="0">
                    <a:moveTo>
                      <a:pt x="90917" y="5268"/>
                    </a:moveTo>
                    <a:cubicBezTo>
                      <a:pt x="66370" y="-2998"/>
                      <a:pt x="38739" y="104"/>
                      <a:pt x="15613" y="11305"/>
                    </a:cubicBezTo>
                    <a:cubicBezTo>
                      <a:pt x="12065" y="12977"/>
                      <a:pt x="8489" y="14974"/>
                      <a:pt x="5099" y="16952"/>
                    </a:cubicBezTo>
                    <a:cubicBezTo>
                      <a:pt x="3381" y="17899"/>
                      <a:pt x="1653" y="19283"/>
                      <a:pt x="0" y="20082"/>
                    </a:cubicBezTo>
                    <a:cubicBezTo>
                      <a:pt x="13058" y="10915"/>
                      <a:pt x="27965" y="4191"/>
                      <a:pt x="43726" y="1470"/>
                    </a:cubicBezTo>
                    <a:cubicBezTo>
                      <a:pt x="59320" y="-1150"/>
                      <a:pt x="76214" y="-490"/>
                      <a:pt x="90917" y="5259"/>
                    </a:cubicBezTo>
                    <a:lnTo>
                      <a:pt x="90917" y="5259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86" name="Google Shape;1686;p40"/>
              <p:cNvGrpSpPr/>
              <p:nvPr/>
            </p:nvGrpSpPr>
            <p:grpSpPr>
              <a:xfrm rot="-262370">
                <a:off x="2162360" y="2024896"/>
                <a:ext cx="25781" cy="41882"/>
                <a:chOff x="1137627" y="937107"/>
                <a:chExt cx="24883" cy="40422"/>
              </a:xfrm>
            </p:grpSpPr>
            <p:sp>
              <p:nvSpPr>
                <p:cNvPr id="1687" name="Google Shape;1687;p40"/>
                <p:cNvSpPr/>
                <p:nvPr/>
              </p:nvSpPr>
              <p:spPr>
                <a:xfrm rot="6862909">
                  <a:off x="1130932" y="950654"/>
                  <a:ext cx="34687" cy="7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8" name="Google Shape;1688;p40"/>
                <p:cNvSpPr/>
                <p:nvPr/>
              </p:nvSpPr>
              <p:spPr>
                <a:xfrm rot="-9895891">
                  <a:off x="1143938" y="971157"/>
                  <a:ext cx="18360" cy="4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16" h="20082" extrusionOk="0">
                      <a:moveTo>
                        <a:pt x="90917" y="5268"/>
                      </a:moveTo>
                      <a:cubicBezTo>
                        <a:pt x="66370" y="-2998"/>
                        <a:pt x="38739" y="104"/>
                        <a:pt x="15613" y="11305"/>
                      </a:cubicBezTo>
                      <a:cubicBezTo>
                        <a:pt x="12065" y="12977"/>
                        <a:pt x="8489" y="14974"/>
                        <a:pt x="5099" y="16952"/>
                      </a:cubicBezTo>
                      <a:cubicBezTo>
                        <a:pt x="3381" y="17899"/>
                        <a:pt x="1653" y="19283"/>
                        <a:pt x="0" y="20082"/>
                      </a:cubicBezTo>
                      <a:cubicBezTo>
                        <a:pt x="13058" y="10915"/>
                        <a:pt x="27965" y="4191"/>
                        <a:pt x="43726" y="1470"/>
                      </a:cubicBezTo>
                      <a:cubicBezTo>
                        <a:pt x="59320" y="-1150"/>
                        <a:pt x="76214" y="-490"/>
                        <a:pt x="90917" y="5259"/>
                      </a:cubicBezTo>
                      <a:lnTo>
                        <a:pt x="90917" y="525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689" name="Google Shape;1689;p40"/>
            <p:cNvGrpSpPr/>
            <p:nvPr/>
          </p:nvGrpSpPr>
          <p:grpSpPr>
            <a:xfrm>
              <a:off x="7970192" y="4415361"/>
              <a:ext cx="632884" cy="632917"/>
              <a:chOff x="6974995" y="262820"/>
              <a:chExt cx="432978" cy="433001"/>
            </a:xfrm>
          </p:grpSpPr>
          <p:sp>
            <p:nvSpPr>
              <p:cNvPr id="1690" name="Google Shape;1690;p40"/>
              <p:cNvSpPr/>
              <p:nvPr/>
            </p:nvSpPr>
            <p:spPr>
              <a:xfrm>
                <a:off x="6974995" y="262820"/>
                <a:ext cx="432978" cy="433001"/>
              </a:xfrm>
              <a:custGeom>
                <a:avLst/>
                <a:gdLst/>
                <a:ahLst/>
                <a:cxnLst/>
                <a:rect l="l" t="t" r="r" b="b"/>
                <a:pathLst>
                  <a:path w="601358" h="601390" extrusionOk="0">
                    <a:moveTo>
                      <a:pt x="600768" y="281989"/>
                    </a:moveTo>
                    <a:cubicBezTo>
                      <a:pt x="590459" y="116242"/>
                      <a:pt x="447708" y="-9735"/>
                      <a:pt x="281923" y="592"/>
                    </a:cubicBezTo>
                    <a:cubicBezTo>
                      <a:pt x="116231" y="10920"/>
                      <a:pt x="-9801" y="153653"/>
                      <a:pt x="600" y="319400"/>
                    </a:cubicBezTo>
                    <a:cubicBezTo>
                      <a:pt x="10910" y="485147"/>
                      <a:pt x="153661" y="611135"/>
                      <a:pt x="319353" y="600797"/>
                    </a:cubicBezTo>
                    <a:cubicBezTo>
                      <a:pt x="485137" y="590470"/>
                      <a:pt x="611078" y="447728"/>
                      <a:pt x="600768" y="281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1" name="Google Shape;1691;p40"/>
              <p:cNvSpPr/>
              <p:nvPr/>
            </p:nvSpPr>
            <p:spPr>
              <a:xfrm>
                <a:off x="7075565" y="402488"/>
                <a:ext cx="30511" cy="57861"/>
              </a:xfrm>
              <a:custGeom>
                <a:avLst/>
                <a:gdLst/>
                <a:ahLst/>
                <a:cxnLst/>
                <a:rect l="l" t="t" r="r" b="b"/>
                <a:pathLst>
                  <a:path w="42376" h="80363" extrusionOk="0">
                    <a:moveTo>
                      <a:pt x="42225" y="38872"/>
                    </a:moveTo>
                    <a:cubicBezTo>
                      <a:pt x="43618" y="61051"/>
                      <a:pt x="35259" y="79617"/>
                      <a:pt x="23649" y="80341"/>
                    </a:cubicBezTo>
                    <a:cubicBezTo>
                      <a:pt x="12040" y="81066"/>
                      <a:pt x="1545" y="63670"/>
                      <a:pt x="152" y="41491"/>
                    </a:cubicBezTo>
                    <a:cubicBezTo>
                      <a:pt x="-1241" y="19312"/>
                      <a:pt x="7117" y="746"/>
                      <a:pt x="18727" y="22"/>
                    </a:cubicBezTo>
                    <a:cubicBezTo>
                      <a:pt x="30337" y="-703"/>
                      <a:pt x="40831" y="16693"/>
                      <a:pt x="42225" y="388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2" name="Google Shape;1692;p40"/>
              <p:cNvSpPr/>
              <p:nvPr/>
            </p:nvSpPr>
            <p:spPr>
              <a:xfrm>
                <a:off x="7269661" y="390393"/>
                <a:ext cx="30499" cy="57861"/>
              </a:xfrm>
              <a:custGeom>
                <a:avLst/>
                <a:gdLst/>
                <a:ahLst/>
                <a:cxnLst/>
                <a:rect l="l" t="t" r="r" b="b"/>
                <a:pathLst>
                  <a:path w="42360" h="80363" extrusionOk="0">
                    <a:moveTo>
                      <a:pt x="42207" y="38872"/>
                    </a:moveTo>
                    <a:cubicBezTo>
                      <a:pt x="43600" y="61051"/>
                      <a:pt x="35335" y="79617"/>
                      <a:pt x="23725" y="80341"/>
                    </a:cubicBezTo>
                    <a:cubicBezTo>
                      <a:pt x="12116" y="81066"/>
                      <a:pt x="1528" y="63670"/>
                      <a:pt x="134" y="41491"/>
                    </a:cubicBezTo>
                    <a:cubicBezTo>
                      <a:pt x="-1165" y="19312"/>
                      <a:pt x="7100" y="746"/>
                      <a:pt x="18710" y="22"/>
                    </a:cubicBezTo>
                    <a:cubicBezTo>
                      <a:pt x="30319" y="-703"/>
                      <a:pt x="40814" y="16693"/>
                      <a:pt x="42207" y="388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3" name="Google Shape;1693;p40"/>
              <p:cNvSpPr/>
              <p:nvPr/>
            </p:nvSpPr>
            <p:spPr>
              <a:xfrm>
                <a:off x="7079344" y="461804"/>
                <a:ext cx="224847" cy="136658"/>
              </a:xfrm>
              <a:custGeom>
                <a:avLst/>
                <a:gdLst/>
                <a:ahLst/>
                <a:cxnLst/>
                <a:rect l="l" t="t" r="r" b="b"/>
                <a:pathLst>
                  <a:path w="312287" h="189803" extrusionOk="0">
                    <a:moveTo>
                      <a:pt x="656" y="19188"/>
                    </a:moveTo>
                    <a:cubicBezTo>
                      <a:pt x="-88" y="27101"/>
                      <a:pt x="-180" y="35172"/>
                      <a:pt x="284" y="43355"/>
                    </a:cubicBezTo>
                    <a:cubicBezTo>
                      <a:pt x="5671" y="129433"/>
                      <a:pt x="79786" y="194864"/>
                      <a:pt x="165883" y="189496"/>
                    </a:cubicBezTo>
                    <a:cubicBezTo>
                      <a:pt x="251979" y="184137"/>
                      <a:pt x="317365" y="110003"/>
                      <a:pt x="311977" y="23934"/>
                    </a:cubicBezTo>
                    <a:cubicBezTo>
                      <a:pt x="311513" y="15752"/>
                      <a:pt x="310399" y="7765"/>
                      <a:pt x="308634" y="0"/>
                    </a:cubicBezTo>
                    <a:lnTo>
                      <a:pt x="656" y="1919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4" name="Google Shape;1694;p40"/>
              <p:cNvSpPr/>
              <p:nvPr/>
            </p:nvSpPr>
            <p:spPr>
              <a:xfrm>
                <a:off x="7081084" y="464529"/>
                <a:ext cx="223149" cy="133762"/>
              </a:xfrm>
              <a:custGeom>
                <a:avLst/>
                <a:gdLst/>
                <a:ahLst/>
                <a:cxnLst/>
                <a:rect l="l" t="t" r="r" b="b"/>
                <a:pathLst>
                  <a:path w="309929" h="185780" extrusionOk="0">
                    <a:moveTo>
                      <a:pt x="309929" y="28606"/>
                    </a:moveTo>
                    <a:cubicBezTo>
                      <a:pt x="291446" y="44154"/>
                      <a:pt x="271293" y="57249"/>
                      <a:pt x="249559" y="67447"/>
                    </a:cubicBezTo>
                    <a:cubicBezTo>
                      <a:pt x="248166" y="44961"/>
                      <a:pt x="246773" y="22476"/>
                      <a:pt x="245380" y="0"/>
                    </a:cubicBezTo>
                    <a:lnTo>
                      <a:pt x="236557" y="548"/>
                    </a:lnTo>
                    <a:cubicBezTo>
                      <a:pt x="238042" y="24139"/>
                      <a:pt x="239529" y="47738"/>
                      <a:pt x="240922" y="71329"/>
                    </a:cubicBezTo>
                    <a:cubicBezTo>
                      <a:pt x="217795" y="81239"/>
                      <a:pt x="193277" y="88056"/>
                      <a:pt x="167735" y="91326"/>
                    </a:cubicBezTo>
                    <a:cubicBezTo>
                      <a:pt x="166527" y="91474"/>
                      <a:pt x="165320" y="91539"/>
                      <a:pt x="164113" y="91669"/>
                    </a:cubicBezTo>
                    <a:cubicBezTo>
                      <a:pt x="162348" y="62905"/>
                      <a:pt x="160584" y="34151"/>
                      <a:pt x="158726" y="5396"/>
                    </a:cubicBezTo>
                    <a:lnTo>
                      <a:pt x="149903" y="5944"/>
                    </a:lnTo>
                    <a:cubicBezTo>
                      <a:pt x="151761" y="34801"/>
                      <a:pt x="153525" y="63667"/>
                      <a:pt x="155290" y="92523"/>
                    </a:cubicBezTo>
                    <a:cubicBezTo>
                      <a:pt x="127519" y="94520"/>
                      <a:pt x="99564" y="91446"/>
                      <a:pt x="72537" y="84963"/>
                    </a:cubicBezTo>
                    <a:cubicBezTo>
                      <a:pt x="71051" y="60323"/>
                      <a:pt x="69471" y="35683"/>
                      <a:pt x="67986" y="11043"/>
                    </a:cubicBezTo>
                    <a:lnTo>
                      <a:pt x="59163" y="11591"/>
                    </a:lnTo>
                    <a:cubicBezTo>
                      <a:pt x="60556" y="35284"/>
                      <a:pt x="62041" y="58967"/>
                      <a:pt x="63528" y="82660"/>
                    </a:cubicBezTo>
                    <a:cubicBezTo>
                      <a:pt x="62878" y="82474"/>
                      <a:pt x="62135" y="82316"/>
                      <a:pt x="61484" y="82131"/>
                    </a:cubicBezTo>
                    <a:cubicBezTo>
                      <a:pt x="42537" y="76911"/>
                      <a:pt x="19876" y="68682"/>
                      <a:pt x="0" y="56943"/>
                    </a:cubicBezTo>
                    <a:cubicBezTo>
                      <a:pt x="650" y="60444"/>
                      <a:pt x="1393" y="63890"/>
                      <a:pt x="2229" y="67298"/>
                    </a:cubicBezTo>
                    <a:cubicBezTo>
                      <a:pt x="11795" y="72416"/>
                      <a:pt x="21733" y="76865"/>
                      <a:pt x="31207" y="80905"/>
                    </a:cubicBezTo>
                    <a:cubicBezTo>
                      <a:pt x="41980" y="85437"/>
                      <a:pt x="52940" y="89078"/>
                      <a:pt x="64178" y="92068"/>
                    </a:cubicBezTo>
                    <a:cubicBezTo>
                      <a:pt x="65571" y="114916"/>
                      <a:pt x="66964" y="137773"/>
                      <a:pt x="68450" y="160621"/>
                    </a:cubicBezTo>
                    <a:cubicBezTo>
                      <a:pt x="71422" y="162580"/>
                      <a:pt x="74487" y="164401"/>
                      <a:pt x="77645" y="166147"/>
                    </a:cubicBezTo>
                    <a:cubicBezTo>
                      <a:pt x="76159" y="142231"/>
                      <a:pt x="74673" y="118315"/>
                      <a:pt x="73186" y="94400"/>
                    </a:cubicBezTo>
                    <a:cubicBezTo>
                      <a:pt x="97149" y="99935"/>
                      <a:pt x="121947" y="102183"/>
                      <a:pt x="146652" y="101718"/>
                    </a:cubicBezTo>
                    <a:cubicBezTo>
                      <a:pt x="149717" y="101663"/>
                      <a:pt x="152782" y="101430"/>
                      <a:pt x="155847" y="101254"/>
                    </a:cubicBezTo>
                    <a:cubicBezTo>
                      <a:pt x="157612" y="129433"/>
                      <a:pt x="159377" y="157611"/>
                      <a:pt x="161141" y="185781"/>
                    </a:cubicBezTo>
                    <a:cubicBezTo>
                      <a:pt x="161884" y="185744"/>
                      <a:pt x="162720" y="185744"/>
                      <a:pt x="163463" y="185697"/>
                    </a:cubicBezTo>
                    <a:cubicBezTo>
                      <a:pt x="165692" y="185567"/>
                      <a:pt x="167828" y="185354"/>
                      <a:pt x="169964" y="185131"/>
                    </a:cubicBezTo>
                    <a:cubicBezTo>
                      <a:pt x="168200" y="156971"/>
                      <a:pt x="166435" y="128801"/>
                      <a:pt x="164670" y="100632"/>
                    </a:cubicBezTo>
                    <a:cubicBezTo>
                      <a:pt x="191233" y="98152"/>
                      <a:pt x="217145" y="91381"/>
                      <a:pt x="241572" y="81091"/>
                    </a:cubicBezTo>
                    <a:cubicBezTo>
                      <a:pt x="243150" y="105944"/>
                      <a:pt x="244730" y="130789"/>
                      <a:pt x="246216" y="155642"/>
                    </a:cubicBezTo>
                    <a:cubicBezTo>
                      <a:pt x="249095" y="153516"/>
                      <a:pt x="251974" y="151324"/>
                      <a:pt x="254668" y="149011"/>
                    </a:cubicBezTo>
                    <a:cubicBezTo>
                      <a:pt x="253182" y="125132"/>
                      <a:pt x="251695" y="101245"/>
                      <a:pt x="250210" y="77366"/>
                    </a:cubicBezTo>
                    <a:cubicBezTo>
                      <a:pt x="271385" y="67596"/>
                      <a:pt x="291354" y="55122"/>
                      <a:pt x="309557" y="40513"/>
                    </a:cubicBezTo>
                    <a:cubicBezTo>
                      <a:pt x="309743" y="36575"/>
                      <a:pt x="309929" y="32609"/>
                      <a:pt x="309929" y="285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5" name="Google Shape;1695;p40"/>
            <p:cNvGrpSpPr/>
            <p:nvPr/>
          </p:nvGrpSpPr>
          <p:grpSpPr>
            <a:xfrm flipH="1">
              <a:off x="8134969" y="2401798"/>
              <a:ext cx="790552" cy="790524"/>
              <a:chOff x="6416034" y="715105"/>
              <a:chExt cx="540845" cy="540825"/>
            </a:xfrm>
          </p:grpSpPr>
          <p:sp>
            <p:nvSpPr>
              <p:cNvPr id="1696" name="Google Shape;1696;p40"/>
              <p:cNvSpPr/>
              <p:nvPr/>
            </p:nvSpPr>
            <p:spPr>
              <a:xfrm>
                <a:off x="6416034" y="715105"/>
                <a:ext cx="540845" cy="540825"/>
              </a:xfrm>
              <a:custGeom>
                <a:avLst/>
                <a:gdLst/>
                <a:ahLst/>
                <a:cxnLst/>
                <a:rect l="l" t="t" r="r" b="b"/>
                <a:pathLst>
                  <a:path w="751173" h="751146" extrusionOk="0">
                    <a:moveTo>
                      <a:pt x="744846" y="443963"/>
                    </a:moveTo>
                    <a:cubicBezTo>
                      <a:pt x="782553" y="240043"/>
                      <a:pt x="647882" y="44120"/>
                      <a:pt x="443926" y="6348"/>
                    </a:cubicBezTo>
                    <a:cubicBezTo>
                      <a:pt x="240062" y="-31425"/>
                      <a:pt x="44121" y="103264"/>
                      <a:pt x="6348" y="307184"/>
                    </a:cubicBezTo>
                    <a:cubicBezTo>
                      <a:pt x="-31425" y="511103"/>
                      <a:pt x="103255" y="707026"/>
                      <a:pt x="307211" y="744799"/>
                    </a:cubicBezTo>
                    <a:cubicBezTo>
                      <a:pt x="511075" y="782572"/>
                      <a:pt x="707045" y="647883"/>
                      <a:pt x="744846" y="443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7" name="Google Shape;1697;p40"/>
              <p:cNvSpPr/>
              <p:nvPr/>
            </p:nvSpPr>
            <p:spPr>
              <a:xfrm>
                <a:off x="6544972" y="940815"/>
                <a:ext cx="284814" cy="178988"/>
              </a:xfrm>
              <a:custGeom>
                <a:avLst/>
                <a:gdLst/>
                <a:ahLst/>
                <a:cxnLst/>
                <a:rect l="l" t="t" r="r" b="b"/>
                <a:pathLst>
                  <a:path w="395575" h="248594" extrusionOk="0">
                    <a:moveTo>
                      <a:pt x="6515" y="0"/>
                    </a:moveTo>
                    <a:cubicBezTo>
                      <a:pt x="5308" y="4597"/>
                      <a:pt x="4193" y="9250"/>
                      <a:pt x="3358" y="14006"/>
                    </a:cubicBezTo>
                    <a:cubicBezTo>
                      <a:pt x="-16611" y="121752"/>
                      <a:pt x="54532" y="225281"/>
                      <a:pt x="162269" y="245240"/>
                    </a:cubicBezTo>
                    <a:cubicBezTo>
                      <a:pt x="270006" y="265200"/>
                      <a:pt x="373563" y="194028"/>
                      <a:pt x="393532" y="86282"/>
                    </a:cubicBezTo>
                    <a:cubicBezTo>
                      <a:pt x="394368" y="81536"/>
                      <a:pt x="395018" y="76800"/>
                      <a:pt x="395575" y="72072"/>
                    </a:cubicBezTo>
                    <a:lnTo>
                      <a:pt x="6515" y="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8" name="Google Shape;1698;p40"/>
              <p:cNvSpPr/>
              <p:nvPr/>
            </p:nvSpPr>
            <p:spPr>
              <a:xfrm>
                <a:off x="6582851" y="1034043"/>
                <a:ext cx="168180" cy="85635"/>
              </a:xfrm>
              <a:custGeom>
                <a:avLst/>
                <a:gdLst/>
                <a:ahLst/>
                <a:cxnLst/>
                <a:rect l="l" t="t" r="r" b="b"/>
                <a:pathLst>
                  <a:path w="233584" h="118938" extrusionOk="0">
                    <a:moveTo>
                      <a:pt x="0" y="55131"/>
                    </a:moveTo>
                    <a:cubicBezTo>
                      <a:pt x="28049" y="85539"/>
                      <a:pt x="65756" y="107467"/>
                      <a:pt x="109594" y="115585"/>
                    </a:cubicBezTo>
                    <a:cubicBezTo>
                      <a:pt x="153432" y="123702"/>
                      <a:pt x="196527" y="116746"/>
                      <a:pt x="233584" y="98403"/>
                    </a:cubicBezTo>
                    <a:cubicBezTo>
                      <a:pt x="221232" y="50599"/>
                      <a:pt x="182316" y="11795"/>
                      <a:pt x="130585" y="2210"/>
                    </a:cubicBezTo>
                    <a:cubicBezTo>
                      <a:pt x="78853" y="-7374"/>
                      <a:pt x="28699" y="14935"/>
                      <a:pt x="0" y="5513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9" name="Google Shape;1699;p40"/>
              <p:cNvSpPr/>
              <p:nvPr/>
            </p:nvSpPr>
            <p:spPr>
              <a:xfrm>
                <a:off x="6571363" y="944836"/>
                <a:ext cx="236590" cy="75766"/>
              </a:xfrm>
              <a:custGeom>
                <a:avLst/>
                <a:gdLst/>
                <a:ahLst/>
                <a:cxnLst/>
                <a:rect l="l" t="t" r="r" b="b"/>
                <a:pathLst>
                  <a:path w="328597" h="105231" extrusionOk="0">
                    <a:moveTo>
                      <a:pt x="151296" y="100957"/>
                    </a:moveTo>
                    <a:cubicBezTo>
                      <a:pt x="220675" y="113811"/>
                      <a:pt x="286710" y="96880"/>
                      <a:pt x="328598" y="60871"/>
                    </a:cubicBezTo>
                    <a:lnTo>
                      <a:pt x="0" y="0"/>
                    </a:lnTo>
                    <a:cubicBezTo>
                      <a:pt x="26191" y="48621"/>
                      <a:pt x="81825" y="88093"/>
                      <a:pt x="151296" y="1009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0" name="Google Shape;1700;p40"/>
              <p:cNvSpPr/>
              <p:nvPr/>
            </p:nvSpPr>
            <p:spPr>
              <a:xfrm>
                <a:off x="6559085" y="845554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6" y="54438"/>
                    </a:moveTo>
                    <a:cubicBezTo>
                      <a:pt x="48282" y="81725"/>
                      <a:pt x="32585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369" y="-2412"/>
                      <a:pt x="36579" y="235"/>
                    </a:cubicBezTo>
                    <a:cubicBezTo>
                      <a:pt x="50882" y="2882"/>
                      <a:pt x="58405" y="27151"/>
                      <a:pt x="53296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1" name="Google Shape;1701;p40"/>
              <p:cNvSpPr/>
              <p:nvPr/>
            </p:nvSpPr>
            <p:spPr>
              <a:xfrm>
                <a:off x="6797916" y="889787"/>
                <a:ext cx="39527" cy="71490"/>
              </a:xfrm>
              <a:custGeom>
                <a:avLst/>
                <a:gdLst/>
                <a:ahLst/>
                <a:cxnLst/>
                <a:rect l="l" t="t" r="r" b="b"/>
                <a:pathLst>
                  <a:path w="54898" h="99291" extrusionOk="0">
                    <a:moveTo>
                      <a:pt x="53297" y="54438"/>
                    </a:moveTo>
                    <a:cubicBezTo>
                      <a:pt x="48282" y="81725"/>
                      <a:pt x="32586" y="101703"/>
                      <a:pt x="18283" y="99056"/>
                    </a:cubicBezTo>
                    <a:cubicBezTo>
                      <a:pt x="3979" y="96409"/>
                      <a:pt x="-3451" y="72140"/>
                      <a:pt x="1565" y="44853"/>
                    </a:cubicBezTo>
                    <a:cubicBezTo>
                      <a:pt x="6673" y="17566"/>
                      <a:pt x="22276" y="-2412"/>
                      <a:pt x="36580" y="235"/>
                    </a:cubicBezTo>
                    <a:cubicBezTo>
                      <a:pt x="50882" y="2882"/>
                      <a:pt x="58406" y="27151"/>
                      <a:pt x="53297" y="54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2" name="Google Shape;1702;p40"/>
            <p:cNvGrpSpPr/>
            <p:nvPr/>
          </p:nvGrpSpPr>
          <p:grpSpPr>
            <a:xfrm>
              <a:off x="6967860" y="4604004"/>
              <a:ext cx="380679" cy="380687"/>
              <a:chOff x="7700516" y="334470"/>
              <a:chExt cx="260436" cy="260441"/>
            </a:xfrm>
          </p:grpSpPr>
          <p:sp>
            <p:nvSpPr>
              <p:cNvPr id="1703" name="Google Shape;1703;p40"/>
              <p:cNvSpPr/>
              <p:nvPr/>
            </p:nvSpPr>
            <p:spPr>
              <a:xfrm>
                <a:off x="7700516" y="334470"/>
                <a:ext cx="260436" cy="260441"/>
              </a:xfrm>
              <a:custGeom>
                <a:avLst/>
                <a:gdLst/>
                <a:ahLst/>
                <a:cxnLst/>
                <a:rect l="l" t="t" r="r" b="b"/>
                <a:pathLst>
                  <a:path w="361716" h="361724" extrusionOk="0">
                    <a:moveTo>
                      <a:pt x="350822" y="119288"/>
                    </a:moveTo>
                    <a:cubicBezTo>
                      <a:pt x="316830" y="25399"/>
                      <a:pt x="213179" y="-23148"/>
                      <a:pt x="119281" y="10854"/>
                    </a:cubicBezTo>
                    <a:cubicBezTo>
                      <a:pt x="25383" y="44866"/>
                      <a:pt x="-23192" y="148544"/>
                      <a:pt x="10894" y="242442"/>
                    </a:cubicBezTo>
                    <a:cubicBezTo>
                      <a:pt x="44887" y="336331"/>
                      <a:pt x="148537" y="384877"/>
                      <a:pt x="242435" y="350866"/>
                    </a:cubicBezTo>
                    <a:cubicBezTo>
                      <a:pt x="336334" y="316854"/>
                      <a:pt x="384908" y="213176"/>
                      <a:pt x="350822" y="11928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4" name="Google Shape;1704;p40"/>
              <p:cNvSpPr/>
              <p:nvPr/>
            </p:nvSpPr>
            <p:spPr>
              <a:xfrm>
                <a:off x="7738687" y="435104"/>
                <a:ext cx="61037" cy="37940"/>
              </a:xfrm>
              <a:custGeom>
                <a:avLst/>
                <a:gdLst/>
                <a:ahLst/>
                <a:cxnLst/>
                <a:rect l="l" t="t" r="r" b="b"/>
                <a:pathLst>
                  <a:path w="84774" h="52695" extrusionOk="0">
                    <a:moveTo>
                      <a:pt x="38800" y="22845"/>
                    </a:moveTo>
                    <a:cubicBezTo>
                      <a:pt x="56725" y="19771"/>
                      <a:pt x="74372" y="28315"/>
                      <a:pt x="84774" y="38309"/>
                    </a:cubicBezTo>
                    <a:cubicBezTo>
                      <a:pt x="79852" y="13483"/>
                      <a:pt x="57840" y="-3346"/>
                      <a:pt x="34992" y="564"/>
                    </a:cubicBezTo>
                    <a:cubicBezTo>
                      <a:pt x="12052" y="4474"/>
                      <a:pt x="-3088" y="27647"/>
                      <a:pt x="535" y="52696"/>
                    </a:cubicBezTo>
                    <a:cubicBezTo>
                      <a:pt x="7036" y="39814"/>
                      <a:pt x="20782" y="25919"/>
                      <a:pt x="38800" y="228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5" name="Google Shape;1705;p40"/>
              <p:cNvSpPr/>
              <p:nvPr/>
            </p:nvSpPr>
            <p:spPr>
              <a:xfrm>
                <a:off x="7848658" y="395655"/>
                <a:ext cx="57654" cy="47662"/>
              </a:xfrm>
              <a:custGeom>
                <a:avLst/>
                <a:gdLst/>
                <a:ahLst/>
                <a:cxnLst/>
                <a:rect l="l" t="t" r="r" b="b"/>
                <a:pathLst>
                  <a:path w="80075" h="66197" extrusionOk="0">
                    <a:moveTo>
                      <a:pt x="31687" y="24886"/>
                    </a:moveTo>
                    <a:cubicBezTo>
                      <a:pt x="15898" y="34035"/>
                      <a:pt x="7818" y="51857"/>
                      <a:pt x="6239" y="66198"/>
                    </a:cubicBezTo>
                    <a:cubicBezTo>
                      <a:pt x="-5928" y="43982"/>
                      <a:pt x="202" y="16973"/>
                      <a:pt x="20264" y="5326"/>
                    </a:cubicBezTo>
                    <a:cubicBezTo>
                      <a:pt x="40324" y="-6320"/>
                      <a:pt x="66887" y="1779"/>
                      <a:pt x="80075" y="23326"/>
                    </a:cubicBezTo>
                    <a:cubicBezTo>
                      <a:pt x="66887" y="17595"/>
                      <a:pt x="47383" y="15729"/>
                      <a:pt x="31687" y="248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6" name="Google Shape;1706;p40"/>
              <p:cNvSpPr/>
              <p:nvPr/>
            </p:nvSpPr>
            <p:spPr>
              <a:xfrm>
                <a:off x="7778720" y="454375"/>
                <a:ext cx="113135" cy="68712"/>
              </a:xfrm>
              <a:custGeom>
                <a:avLst/>
                <a:gdLst/>
                <a:ahLst/>
                <a:cxnLst/>
                <a:rect l="l" t="t" r="r" b="b"/>
                <a:pathLst>
                  <a:path w="157132" h="95434" extrusionOk="0">
                    <a:moveTo>
                      <a:pt x="99595" y="90019"/>
                    </a:moveTo>
                    <a:cubicBezTo>
                      <a:pt x="63467" y="103124"/>
                      <a:pt x="24737" y="91979"/>
                      <a:pt x="1146" y="61617"/>
                    </a:cubicBezTo>
                    <a:cubicBezTo>
                      <a:pt x="-711" y="59295"/>
                      <a:pt x="-247" y="55961"/>
                      <a:pt x="2075" y="54150"/>
                    </a:cubicBezTo>
                    <a:cubicBezTo>
                      <a:pt x="4397" y="52348"/>
                      <a:pt x="7741" y="52766"/>
                      <a:pt x="9505" y="55079"/>
                    </a:cubicBezTo>
                    <a:cubicBezTo>
                      <a:pt x="30310" y="81735"/>
                      <a:pt x="64210" y="91515"/>
                      <a:pt x="95974" y="80016"/>
                    </a:cubicBezTo>
                    <a:cubicBezTo>
                      <a:pt x="127738" y="68509"/>
                      <a:pt x="147520" y="39262"/>
                      <a:pt x="146405" y="5501"/>
                    </a:cubicBezTo>
                    <a:cubicBezTo>
                      <a:pt x="146313" y="2567"/>
                      <a:pt x="148635" y="105"/>
                      <a:pt x="151514" y="3"/>
                    </a:cubicBezTo>
                    <a:cubicBezTo>
                      <a:pt x="154486" y="-99"/>
                      <a:pt x="156900" y="2204"/>
                      <a:pt x="157086" y="5139"/>
                    </a:cubicBezTo>
                    <a:cubicBezTo>
                      <a:pt x="158293" y="43590"/>
                      <a:pt x="135817" y="76905"/>
                      <a:pt x="99595" y="900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7" name="Google Shape;1707;p40"/>
            <p:cNvGrpSpPr/>
            <p:nvPr/>
          </p:nvGrpSpPr>
          <p:grpSpPr>
            <a:xfrm>
              <a:off x="6794283" y="4043029"/>
              <a:ext cx="344608" cy="346322"/>
              <a:chOff x="4979184" y="993907"/>
              <a:chExt cx="235759" cy="236931"/>
            </a:xfrm>
          </p:grpSpPr>
          <p:sp>
            <p:nvSpPr>
              <p:cNvPr id="1708" name="Google Shape;1708;p40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9" name="Google Shape;1709;p40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0" name="Google Shape;1710;p40"/>
              <p:cNvSpPr/>
              <p:nvPr/>
            </p:nvSpPr>
            <p:spPr>
              <a:xfrm>
                <a:off x="5003909" y="993907"/>
                <a:ext cx="31476" cy="32138"/>
              </a:xfrm>
              <a:custGeom>
                <a:avLst/>
                <a:gdLst/>
                <a:ahLst/>
                <a:cxnLst/>
                <a:rect l="l" t="t" r="r" b="b"/>
                <a:pathLst>
                  <a:path w="43716" h="44636" extrusionOk="0">
                    <a:moveTo>
                      <a:pt x="18566" y="14925"/>
                    </a:moveTo>
                    <a:lnTo>
                      <a:pt x="28875" y="0"/>
                    </a:lnTo>
                    <a:lnTo>
                      <a:pt x="28197" y="17804"/>
                    </a:lnTo>
                    <a:lnTo>
                      <a:pt x="43717" y="16504"/>
                    </a:lnTo>
                    <a:lnTo>
                      <a:pt x="29172" y="24334"/>
                    </a:lnTo>
                    <a:lnTo>
                      <a:pt x="36881" y="39751"/>
                    </a:lnTo>
                    <a:lnTo>
                      <a:pt x="23423" y="28587"/>
                    </a:lnTo>
                    <a:lnTo>
                      <a:pt x="15715" y="44636"/>
                    </a:lnTo>
                    <a:lnTo>
                      <a:pt x="15250" y="26693"/>
                    </a:lnTo>
                    <a:lnTo>
                      <a:pt x="0" y="30111"/>
                    </a:lnTo>
                    <a:lnTo>
                      <a:pt x="13300" y="20442"/>
                    </a:lnTo>
                    <a:lnTo>
                      <a:pt x="5656" y="5805"/>
                    </a:lnTo>
                    <a:lnTo>
                      <a:pt x="18566" y="1492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1" name="Google Shape;1711;p40"/>
            <p:cNvGrpSpPr/>
            <p:nvPr/>
          </p:nvGrpSpPr>
          <p:grpSpPr>
            <a:xfrm>
              <a:off x="8258471" y="1972145"/>
              <a:ext cx="344608" cy="261557"/>
              <a:chOff x="4979184" y="1051898"/>
              <a:chExt cx="235759" cy="178940"/>
            </a:xfrm>
          </p:grpSpPr>
          <p:sp>
            <p:nvSpPr>
              <p:cNvPr id="1712" name="Google Shape;1712;p40"/>
              <p:cNvSpPr/>
              <p:nvPr/>
            </p:nvSpPr>
            <p:spPr>
              <a:xfrm>
                <a:off x="4979184" y="1051898"/>
                <a:ext cx="177134" cy="178940"/>
              </a:xfrm>
              <a:custGeom>
                <a:avLst/>
                <a:gdLst/>
                <a:ahLst/>
                <a:cxnLst/>
                <a:rect l="l" t="t" r="r" b="b"/>
                <a:pathLst>
                  <a:path w="246020" h="248528" extrusionOk="0">
                    <a:moveTo>
                      <a:pt x="77691" y="118882"/>
                    </a:moveTo>
                    <a:lnTo>
                      <a:pt x="31225" y="30213"/>
                    </a:lnTo>
                    <a:lnTo>
                      <a:pt x="116486" y="79177"/>
                    </a:lnTo>
                    <a:lnTo>
                      <a:pt x="149940" y="0"/>
                    </a:lnTo>
                    <a:lnTo>
                      <a:pt x="150906" y="91168"/>
                    </a:lnTo>
                    <a:lnTo>
                      <a:pt x="246020" y="93044"/>
                    </a:lnTo>
                    <a:lnTo>
                      <a:pt x="156924" y="130204"/>
                    </a:lnTo>
                    <a:lnTo>
                      <a:pt x="215566" y="209000"/>
                    </a:lnTo>
                    <a:lnTo>
                      <a:pt x="126693" y="165264"/>
                    </a:lnTo>
                    <a:lnTo>
                      <a:pt x="104263" y="248528"/>
                    </a:lnTo>
                    <a:lnTo>
                      <a:pt x="91131" y="158772"/>
                    </a:lnTo>
                    <a:lnTo>
                      <a:pt x="0" y="158540"/>
                    </a:lnTo>
                    <a:lnTo>
                      <a:pt x="77691" y="11888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3" name="Google Shape;1713;p40"/>
              <p:cNvSpPr/>
              <p:nvPr/>
            </p:nvSpPr>
            <p:spPr>
              <a:xfrm>
                <a:off x="5167037" y="1168095"/>
                <a:ext cx="47906" cy="48902"/>
              </a:xfrm>
              <a:custGeom>
                <a:avLst/>
                <a:gdLst/>
                <a:ahLst/>
                <a:cxnLst/>
                <a:rect l="l" t="t" r="r" b="b"/>
                <a:pathLst>
                  <a:path w="66536" h="67920" extrusionOk="0">
                    <a:moveTo>
                      <a:pt x="28253" y="22708"/>
                    </a:moveTo>
                    <a:lnTo>
                      <a:pt x="43940" y="0"/>
                    </a:lnTo>
                    <a:lnTo>
                      <a:pt x="42918" y="27092"/>
                    </a:lnTo>
                    <a:lnTo>
                      <a:pt x="66536" y="25104"/>
                    </a:lnTo>
                    <a:lnTo>
                      <a:pt x="44395" y="37030"/>
                    </a:lnTo>
                    <a:lnTo>
                      <a:pt x="56134" y="60490"/>
                    </a:lnTo>
                    <a:lnTo>
                      <a:pt x="35646" y="43503"/>
                    </a:lnTo>
                    <a:lnTo>
                      <a:pt x="23925" y="67920"/>
                    </a:lnTo>
                    <a:lnTo>
                      <a:pt x="23210" y="40615"/>
                    </a:lnTo>
                    <a:lnTo>
                      <a:pt x="0" y="45816"/>
                    </a:lnTo>
                    <a:lnTo>
                      <a:pt x="20238" y="31104"/>
                    </a:lnTo>
                    <a:lnTo>
                      <a:pt x="8610" y="8823"/>
                    </a:lnTo>
                    <a:lnTo>
                      <a:pt x="28253" y="2270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Laughter Therapy Workshop by Slidesgo">
  <a:themeElements>
    <a:clrScheme name="Simple Light">
      <a:dk1>
        <a:srgbClr val="1B1B1B"/>
      </a:dk1>
      <a:lt1>
        <a:srgbClr val="F7F7F7"/>
      </a:lt1>
      <a:dk2>
        <a:srgbClr val="FAD470"/>
      </a:dk2>
      <a:lt2>
        <a:srgbClr val="FAC4FA"/>
      </a:lt2>
      <a:accent1>
        <a:srgbClr val="F56DCF"/>
      </a:accent1>
      <a:accent2>
        <a:srgbClr val="D1C1F5"/>
      </a:accent2>
      <a:accent3>
        <a:srgbClr val="FC8D50"/>
      </a:accent3>
      <a:accent4>
        <a:srgbClr val="69CBB8"/>
      </a:accent4>
      <a:accent5>
        <a:srgbClr val="F33E49"/>
      </a:accent5>
      <a:accent6>
        <a:srgbClr val="6A69EA"/>
      </a:accent6>
      <a:hlink>
        <a:srgbClr val="1B1B1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1005</Words>
  <Application>Microsoft Office PowerPoint</Application>
  <PresentationFormat>Presentación en pantalla (16:9)</PresentationFormat>
  <Paragraphs>102</Paragraphs>
  <Slides>15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6" baseType="lpstr">
      <vt:lpstr>Arial</vt:lpstr>
      <vt:lpstr>Bowlby One</vt:lpstr>
      <vt:lpstr>Nunito Light</vt:lpstr>
      <vt:lpstr>Bebas Neue</vt:lpstr>
      <vt:lpstr>Albert Sans</vt:lpstr>
      <vt:lpstr>Wingdings</vt:lpstr>
      <vt:lpstr>Calibri</vt:lpstr>
      <vt:lpstr>Albert Sans Light</vt:lpstr>
      <vt:lpstr>Arial Unicode MS</vt:lpstr>
      <vt:lpstr>Arial cuerpo</vt:lpstr>
      <vt:lpstr>Laughter Therapy Workshop by Slidesgo</vt:lpstr>
      <vt:lpstr>Políticas y programas para el desarrollo infantil</vt:lpstr>
      <vt:lpstr>¿Qué es la política?</vt:lpstr>
      <vt:lpstr>Ejemplo y  definición de sus componentes </vt:lpstr>
      <vt:lpstr>1)Principios que la orientan</vt:lpstr>
      <vt:lpstr>1) Principios que la orientan</vt:lpstr>
      <vt:lpstr>1) Principios que la orientan</vt:lpstr>
      <vt:lpstr>2) Instrumentos</vt:lpstr>
      <vt:lpstr>2) Servicios o acciones</vt:lpstr>
      <vt:lpstr>Políticas publicas </vt:lpstr>
      <vt:lpstr>Políticas públicas</vt:lpstr>
      <vt:lpstr>Ventajas y desaventajas de la pólitica pública</vt:lpstr>
      <vt:lpstr>¿Cómo se analizan y se elaboran las políticas públicas?</vt:lpstr>
      <vt:lpstr>Papel de la ciudadanía</vt:lpstr>
      <vt:lpstr>Programas para el desarrollo infantil en Ecuador</vt:lpstr>
      <vt:lpstr>Linkografía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 risoterapia con alumnos de primaria</dc:title>
  <dc:creator>HP LAPTOP</dc:creator>
  <cp:lastModifiedBy>Carlos Stalin Muñoz Abad</cp:lastModifiedBy>
  <cp:revision>23</cp:revision>
  <dcterms:modified xsi:type="dcterms:W3CDTF">2024-08-09T01:09:39Z</dcterms:modified>
</cp:coreProperties>
</file>