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5"/>
  </p:notesMasterIdLst>
  <p:sldIdLst>
    <p:sldId id="256" r:id="rId2"/>
    <p:sldId id="273" r:id="rId3"/>
    <p:sldId id="257" r:id="rId4"/>
    <p:sldId id="302" r:id="rId5"/>
    <p:sldId id="261" r:id="rId6"/>
    <p:sldId id="275" r:id="rId7"/>
    <p:sldId id="259" r:id="rId8"/>
    <p:sldId id="301" r:id="rId9"/>
    <p:sldId id="306" r:id="rId10"/>
    <p:sldId id="303" r:id="rId11"/>
    <p:sldId id="304" r:id="rId12"/>
    <p:sldId id="305" r:id="rId13"/>
    <p:sldId id="314" r:id="rId14"/>
    <p:sldId id="308" r:id="rId15"/>
    <p:sldId id="313" r:id="rId16"/>
    <p:sldId id="309" r:id="rId17"/>
    <p:sldId id="310" r:id="rId18"/>
    <p:sldId id="317" r:id="rId19"/>
    <p:sldId id="311" r:id="rId20"/>
    <p:sldId id="312" r:id="rId21"/>
    <p:sldId id="315" r:id="rId22"/>
    <p:sldId id="316" r:id="rId23"/>
    <p:sldId id="282" r:id="rId24"/>
  </p:sldIdLst>
  <p:sldSz cx="9144000" cy="5143500" type="screen16x9"/>
  <p:notesSz cx="6858000" cy="9144000"/>
  <p:embeddedFontLst>
    <p:embeddedFont>
      <p:font typeface="Cambria" panose="02040503050406030204" pitchFamily="18" charset="0"/>
      <p:regular r:id="rId26"/>
      <p:bold r:id="rId27"/>
      <p:italic r:id="rId28"/>
      <p:boldItalic r:id="rId29"/>
    </p:embeddedFont>
    <p:embeddedFont>
      <p:font typeface="Just Another Hand" panose="020B0604020202020204" charset="0"/>
      <p:regular r:id="rId30"/>
    </p:embeddedFont>
    <p:embeddedFont>
      <p:font typeface="Montserrat" panose="00000500000000000000" pitchFamily="2" charset="0"/>
      <p:regular r:id="rId31"/>
      <p:bold r:id="rId32"/>
      <p:italic r:id="rId33"/>
      <p:boldItalic r:id="rId34"/>
    </p:embeddedFont>
    <p:embeddedFont>
      <p:font typeface="Nunito" pitchFamily="2" charset="0"/>
      <p:regular r:id="rId35"/>
      <p:bold r:id="rId36"/>
      <p:italic r:id="rId37"/>
      <p:boldItalic r:id="rId38"/>
    </p:embeddedFont>
    <p:embeddedFont>
      <p:font typeface="Roboto" panose="02000000000000000000" pitchFamily="2" charset="0"/>
      <p:regular r:id="rId39"/>
      <p:bold r:id="rId40"/>
      <p:italic r:id="rId41"/>
      <p:boldItalic r:id="rId42"/>
    </p:embeddedFont>
    <p:embeddedFont>
      <p:font typeface="Roboto Condensed Light" panose="02000000000000000000" pitchFamily="2" charset="0"/>
      <p:regular r:id="rId43"/>
      <p: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0F9A503-4494-4F79-BC84-EFF88BC67686}">
  <a:tblStyle styleId="{B0F9A503-4494-4F79-BC84-EFF88BC6768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946d0ea922_0_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946d0ea922_0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300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aafc7fd8e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aafc7fd8e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p:cNvGrpSpPr/>
        <p:nvPr/>
      </p:nvGrpSpPr>
      <p:grpSpPr>
        <a:xfrm>
          <a:off x="0" y="0"/>
          <a:ext cx="0" cy="0"/>
          <a:chOff x="0" y="0"/>
          <a:chExt cx="0" cy="0"/>
        </a:xfrm>
      </p:grpSpPr>
      <p:sp>
        <p:nvSpPr>
          <p:cNvPr id="1566" name="Google Shape;1566;g54319fdea8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7" name="Google Shape;1567;g54319fdea8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aafc7fd8e0_0_2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aafc7fd8e0_0_2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6697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086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91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aafc7fd8e0_0_2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aafc7fd8e0_0_2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3991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2999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8695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5619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5074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aafc7fd8e0_0_2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aafc7fd8e0_0_2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1861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5497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8401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aafc7fd8e0_0_2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aafc7fd8e0_0_2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832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7514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1562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54319fdea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54319fdea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9091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
        <p:cNvGrpSpPr/>
        <p:nvPr/>
      </p:nvGrpSpPr>
      <p:grpSpPr>
        <a:xfrm>
          <a:off x="0" y="0"/>
          <a:ext cx="0" cy="0"/>
          <a:chOff x="0" y="0"/>
          <a:chExt cx="0" cy="0"/>
        </a:xfrm>
      </p:grpSpPr>
      <p:sp>
        <p:nvSpPr>
          <p:cNvPr id="2701" name="Google Shape;2701;gad68940a91_0_2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2" name="Google Shape;2702;gad68940a91_0_2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21821" y="1464375"/>
            <a:ext cx="5591400" cy="18759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5200"/>
              <a:buNone/>
              <a:defRPr sz="6400" b="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455200" y="3757525"/>
            <a:ext cx="4233600" cy="458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b="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rot="-690514">
            <a:off x="2853364" y="2187022"/>
            <a:ext cx="3614775" cy="874055"/>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None/>
              <a:defRPr sz="3600" b="0"/>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13" name="Google Shape;13;p3"/>
          <p:cNvSpPr txBox="1">
            <a:spLocks noGrp="1"/>
          </p:cNvSpPr>
          <p:nvPr>
            <p:ph type="title" idx="2" hasCustomPrompt="1"/>
          </p:nvPr>
        </p:nvSpPr>
        <p:spPr>
          <a:xfrm rot="-690391">
            <a:off x="3689704" y="1590851"/>
            <a:ext cx="1577607" cy="874055"/>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300"/>
              <a:buNone/>
              <a:defRPr sz="9600"/>
            </a:lvl1pPr>
            <a:lvl2pPr lvl="1" algn="ctr" rtl="0">
              <a:spcBef>
                <a:spcPts val="0"/>
              </a:spcBef>
              <a:spcAft>
                <a:spcPts val="0"/>
              </a:spcAft>
              <a:buSzPts val="6300"/>
              <a:buNone/>
              <a:defRPr sz="6300"/>
            </a:lvl2pPr>
            <a:lvl3pPr lvl="2" algn="ctr" rtl="0">
              <a:spcBef>
                <a:spcPts val="0"/>
              </a:spcBef>
              <a:spcAft>
                <a:spcPts val="0"/>
              </a:spcAft>
              <a:buSzPts val="6300"/>
              <a:buNone/>
              <a:defRPr sz="6300"/>
            </a:lvl3pPr>
            <a:lvl4pPr lvl="3" algn="ctr" rtl="0">
              <a:spcBef>
                <a:spcPts val="0"/>
              </a:spcBef>
              <a:spcAft>
                <a:spcPts val="0"/>
              </a:spcAft>
              <a:buSzPts val="6300"/>
              <a:buNone/>
              <a:defRPr sz="6300"/>
            </a:lvl4pPr>
            <a:lvl5pPr lvl="4" algn="ctr" rtl="0">
              <a:spcBef>
                <a:spcPts val="0"/>
              </a:spcBef>
              <a:spcAft>
                <a:spcPts val="0"/>
              </a:spcAft>
              <a:buSzPts val="6300"/>
              <a:buNone/>
              <a:defRPr sz="6300"/>
            </a:lvl5pPr>
            <a:lvl6pPr lvl="5" algn="ctr" rtl="0">
              <a:spcBef>
                <a:spcPts val="0"/>
              </a:spcBef>
              <a:spcAft>
                <a:spcPts val="0"/>
              </a:spcAft>
              <a:buSzPts val="6300"/>
              <a:buNone/>
              <a:defRPr sz="6300"/>
            </a:lvl6pPr>
            <a:lvl7pPr lvl="6" algn="ctr" rtl="0">
              <a:spcBef>
                <a:spcPts val="0"/>
              </a:spcBef>
              <a:spcAft>
                <a:spcPts val="0"/>
              </a:spcAft>
              <a:buSzPts val="6300"/>
              <a:buNone/>
              <a:defRPr sz="6300"/>
            </a:lvl7pPr>
            <a:lvl8pPr lvl="7" algn="ctr" rtl="0">
              <a:spcBef>
                <a:spcPts val="0"/>
              </a:spcBef>
              <a:spcAft>
                <a:spcPts val="0"/>
              </a:spcAft>
              <a:buSzPts val="6300"/>
              <a:buNone/>
              <a:defRPr sz="6300"/>
            </a:lvl8pPr>
            <a:lvl9pPr lvl="8" algn="ctr" rtl="0">
              <a:spcBef>
                <a:spcPts val="0"/>
              </a:spcBef>
              <a:spcAft>
                <a:spcPts val="0"/>
              </a:spcAft>
              <a:buSzPts val="6300"/>
              <a:buNone/>
              <a:defRPr sz="6300"/>
            </a:lvl9pPr>
          </a:lstStyle>
          <a:p>
            <a:r>
              <a:t>xx%</a:t>
            </a:r>
          </a:p>
        </p:txBody>
      </p:sp>
      <p:sp>
        <p:nvSpPr>
          <p:cNvPr id="14" name="Google Shape;14;p3"/>
          <p:cNvSpPr txBox="1">
            <a:spLocks noGrp="1"/>
          </p:cNvSpPr>
          <p:nvPr>
            <p:ph type="subTitle" idx="1"/>
          </p:nvPr>
        </p:nvSpPr>
        <p:spPr>
          <a:xfrm rot="-690278">
            <a:off x="3191153" y="2737446"/>
            <a:ext cx="3289593" cy="713965"/>
          </a:xfrm>
          <a:prstGeom prst="rect">
            <a:avLst/>
          </a:prstGeom>
        </p:spPr>
        <p:txBody>
          <a:bodyPr spcFirstLastPara="1" wrap="square" lIns="91425" tIns="91425" rIns="91425" bIns="91425" anchor="t" anchorCtr="0">
            <a:noAutofit/>
          </a:bodyPr>
          <a:lstStyle>
            <a:lvl1pPr lvl="0" algn="ctr">
              <a:spcBef>
                <a:spcPts val="0"/>
              </a:spcBef>
              <a:spcAft>
                <a:spcPts val="0"/>
              </a:spcAft>
              <a:buSzPts val="2000"/>
              <a:buNone/>
              <a:defRPr sz="2000" b="0">
                <a:solidFill>
                  <a:schemeClr val="dk1"/>
                </a:solidFill>
              </a:defRPr>
            </a:lvl1pPr>
            <a:lvl2pPr lvl="1">
              <a:spcBef>
                <a:spcPts val="0"/>
              </a:spcBef>
              <a:spcAft>
                <a:spcPts val="0"/>
              </a:spcAft>
              <a:buSzPts val="1400"/>
              <a:buNone/>
              <a:defRPr>
                <a:latin typeface="Montserrat"/>
                <a:ea typeface="Montserrat"/>
                <a:cs typeface="Montserrat"/>
                <a:sym typeface="Montserrat"/>
              </a:defRPr>
            </a:lvl2pPr>
            <a:lvl3pPr lvl="2">
              <a:spcBef>
                <a:spcPts val="0"/>
              </a:spcBef>
              <a:spcAft>
                <a:spcPts val="0"/>
              </a:spcAft>
              <a:buSzPts val="1400"/>
              <a:buNone/>
              <a:defRPr>
                <a:latin typeface="Montserrat"/>
                <a:ea typeface="Montserrat"/>
                <a:cs typeface="Montserrat"/>
                <a:sym typeface="Montserrat"/>
              </a:defRPr>
            </a:lvl3pPr>
            <a:lvl4pPr lvl="3">
              <a:spcBef>
                <a:spcPts val="0"/>
              </a:spcBef>
              <a:spcAft>
                <a:spcPts val="0"/>
              </a:spcAft>
              <a:buSzPts val="1400"/>
              <a:buNone/>
              <a:defRPr>
                <a:latin typeface="Montserrat"/>
                <a:ea typeface="Montserrat"/>
                <a:cs typeface="Montserrat"/>
                <a:sym typeface="Montserrat"/>
              </a:defRPr>
            </a:lvl4pPr>
            <a:lvl5pPr lvl="4">
              <a:spcBef>
                <a:spcPts val="0"/>
              </a:spcBef>
              <a:spcAft>
                <a:spcPts val="0"/>
              </a:spcAft>
              <a:buSzPts val="1400"/>
              <a:buNone/>
              <a:defRPr>
                <a:latin typeface="Montserrat"/>
                <a:ea typeface="Montserrat"/>
                <a:cs typeface="Montserrat"/>
                <a:sym typeface="Montserrat"/>
              </a:defRPr>
            </a:lvl5pPr>
            <a:lvl6pPr lvl="5">
              <a:spcBef>
                <a:spcPts val="0"/>
              </a:spcBef>
              <a:spcAft>
                <a:spcPts val="0"/>
              </a:spcAft>
              <a:buSzPts val="1400"/>
              <a:buNone/>
              <a:defRPr>
                <a:latin typeface="Montserrat"/>
                <a:ea typeface="Montserrat"/>
                <a:cs typeface="Montserrat"/>
                <a:sym typeface="Montserrat"/>
              </a:defRPr>
            </a:lvl6pPr>
            <a:lvl7pPr lvl="6">
              <a:spcBef>
                <a:spcPts val="0"/>
              </a:spcBef>
              <a:spcAft>
                <a:spcPts val="0"/>
              </a:spcAft>
              <a:buSzPts val="1400"/>
              <a:buNone/>
              <a:defRPr>
                <a:latin typeface="Montserrat"/>
                <a:ea typeface="Montserrat"/>
                <a:cs typeface="Montserrat"/>
                <a:sym typeface="Montserrat"/>
              </a:defRPr>
            </a:lvl7pPr>
            <a:lvl8pPr lvl="7">
              <a:spcBef>
                <a:spcPts val="0"/>
              </a:spcBef>
              <a:spcAft>
                <a:spcPts val="0"/>
              </a:spcAft>
              <a:buSzPts val="1400"/>
              <a:buNone/>
              <a:defRPr>
                <a:latin typeface="Montserrat"/>
                <a:ea typeface="Montserrat"/>
                <a:cs typeface="Montserrat"/>
                <a:sym typeface="Montserrat"/>
              </a:defRPr>
            </a:lvl8pPr>
            <a:lvl9pPr lvl="8">
              <a:spcBef>
                <a:spcPts val="0"/>
              </a:spcBef>
              <a:spcAft>
                <a:spcPts val="0"/>
              </a:spcAft>
              <a:buSzPts val="1400"/>
              <a:buNone/>
              <a:defRPr>
                <a:latin typeface="Montserrat"/>
                <a:ea typeface="Montserrat"/>
                <a:cs typeface="Montserrat"/>
                <a:sym typeface="Montserra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15900" y="605650"/>
            <a:ext cx="6117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b="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7" name="Google Shape;17;p4"/>
          <p:cNvSpPr txBox="1">
            <a:spLocks noGrp="1"/>
          </p:cNvSpPr>
          <p:nvPr>
            <p:ph type="body" idx="1"/>
          </p:nvPr>
        </p:nvSpPr>
        <p:spPr>
          <a:xfrm rot="154">
            <a:off x="1068578" y="1385895"/>
            <a:ext cx="6694200" cy="31908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Roboto"/>
              <a:buAutoNum type="arabicPeriod"/>
              <a:defRPr sz="1000"/>
            </a:lvl1pPr>
            <a:lvl2pPr marL="914400" lvl="1" indent="-304800" rtl="0">
              <a:spcBef>
                <a:spcPts val="0"/>
              </a:spcBef>
              <a:spcAft>
                <a:spcPts val="0"/>
              </a:spcAft>
              <a:buClr>
                <a:srgbClr val="434343"/>
              </a:buClr>
              <a:buSzPts val="1200"/>
              <a:buFont typeface="Roboto Condensed Light"/>
              <a:buAutoNum type="alphaLcPeriod"/>
              <a:defRPr/>
            </a:lvl2pPr>
            <a:lvl3pPr marL="1371600" lvl="2" indent="-304800" rtl="0">
              <a:spcBef>
                <a:spcPts val="0"/>
              </a:spcBef>
              <a:spcAft>
                <a:spcPts val="0"/>
              </a:spcAft>
              <a:buClr>
                <a:srgbClr val="434343"/>
              </a:buClr>
              <a:buSzPts val="1200"/>
              <a:buFont typeface="Roboto Condensed Light"/>
              <a:buAutoNum type="romanLcPeriod"/>
              <a:defRPr/>
            </a:lvl3pPr>
            <a:lvl4pPr marL="1828800" lvl="3" indent="-304800" rtl="0">
              <a:spcBef>
                <a:spcPts val="0"/>
              </a:spcBef>
              <a:spcAft>
                <a:spcPts val="0"/>
              </a:spcAft>
              <a:buClr>
                <a:srgbClr val="434343"/>
              </a:buClr>
              <a:buSzPts val="1200"/>
              <a:buFont typeface="Roboto Condensed Light"/>
              <a:buAutoNum type="arabicPeriod"/>
              <a:defRPr/>
            </a:lvl4pPr>
            <a:lvl5pPr marL="2286000" lvl="4" indent="-304800" rtl="0">
              <a:spcBef>
                <a:spcPts val="0"/>
              </a:spcBef>
              <a:spcAft>
                <a:spcPts val="0"/>
              </a:spcAft>
              <a:buClr>
                <a:srgbClr val="434343"/>
              </a:buClr>
              <a:buSzPts val="1200"/>
              <a:buFont typeface="Roboto Condensed Light"/>
              <a:buAutoNum type="alphaLcPeriod"/>
              <a:defRPr/>
            </a:lvl5pPr>
            <a:lvl6pPr marL="2743200" lvl="5" indent="-304800" rtl="0">
              <a:spcBef>
                <a:spcPts val="0"/>
              </a:spcBef>
              <a:spcAft>
                <a:spcPts val="0"/>
              </a:spcAft>
              <a:buClr>
                <a:srgbClr val="434343"/>
              </a:buClr>
              <a:buSzPts val="1200"/>
              <a:buFont typeface="Roboto Condensed Light"/>
              <a:buAutoNum type="romanLcPeriod"/>
              <a:defRPr/>
            </a:lvl6pPr>
            <a:lvl7pPr marL="3200400" lvl="6" indent="-304800" rtl="0">
              <a:spcBef>
                <a:spcPts val="0"/>
              </a:spcBef>
              <a:spcAft>
                <a:spcPts val="0"/>
              </a:spcAft>
              <a:buClr>
                <a:srgbClr val="434343"/>
              </a:buClr>
              <a:buSzPts val="1200"/>
              <a:buFont typeface="Roboto Condensed Light"/>
              <a:buAutoNum type="arabicPeriod"/>
              <a:defRPr/>
            </a:lvl7pPr>
            <a:lvl8pPr marL="3657600" lvl="7" indent="-304800" rtl="0">
              <a:spcBef>
                <a:spcPts val="0"/>
              </a:spcBef>
              <a:spcAft>
                <a:spcPts val="0"/>
              </a:spcAft>
              <a:buClr>
                <a:srgbClr val="434343"/>
              </a:buClr>
              <a:buSzPts val="1200"/>
              <a:buFont typeface="Roboto Condensed Light"/>
              <a:buAutoNum type="alphaLcPeriod"/>
              <a:defRPr/>
            </a:lvl8pPr>
            <a:lvl9pPr marL="4114800" lvl="8" indent="-304800" rtl="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flipH="1">
            <a:off x="593687" y="576800"/>
            <a:ext cx="7758300" cy="440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endParaRPr/>
          </a:p>
        </p:txBody>
      </p:sp>
      <p:sp>
        <p:nvSpPr>
          <p:cNvPr id="33" name="Google Shape;33;p9"/>
          <p:cNvSpPr txBox="1">
            <a:spLocks noGrp="1"/>
          </p:cNvSpPr>
          <p:nvPr>
            <p:ph type="body" idx="1"/>
          </p:nvPr>
        </p:nvSpPr>
        <p:spPr>
          <a:xfrm flipH="1">
            <a:off x="3373799" y="1891300"/>
            <a:ext cx="4716300" cy="2350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Livvic"/>
              <a:buAutoNum type="arabicPeriod"/>
              <a:defRPr/>
            </a:lvl1pPr>
            <a:lvl2pPr marL="914400" lvl="1" indent="-304800" rtl="0">
              <a:spcBef>
                <a:spcPts val="0"/>
              </a:spcBef>
              <a:spcAft>
                <a:spcPts val="0"/>
              </a:spcAft>
              <a:buClr>
                <a:srgbClr val="434343"/>
              </a:buClr>
              <a:buSzPts val="1200"/>
              <a:buFont typeface="Roboto Condensed Light"/>
              <a:buAutoNum type="alphaLcPeriod"/>
              <a:defRPr/>
            </a:lvl2pPr>
            <a:lvl3pPr marL="1371600" lvl="2" indent="-304800" rtl="0">
              <a:spcBef>
                <a:spcPts val="0"/>
              </a:spcBef>
              <a:spcAft>
                <a:spcPts val="0"/>
              </a:spcAft>
              <a:buClr>
                <a:srgbClr val="434343"/>
              </a:buClr>
              <a:buSzPts val="1200"/>
              <a:buFont typeface="Roboto Condensed Light"/>
              <a:buAutoNum type="romanLcPeriod"/>
              <a:defRPr/>
            </a:lvl3pPr>
            <a:lvl4pPr marL="1828800" lvl="3" indent="-304800" rtl="0">
              <a:spcBef>
                <a:spcPts val="0"/>
              </a:spcBef>
              <a:spcAft>
                <a:spcPts val="0"/>
              </a:spcAft>
              <a:buClr>
                <a:srgbClr val="434343"/>
              </a:buClr>
              <a:buSzPts val="1200"/>
              <a:buFont typeface="Roboto Condensed Light"/>
              <a:buAutoNum type="arabicPeriod"/>
              <a:defRPr/>
            </a:lvl4pPr>
            <a:lvl5pPr marL="2286000" lvl="4" indent="-304800" rtl="0">
              <a:spcBef>
                <a:spcPts val="0"/>
              </a:spcBef>
              <a:spcAft>
                <a:spcPts val="0"/>
              </a:spcAft>
              <a:buClr>
                <a:srgbClr val="434343"/>
              </a:buClr>
              <a:buSzPts val="1200"/>
              <a:buFont typeface="Roboto Condensed Light"/>
              <a:buAutoNum type="alphaLcPeriod"/>
              <a:defRPr/>
            </a:lvl5pPr>
            <a:lvl6pPr marL="2743200" lvl="5" indent="-304800" rtl="0">
              <a:spcBef>
                <a:spcPts val="0"/>
              </a:spcBef>
              <a:spcAft>
                <a:spcPts val="0"/>
              </a:spcAft>
              <a:buClr>
                <a:srgbClr val="434343"/>
              </a:buClr>
              <a:buSzPts val="1200"/>
              <a:buFont typeface="Roboto Condensed Light"/>
              <a:buAutoNum type="romanLcPeriod"/>
              <a:defRPr/>
            </a:lvl6pPr>
            <a:lvl7pPr marL="3200400" lvl="6" indent="-304800" rtl="0">
              <a:spcBef>
                <a:spcPts val="0"/>
              </a:spcBef>
              <a:spcAft>
                <a:spcPts val="0"/>
              </a:spcAft>
              <a:buClr>
                <a:srgbClr val="434343"/>
              </a:buClr>
              <a:buSzPts val="1200"/>
              <a:buFont typeface="Roboto Condensed Light"/>
              <a:buAutoNum type="arabicPeriod"/>
              <a:defRPr/>
            </a:lvl7pPr>
            <a:lvl8pPr marL="3657600" lvl="7" indent="-304800" rtl="0">
              <a:spcBef>
                <a:spcPts val="0"/>
              </a:spcBef>
              <a:spcAft>
                <a:spcPts val="0"/>
              </a:spcAft>
              <a:buClr>
                <a:srgbClr val="434343"/>
              </a:buClr>
              <a:buSzPts val="1200"/>
              <a:buFont typeface="Roboto Condensed Light"/>
              <a:buAutoNum type="alphaLcPeriod"/>
              <a:defRPr/>
            </a:lvl8pPr>
            <a:lvl9pPr marL="4114800" lvl="8" indent="-304800" rtl="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6108433" y="682700"/>
            <a:ext cx="2332200" cy="150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1902850" y="1988975"/>
            <a:ext cx="5457000" cy="867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79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38" name="Google Shape;38;p11"/>
          <p:cNvSpPr txBox="1">
            <a:spLocks noGrp="1"/>
          </p:cNvSpPr>
          <p:nvPr>
            <p:ph type="body" idx="1"/>
          </p:nvPr>
        </p:nvSpPr>
        <p:spPr>
          <a:xfrm>
            <a:off x="1586550" y="3079900"/>
            <a:ext cx="5970900" cy="3924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2000"/>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CUSTOM_16">
    <p:spTree>
      <p:nvGrpSpPr>
        <p:cNvPr id="1" name="Shape 112"/>
        <p:cNvGrpSpPr/>
        <p:nvPr/>
      </p:nvGrpSpPr>
      <p:grpSpPr>
        <a:xfrm>
          <a:off x="0" y="0"/>
          <a:ext cx="0" cy="0"/>
          <a:chOff x="0" y="0"/>
          <a:chExt cx="0" cy="0"/>
        </a:xfrm>
      </p:grpSpPr>
      <p:sp>
        <p:nvSpPr>
          <p:cNvPr id="113" name="Google Shape;113;p17"/>
          <p:cNvSpPr txBox="1">
            <a:spLocks noGrp="1"/>
          </p:cNvSpPr>
          <p:nvPr>
            <p:ph type="subTitle" idx="1"/>
          </p:nvPr>
        </p:nvSpPr>
        <p:spPr>
          <a:xfrm>
            <a:off x="1920600" y="2019600"/>
            <a:ext cx="5302800" cy="812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1800" b="0">
                <a:solidFill>
                  <a:schemeClr val="dk1"/>
                </a:solidFill>
              </a:defRPr>
            </a:lvl1pPr>
            <a:lvl2pPr lvl="1" algn="ctr" rtl="0">
              <a:lnSpc>
                <a:spcPct val="100000"/>
              </a:lnSpc>
              <a:spcBef>
                <a:spcPts val="0"/>
              </a:spcBef>
              <a:spcAft>
                <a:spcPts val="0"/>
              </a:spcAft>
              <a:buNone/>
              <a:defRPr sz="1800" b="0">
                <a:solidFill>
                  <a:schemeClr val="dk1"/>
                </a:solidFill>
              </a:defRPr>
            </a:lvl2pPr>
            <a:lvl3pPr lvl="2" algn="ctr" rtl="0">
              <a:lnSpc>
                <a:spcPct val="100000"/>
              </a:lnSpc>
              <a:spcBef>
                <a:spcPts val="0"/>
              </a:spcBef>
              <a:spcAft>
                <a:spcPts val="0"/>
              </a:spcAft>
              <a:buNone/>
              <a:defRPr sz="1800" b="0">
                <a:solidFill>
                  <a:schemeClr val="dk1"/>
                </a:solidFill>
              </a:defRPr>
            </a:lvl3pPr>
            <a:lvl4pPr lvl="3" algn="ctr" rtl="0">
              <a:lnSpc>
                <a:spcPct val="100000"/>
              </a:lnSpc>
              <a:spcBef>
                <a:spcPts val="0"/>
              </a:spcBef>
              <a:spcAft>
                <a:spcPts val="0"/>
              </a:spcAft>
              <a:buNone/>
              <a:defRPr sz="1800" b="0">
                <a:solidFill>
                  <a:schemeClr val="dk1"/>
                </a:solidFill>
              </a:defRPr>
            </a:lvl4pPr>
            <a:lvl5pPr lvl="4" algn="ctr" rtl="0">
              <a:lnSpc>
                <a:spcPct val="100000"/>
              </a:lnSpc>
              <a:spcBef>
                <a:spcPts val="0"/>
              </a:spcBef>
              <a:spcAft>
                <a:spcPts val="0"/>
              </a:spcAft>
              <a:buNone/>
              <a:defRPr sz="1800" b="0">
                <a:solidFill>
                  <a:schemeClr val="dk1"/>
                </a:solidFill>
              </a:defRPr>
            </a:lvl5pPr>
            <a:lvl6pPr lvl="5" algn="ctr" rtl="0">
              <a:lnSpc>
                <a:spcPct val="100000"/>
              </a:lnSpc>
              <a:spcBef>
                <a:spcPts val="0"/>
              </a:spcBef>
              <a:spcAft>
                <a:spcPts val="0"/>
              </a:spcAft>
              <a:buNone/>
              <a:defRPr sz="1800" b="0">
                <a:solidFill>
                  <a:schemeClr val="dk1"/>
                </a:solidFill>
              </a:defRPr>
            </a:lvl6pPr>
            <a:lvl7pPr lvl="6" algn="ctr" rtl="0">
              <a:lnSpc>
                <a:spcPct val="100000"/>
              </a:lnSpc>
              <a:spcBef>
                <a:spcPts val="0"/>
              </a:spcBef>
              <a:spcAft>
                <a:spcPts val="0"/>
              </a:spcAft>
              <a:buNone/>
              <a:defRPr sz="1800" b="0">
                <a:solidFill>
                  <a:schemeClr val="dk1"/>
                </a:solidFill>
              </a:defRPr>
            </a:lvl7pPr>
            <a:lvl8pPr lvl="7" algn="ctr" rtl="0">
              <a:lnSpc>
                <a:spcPct val="100000"/>
              </a:lnSpc>
              <a:spcBef>
                <a:spcPts val="0"/>
              </a:spcBef>
              <a:spcAft>
                <a:spcPts val="0"/>
              </a:spcAft>
              <a:buNone/>
              <a:defRPr sz="1800" b="0">
                <a:solidFill>
                  <a:schemeClr val="dk1"/>
                </a:solidFill>
              </a:defRPr>
            </a:lvl8pPr>
            <a:lvl9pPr lvl="8" algn="ctr" rtl="0">
              <a:lnSpc>
                <a:spcPct val="100000"/>
              </a:lnSpc>
              <a:spcBef>
                <a:spcPts val="0"/>
              </a:spcBef>
              <a:spcAft>
                <a:spcPts val="0"/>
              </a:spcAft>
              <a:buNone/>
              <a:defRPr sz="1800" b="0">
                <a:solidFill>
                  <a:schemeClr val="dk1"/>
                </a:solidFill>
              </a:defRPr>
            </a:lvl9pPr>
          </a:lstStyle>
          <a:p>
            <a:endParaRPr/>
          </a:p>
        </p:txBody>
      </p:sp>
      <p:sp>
        <p:nvSpPr>
          <p:cNvPr id="114" name="Google Shape;114;p17"/>
          <p:cNvSpPr txBox="1">
            <a:spLocks noGrp="1"/>
          </p:cNvSpPr>
          <p:nvPr>
            <p:ph type="subTitle" idx="2"/>
          </p:nvPr>
        </p:nvSpPr>
        <p:spPr>
          <a:xfrm rot="-233943">
            <a:off x="2851194" y="3101604"/>
            <a:ext cx="3242706" cy="292271"/>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3000" b="0">
                <a:latin typeface="Just Another Hand"/>
                <a:ea typeface="Just Another Hand"/>
                <a:cs typeface="Just Another Hand"/>
                <a:sym typeface="Just Another Hand"/>
              </a:defRPr>
            </a:lvl1pPr>
            <a:lvl2pPr lvl="1" algn="ctr" rtl="0">
              <a:lnSpc>
                <a:spcPct val="100000"/>
              </a:lnSpc>
              <a:spcBef>
                <a:spcPts val="0"/>
              </a:spcBef>
              <a:spcAft>
                <a:spcPts val="0"/>
              </a:spcAft>
              <a:buNone/>
              <a:defRPr sz="3000" b="0">
                <a:latin typeface="Just Another Hand"/>
                <a:ea typeface="Just Another Hand"/>
                <a:cs typeface="Just Another Hand"/>
                <a:sym typeface="Just Another Hand"/>
              </a:defRPr>
            </a:lvl2pPr>
            <a:lvl3pPr lvl="2" algn="ctr" rtl="0">
              <a:lnSpc>
                <a:spcPct val="100000"/>
              </a:lnSpc>
              <a:spcBef>
                <a:spcPts val="0"/>
              </a:spcBef>
              <a:spcAft>
                <a:spcPts val="0"/>
              </a:spcAft>
              <a:buNone/>
              <a:defRPr sz="3000" b="0">
                <a:latin typeface="Just Another Hand"/>
                <a:ea typeface="Just Another Hand"/>
                <a:cs typeface="Just Another Hand"/>
                <a:sym typeface="Just Another Hand"/>
              </a:defRPr>
            </a:lvl3pPr>
            <a:lvl4pPr lvl="3" algn="ctr" rtl="0">
              <a:lnSpc>
                <a:spcPct val="100000"/>
              </a:lnSpc>
              <a:spcBef>
                <a:spcPts val="0"/>
              </a:spcBef>
              <a:spcAft>
                <a:spcPts val="0"/>
              </a:spcAft>
              <a:buNone/>
              <a:defRPr sz="3000" b="0">
                <a:latin typeface="Just Another Hand"/>
                <a:ea typeface="Just Another Hand"/>
                <a:cs typeface="Just Another Hand"/>
                <a:sym typeface="Just Another Hand"/>
              </a:defRPr>
            </a:lvl4pPr>
            <a:lvl5pPr lvl="4" algn="ctr" rtl="0">
              <a:lnSpc>
                <a:spcPct val="100000"/>
              </a:lnSpc>
              <a:spcBef>
                <a:spcPts val="0"/>
              </a:spcBef>
              <a:spcAft>
                <a:spcPts val="0"/>
              </a:spcAft>
              <a:buNone/>
              <a:defRPr sz="3000" b="0">
                <a:latin typeface="Just Another Hand"/>
                <a:ea typeface="Just Another Hand"/>
                <a:cs typeface="Just Another Hand"/>
                <a:sym typeface="Just Another Hand"/>
              </a:defRPr>
            </a:lvl5pPr>
            <a:lvl6pPr lvl="5" algn="ctr" rtl="0">
              <a:lnSpc>
                <a:spcPct val="100000"/>
              </a:lnSpc>
              <a:spcBef>
                <a:spcPts val="0"/>
              </a:spcBef>
              <a:spcAft>
                <a:spcPts val="0"/>
              </a:spcAft>
              <a:buNone/>
              <a:defRPr sz="3000" b="0">
                <a:latin typeface="Just Another Hand"/>
                <a:ea typeface="Just Another Hand"/>
                <a:cs typeface="Just Another Hand"/>
                <a:sym typeface="Just Another Hand"/>
              </a:defRPr>
            </a:lvl6pPr>
            <a:lvl7pPr lvl="6" algn="ctr" rtl="0">
              <a:lnSpc>
                <a:spcPct val="100000"/>
              </a:lnSpc>
              <a:spcBef>
                <a:spcPts val="0"/>
              </a:spcBef>
              <a:spcAft>
                <a:spcPts val="0"/>
              </a:spcAft>
              <a:buNone/>
              <a:defRPr sz="3000" b="0">
                <a:latin typeface="Just Another Hand"/>
                <a:ea typeface="Just Another Hand"/>
                <a:cs typeface="Just Another Hand"/>
                <a:sym typeface="Just Another Hand"/>
              </a:defRPr>
            </a:lvl7pPr>
            <a:lvl8pPr lvl="7" algn="ctr" rtl="0">
              <a:lnSpc>
                <a:spcPct val="100000"/>
              </a:lnSpc>
              <a:spcBef>
                <a:spcPts val="0"/>
              </a:spcBef>
              <a:spcAft>
                <a:spcPts val="0"/>
              </a:spcAft>
              <a:buNone/>
              <a:defRPr sz="3000" b="0">
                <a:latin typeface="Just Another Hand"/>
                <a:ea typeface="Just Another Hand"/>
                <a:cs typeface="Just Another Hand"/>
                <a:sym typeface="Just Another Hand"/>
              </a:defRPr>
            </a:lvl8pPr>
            <a:lvl9pPr lvl="8" algn="ctr" rtl="0">
              <a:lnSpc>
                <a:spcPct val="100000"/>
              </a:lnSpc>
              <a:spcBef>
                <a:spcPts val="0"/>
              </a:spcBef>
              <a:spcAft>
                <a:spcPts val="0"/>
              </a:spcAft>
              <a:buNone/>
              <a:defRPr sz="3000" b="0">
                <a:latin typeface="Just Another Hand"/>
                <a:ea typeface="Just Another Hand"/>
                <a:cs typeface="Just Another Hand"/>
                <a:sym typeface="Just Another Hand"/>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21_1_1_1">
    <p:spTree>
      <p:nvGrpSpPr>
        <p:cNvPr id="1" name="Shape 13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3125" y="600575"/>
            <a:ext cx="6858000" cy="569400"/>
          </a:xfrm>
          <a:prstGeom prst="rect">
            <a:avLst/>
          </a:prstGeom>
          <a:noFill/>
          <a:ln>
            <a:noFill/>
          </a:ln>
        </p:spPr>
        <p:txBody>
          <a:bodyPr spcFirstLastPara="1" wrap="square" lIns="91425" tIns="91425" rIns="91425" bIns="91425" anchor="t" anchorCtr="0">
            <a:noAutofit/>
          </a:bodyPr>
          <a:lstStyle>
            <a:lvl1pPr lvl="0">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1pPr>
            <a:lvl2pPr lvl="1">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2pPr>
            <a:lvl3pPr lvl="2">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3pPr>
            <a:lvl4pPr lvl="3">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4pPr>
            <a:lvl5pPr lvl="4">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5pPr>
            <a:lvl6pPr lvl="5">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6pPr>
            <a:lvl7pPr lvl="6">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7pPr>
            <a:lvl8pPr lvl="7">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8pPr>
            <a:lvl9pPr lvl="8">
              <a:lnSpc>
                <a:spcPct val="80000"/>
              </a:lnSpc>
              <a:spcBef>
                <a:spcPts val="0"/>
              </a:spcBef>
              <a:spcAft>
                <a:spcPts val="0"/>
              </a:spcAft>
              <a:buClr>
                <a:schemeClr val="dk1"/>
              </a:buClr>
              <a:buSzPts val="3600"/>
              <a:buFont typeface="Just Another Hand"/>
              <a:buNone/>
              <a:defRPr sz="3600">
                <a:solidFill>
                  <a:schemeClr val="dk1"/>
                </a:solidFill>
                <a:latin typeface="Just Another Hand"/>
                <a:ea typeface="Just Another Hand"/>
                <a:cs typeface="Just Another Hand"/>
                <a:sym typeface="Just Another Hand"/>
              </a:defRPr>
            </a:lvl9pPr>
          </a:lstStyle>
          <a:p>
            <a:endParaRPr/>
          </a:p>
        </p:txBody>
      </p:sp>
      <p:sp>
        <p:nvSpPr>
          <p:cNvPr id="7" name="Google Shape;7;p1"/>
          <p:cNvSpPr txBox="1">
            <a:spLocks noGrp="1"/>
          </p:cNvSpPr>
          <p:nvPr>
            <p:ph type="body" idx="1"/>
          </p:nvPr>
        </p:nvSpPr>
        <p:spPr>
          <a:xfrm>
            <a:off x="805250" y="2747175"/>
            <a:ext cx="7332000" cy="17664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5" r:id="rId4"/>
    <p:sldLayoutId id="2147483656" r:id="rId5"/>
    <p:sldLayoutId id="2147483657" r:id="rId6"/>
    <p:sldLayoutId id="2147483658" r:id="rId7"/>
    <p:sldLayoutId id="2147483663" r:id="rId8"/>
    <p:sldLayoutId id="214748367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innovaciondocente.udd.cl/files/2021/06/debate.pdf"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p27"/>
          <p:cNvGrpSpPr/>
          <p:nvPr/>
        </p:nvGrpSpPr>
        <p:grpSpPr>
          <a:xfrm>
            <a:off x="928834" y="448786"/>
            <a:ext cx="7286339" cy="3598636"/>
            <a:chOff x="928834" y="448786"/>
            <a:chExt cx="7286339" cy="3598636"/>
          </a:xfrm>
        </p:grpSpPr>
        <p:sp>
          <p:nvSpPr>
            <p:cNvPr id="148" name="Google Shape;148;p27"/>
            <p:cNvSpPr/>
            <p:nvPr/>
          </p:nvSpPr>
          <p:spPr>
            <a:xfrm rot="296113">
              <a:off x="1072560" y="1406042"/>
              <a:ext cx="6875677" cy="2331400"/>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27"/>
            <p:cNvGrpSpPr/>
            <p:nvPr/>
          </p:nvGrpSpPr>
          <p:grpSpPr>
            <a:xfrm>
              <a:off x="928834" y="448786"/>
              <a:ext cx="7286339" cy="3598636"/>
              <a:chOff x="928834" y="448786"/>
              <a:chExt cx="7286339" cy="3598636"/>
            </a:xfrm>
          </p:grpSpPr>
          <p:sp>
            <p:nvSpPr>
              <p:cNvPr id="150" name="Google Shape;150;p27"/>
              <p:cNvSpPr/>
              <p:nvPr/>
            </p:nvSpPr>
            <p:spPr>
              <a:xfrm rot="296148">
                <a:off x="1054279" y="745055"/>
                <a:ext cx="7035450" cy="3006098"/>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7"/>
              <p:cNvSpPr/>
              <p:nvPr/>
            </p:nvSpPr>
            <p:spPr>
              <a:xfrm>
                <a:off x="1129775" y="1252275"/>
                <a:ext cx="1251975" cy="2266900"/>
              </a:xfrm>
              <a:custGeom>
                <a:avLst/>
                <a:gdLst/>
                <a:ahLst/>
                <a:cxnLst/>
                <a:rect l="l" t="t" r="r" b="b"/>
                <a:pathLst>
                  <a:path w="50079" h="90676" extrusionOk="0">
                    <a:moveTo>
                      <a:pt x="14825" y="89411"/>
                    </a:moveTo>
                    <a:lnTo>
                      <a:pt x="50079" y="90676"/>
                    </a:lnTo>
                    <a:lnTo>
                      <a:pt x="35458" y="1100"/>
                    </a:lnTo>
                    <a:lnTo>
                      <a:pt x="0" y="0"/>
                    </a:lnTo>
                    <a:close/>
                  </a:path>
                </a:pathLst>
              </a:custGeom>
              <a:solidFill>
                <a:srgbClr val="EDD634"/>
              </a:solidFill>
              <a:ln>
                <a:noFill/>
              </a:ln>
            </p:spPr>
          </p:sp>
        </p:grpSp>
      </p:grpSp>
      <p:grpSp>
        <p:nvGrpSpPr>
          <p:cNvPr id="152" name="Google Shape;152;p27"/>
          <p:cNvGrpSpPr/>
          <p:nvPr/>
        </p:nvGrpSpPr>
        <p:grpSpPr>
          <a:xfrm>
            <a:off x="2277551" y="3770067"/>
            <a:ext cx="4588897" cy="585711"/>
            <a:chOff x="611550" y="2773950"/>
            <a:chExt cx="2698875" cy="344475"/>
          </a:xfrm>
        </p:grpSpPr>
        <p:sp>
          <p:nvSpPr>
            <p:cNvPr id="153" name="Google Shape;153;p27"/>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89E1D0">
                <a:alpha val="622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27"/>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89E1D0">
                <a:alpha val="622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55" name="Google Shape;155;p27"/>
          <p:cNvSpPr txBox="1">
            <a:spLocks noGrp="1"/>
          </p:cNvSpPr>
          <p:nvPr>
            <p:ph type="ctrTitle"/>
          </p:nvPr>
        </p:nvSpPr>
        <p:spPr>
          <a:xfrm>
            <a:off x="2021821" y="1464375"/>
            <a:ext cx="5591400" cy="187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dirty="0"/>
              <a:t>Debate Académico</a:t>
            </a:r>
            <a:endParaRPr dirty="0"/>
          </a:p>
        </p:txBody>
      </p:sp>
      <p:sp>
        <p:nvSpPr>
          <p:cNvPr id="156" name="Google Shape;156;p27"/>
          <p:cNvSpPr txBox="1">
            <a:spLocks noGrp="1"/>
          </p:cNvSpPr>
          <p:nvPr>
            <p:ph type="subTitle" idx="1"/>
          </p:nvPr>
        </p:nvSpPr>
        <p:spPr>
          <a:xfrm>
            <a:off x="2455200" y="3757525"/>
            <a:ext cx="4233600" cy="45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a:t>Realizado por: </a:t>
            </a:r>
            <a:r>
              <a:rPr lang="en" dirty="0"/>
              <a:t>Lcdo. Carlos Muñoz Abad</a:t>
            </a:r>
            <a:endParaRPr dirty="0"/>
          </a:p>
        </p:txBody>
      </p:sp>
      <p:grpSp>
        <p:nvGrpSpPr>
          <p:cNvPr id="157" name="Google Shape;157;p27"/>
          <p:cNvGrpSpPr/>
          <p:nvPr/>
        </p:nvGrpSpPr>
        <p:grpSpPr>
          <a:xfrm rot="-397609">
            <a:off x="1077900" y="3845602"/>
            <a:ext cx="941915" cy="939078"/>
            <a:chOff x="7043510" y="2506013"/>
            <a:chExt cx="941933" cy="939096"/>
          </a:xfrm>
        </p:grpSpPr>
        <p:sp>
          <p:nvSpPr>
            <p:cNvPr id="158" name="Google Shape;158;p27"/>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7"/>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7"/>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7"/>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27"/>
          <p:cNvGrpSpPr/>
          <p:nvPr/>
        </p:nvGrpSpPr>
        <p:grpSpPr>
          <a:xfrm rot="-397609">
            <a:off x="519945" y="3794209"/>
            <a:ext cx="861773" cy="855823"/>
            <a:chOff x="6500275" y="2386225"/>
            <a:chExt cx="861790" cy="855840"/>
          </a:xfrm>
        </p:grpSpPr>
        <p:sp>
          <p:nvSpPr>
            <p:cNvPr id="171" name="Google Shape;171;p27"/>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 name="Google Shape;173;p27"/>
          <p:cNvSpPr/>
          <p:nvPr/>
        </p:nvSpPr>
        <p:spPr>
          <a:xfrm rot="-397585">
            <a:off x="1221714" y="3789277"/>
            <a:ext cx="277491" cy="253489"/>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 name="Google Shape;174;p27"/>
          <p:cNvGrpSpPr/>
          <p:nvPr/>
        </p:nvGrpSpPr>
        <p:grpSpPr>
          <a:xfrm flipH="1">
            <a:off x="1428219" y="1964160"/>
            <a:ext cx="327586" cy="485471"/>
            <a:chOff x="4508863" y="1528200"/>
            <a:chExt cx="318850" cy="472800"/>
          </a:xfrm>
        </p:grpSpPr>
        <p:sp>
          <p:nvSpPr>
            <p:cNvPr id="175" name="Google Shape;175;p27"/>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7"/>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7"/>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27"/>
          <p:cNvGrpSpPr/>
          <p:nvPr/>
        </p:nvGrpSpPr>
        <p:grpSpPr>
          <a:xfrm>
            <a:off x="7887879" y="594932"/>
            <a:ext cx="726010" cy="725455"/>
            <a:chOff x="7335698" y="3570615"/>
            <a:chExt cx="799306" cy="798607"/>
          </a:xfrm>
        </p:grpSpPr>
        <p:sp>
          <p:nvSpPr>
            <p:cNvPr id="180" name="Google Shape;180;p27"/>
            <p:cNvSpPr/>
            <p:nvPr/>
          </p:nvSpPr>
          <p:spPr>
            <a:xfrm>
              <a:off x="7340990" y="3576489"/>
              <a:ext cx="788722" cy="786859"/>
            </a:xfrm>
            <a:custGeom>
              <a:avLst/>
              <a:gdLst/>
              <a:ahLst/>
              <a:cxnLst/>
              <a:rect l="l" t="t" r="r" b="b"/>
              <a:pathLst>
                <a:path w="37261" h="37173" extrusionOk="0">
                  <a:moveTo>
                    <a:pt x="3736" y="1"/>
                  </a:moveTo>
                  <a:cubicBezTo>
                    <a:pt x="3366" y="1"/>
                    <a:pt x="3067" y="260"/>
                    <a:pt x="3036" y="637"/>
                  </a:cubicBezTo>
                  <a:lnTo>
                    <a:pt x="34" y="33428"/>
                  </a:lnTo>
                  <a:cubicBezTo>
                    <a:pt x="0" y="33795"/>
                    <a:pt x="300" y="34128"/>
                    <a:pt x="667" y="34195"/>
                  </a:cubicBezTo>
                  <a:lnTo>
                    <a:pt x="33457" y="37164"/>
                  </a:lnTo>
                  <a:cubicBezTo>
                    <a:pt x="33492" y="37170"/>
                    <a:pt x="33527" y="37173"/>
                    <a:pt x="33561" y="37173"/>
                  </a:cubicBezTo>
                  <a:cubicBezTo>
                    <a:pt x="33890" y="37173"/>
                    <a:pt x="34194" y="36892"/>
                    <a:pt x="34225" y="36530"/>
                  </a:cubicBezTo>
                  <a:lnTo>
                    <a:pt x="37227" y="3773"/>
                  </a:lnTo>
                  <a:cubicBezTo>
                    <a:pt x="37260" y="3373"/>
                    <a:pt x="36960" y="3039"/>
                    <a:pt x="36593" y="3006"/>
                  </a:cubicBezTo>
                  <a:lnTo>
                    <a:pt x="3803" y="4"/>
                  </a:lnTo>
                  <a:cubicBezTo>
                    <a:pt x="3780" y="2"/>
                    <a:pt x="3758" y="1"/>
                    <a:pt x="37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7"/>
            <p:cNvSpPr/>
            <p:nvPr/>
          </p:nvSpPr>
          <p:spPr>
            <a:xfrm>
              <a:off x="7335698" y="3570615"/>
              <a:ext cx="799306" cy="798607"/>
            </a:xfrm>
            <a:custGeom>
              <a:avLst/>
              <a:gdLst/>
              <a:ahLst/>
              <a:cxnLst/>
              <a:rect l="l" t="t" r="r" b="b"/>
              <a:pathLst>
                <a:path w="37761" h="37728" extrusionOk="0">
                  <a:moveTo>
                    <a:pt x="3169" y="1"/>
                  </a:moveTo>
                  <a:lnTo>
                    <a:pt x="3169" y="4"/>
                  </a:lnTo>
                  <a:lnTo>
                    <a:pt x="3169" y="4"/>
                  </a:lnTo>
                  <a:lnTo>
                    <a:pt x="3427" y="26"/>
                  </a:lnTo>
                  <a:lnTo>
                    <a:pt x="3427" y="26"/>
                  </a:lnTo>
                  <a:lnTo>
                    <a:pt x="3169" y="1"/>
                  </a:lnTo>
                  <a:close/>
                  <a:moveTo>
                    <a:pt x="7005" y="368"/>
                  </a:moveTo>
                  <a:lnTo>
                    <a:pt x="10741" y="701"/>
                  </a:lnTo>
                  <a:lnTo>
                    <a:pt x="10407" y="4471"/>
                  </a:lnTo>
                  <a:lnTo>
                    <a:pt x="6638" y="4104"/>
                  </a:lnTo>
                  <a:lnTo>
                    <a:pt x="7005" y="368"/>
                  </a:lnTo>
                  <a:close/>
                  <a:moveTo>
                    <a:pt x="14677" y="1068"/>
                  </a:moveTo>
                  <a:lnTo>
                    <a:pt x="18447" y="1402"/>
                  </a:lnTo>
                  <a:lnTo>
                    <a:pt x="18080" y="5171"/>
                  </a:lnTo>
                  <a:lnTo>
                    <a:pt x="14344" y="4804"/>
                  </a:lnTo>
                  <a:lnTo>
                    <a:pt x="14677" y="1068"/>
                  </a:lnTo>
                  <a:close/>
                  <a:moveTo>
                    <a:pt x="18547" y="1402"/>
                  </a:moveTo>
                  <a:lnTo>
                    <a:pt x="22283" y="1769"/>
                  </a:lnTo>
                  <a:lnTo>
                    <a:pt x="21949" y="5505"/>
                  </a:lnTo>
                  <a:lnTo>
                    <a:pt x="18180" y="5171"/>
                  </a:lnTo>
                  <a:lnTo>
                    <a:pt x="18547" y="1402"/>
                  </a:lnTo>
                  <a:close/>
                  <a:moveTo>
                    <a:pt x="22349" y="1769"/>
                  </a:moveTo>
                  <a:lnTo>
                    <a:pt x="26119" y="2102"/>
                  </a:lnTo>
                  <a:lnTo>
                    <a:pt x="25785" y="5872"/>
                  </a:lnTo>
                  <a:lnTo>
                    <a:pt x="22016" y="5538"/>
                  </a:lnTo>
                  <a:lnTo>
                    <a:pt x="22349" y="1769"/>
                  </a:lnTo>
                  <a:close/>
                  <a:moveTo>
                    <a:pt x="26185" y="2136"/>
                  </a:moveTo>
                  <a:lnTo>
                    <a:pt x="29955" y="2503"/>
                  </a:lnTo>
                  <a:lnTo>
                    <a:pt x="29621" y="6239"/>
                  </a:lnTo>
                  <a:lnTo>
                    <a:pt x="25852" y="5905"/>
                  </a:lnTo>
                  <a:lnTo>
                    <a:pt x="26185" y="2136"/>
                  </a:lnTo>
                  <a:close/>
                  <a:moveTo>
                    <a:pt x="30055" y="2503"/>
                  </a:moveTo>
                  <a:lnTo>
                    <a:pt x="33791" y="2836"/>
                  </a:lnTo>
                  <a:lnTo>
                    <a:pt x="33457" y="6606"/>
                  </a:lnTo>
                  <a:lnTo>
                    <a:pt x="29688" y="6239"/>
                  </a:lnTo>
                  <a:lnTo>
                    <a:pt x="30055" y="2503"/>
                  </a:lnTo>
                  <a:close/>
                  <a:moveTo>
                    <a:pt x="33891" y="2836"/>
                  </a:moveTo>
                  <a:lnTo>
                    <a:pt x="37660" y="3170"/>
                  </a:lnTo>
                  <a:lnTo>
                    <a:pt x="37327" y="6939"/>
                  </a:lnTo>
                  <a:lnTo>
                    <a:pt x="33557" y="6606"/>
                  </a:lnTo>
                  <a:lnTo>
                    <a:pt x="33891" y="2836"/>
                  </a:lnTo>
                  <a:close/>
                  <a:moveTo>
                    <a:pt x="2802" y="3837"/>
                  </a:moveTo>
                  <a:lnTo>
                    <a:pt x="6538" y="4204"/>
                  </a:lnTo>
                  <a:lnTo>
                    <a:pt x="6204" y="7940"/>
                  </a:lnTo>
                  <a:lnTo>
                    <a:pt x="2468" y="7606"/>
                  </a:lnTo>
                  <a:lnTo>
                    <a:pt x="2802" y="3837"/>
                  </a:lnTo>
                  <a:close/>
                  <a:moveTo>
                    <a:pt x="6638" y="4204"/>
                  </a:moveTo>
                  <a:lnTo>
                    <a:pt x="10407" y="4537"/>
                  </a:lnTo>
                  <a:lnTo>
                    <a:pt x="10041" y="8307"/>
                  </a:lnTo>
                  <a:lnTo>
                    <a:pt x="6305" y="7973"/>
                  </a:lnTo>
                  <a:lnTo>
                    <a:pt x="6638" y="4204"/>
                  </a:lnTo>
                  <a:close/>
                  <a:moveTo>
                    <a:pt x="2435" y="7706"/>
                  </a:moveTo>
                  <a:lnTo>
                    <a:pt x="2370" y="8440"/>
                  </a:lnTo>
                  <a:lnTo>
                    <a:pt x="2435" y="7773"/>
                  </a:lnTo>
                  <a:lnTo>
                    <a:pt x="2435" y="7706"/>
                  </a:lnTo>
                  <a:close/>
                  <a:moveTo>
                    <a:pt x="10508" y="4571"/>
                  </a:moveTo>
                  <a:lnTo>
                    <a:pt x="14244" y="4904"/>
                  </a:lnTo>
                  <a:lnTo>
                    <a:pt x="13910" y="8640"/>
                  </a:lnTo>
                  <a:lnTo>
                    <a:pt x="10141" y="8307"/>
                  </a:lnTo>
                  <a:lnTo>
                    <a:pt x="10508" y="4571"/>
                  </a:lnTo>
                  <a:close/>
                  <a:moveTo>
                    <a:pt x="14344" y="4904"/>
                  </a:moveTo>
                  <a:lnTo>
                    <a:pt x="18080" y="5238"/>
                  </a:lnTo>
                  <a:lnTo>
                    <a:pt x="17746" y="9007"/>
                  </a:lnTo>
                  <a:lnTo>
                    <a:pt x="13977" y="8674"/>
                  </a:lnTo>
                  <a:lnTo>
                    <a:pt x="14344" y="4904"/>
                  </a:lnTo>
                  <a:close/>
                  <a:moveTo>
                    <a:pt x="18180" y="5271"/>
                  </a:moveTo>
                  <a:lnTo>
                    <a:pt x="21916" y="5605"/>
                  </a:lnTo>
                  <a:lnTo>
                    <a:pt x="21582" y="9341"/>
                  </a:lnTo>
                  <a:lnTo>
                    <a:pt x="17846" y="9007"/>
                  </a:lnTo>
                  <a:lnTo>
                    <a:pt x="18180" y="5271"/>
                  </a:lnTo>
                  <a:close/>
                  <a:moveTo>
                    <a:pt x="22016" y="5605"/>
                  </a:moveTo>
                  <a:lnTo>
                    <a:pt x="25752" y="5972"/>
                  </a:lnTo>
                  <a:lnTo>
                    <a:pt x="25418" y="9708"/>
                  </a:lnTo>
                  <a:lnTo>
                    <a:pt x="21682" y="9374"/>
                  </a:lnTo>
                  <a:lnTo>
                    <a:pt x="22016" y="5605"/>
                  </a:lnTo>
                  <a:close/>
                  <a:moveTo>
                    <a:pt x="25852" y="5972"/>
                  </a:moveTo>
                  <a:lnTo>
                    <a:pt x="29621" y="6339"/>
                  </a:lnTo>
                  <a:lnTo>
                    <a:pt x="29254" y="10075"/>
                  </a:lnTo>
                  <a:lnTo>
                    <a:pt x="25518" y="9741"/>
                  </a:lnTo>
                  <a:lnTo>
                    <a:pt x="25852" y="5972"/>
                  </a:lnTo>
                  <a:close/>
                  <a:moveTo>
                    <a:pt x="29688" y="6339"/>
                  </a:moveTo>
                  <a:lnTo>
                    <a:pt x="33457" y="6672"/>
                  </a:lnTo>
                  <a:lnTo>
                    <a:pt x="33090" y="10442"/>
                  </a:lnTo>
                  <a:lnTo>
                    <a:pt x="29354" y="10108"/>
                  </a:lnTo>
                  <a:lnTo>
                    <a:pt x="29688" y="6339"/>
                  </a:lnTo>
                  <a:close/>
                  <a:moveTo>
                    <a:pt x="33557" y="6672"/>
                  </a:moveTo>
                  <a:lnTo>
                    <a:pt x="37293" y="7006"/>
                  </a:lnTo>
                  <a:lnTo>
                    <a:pt x="36960" y="10775"/>
                  </a:lnTo>
                  <a:lnTo>
                    <a:pt x="33190" y="10442"/>
                  </a:lnTo>
                  <a:lnTo>
                    <a:pt x="33557" y="6672"/>
                  </a:lnTo>
                  <a:close/>
                  <a:moveTo>
                    <a:pt x="6305" y="8040"/>
                  </a:moveTo>
                  <a:lnTo>
                    <a:pt x="10041" y="8407"/>
                  </a:lnTo>
                  <a:lnTo>
                    <a:pt x="9707" y="12143"/>
                  </a:lnTo>
                  <a:lnTo>
                    <a:pt x="5938" y="11809"/>
                  </a:lnTo>
                  <a:lnTo>
                    <a:pt x="6305" y="8040"/>
                  </a:lnTo>
                  <a:close/>
                  <a:moveTo>
                    <a:pt x="10141" y="8407"/>
                  </a:moveTo>
                  <a:lnTo>
                    <a:pt x="13910" y="8740"/>
                  </a:lnTo>
                  <a:lnTo>
                    <a:pt x="13543" y="12510"/>
                  </a:lnTo>
                  <a:lnTo>
                    <a:pt x="9807" y="12143"/>
                  </a:lnTo>
                  <a:lnTo>
                    <a:pt x="10141" y="8407"/>
                  </a:lnTo>
                  <a:close/>
                  <a:moveTo>
                    <a:pt x="13977" y="8740"/>
                  </a:moveTo>
                  <a:lnTo>
                    <a:pt x="17746" y="9107"/>
                  </a:lnTo>
                  <a:lnTo>
                    <a:pt x="17379" y="12843"/>
                  </a:lnTo>
                  <a:lnTo>
                    <a:pt x="13643" y="12510"/>
                  </a:lnTo>
                  <a:lnTo>
                    <a:pt x="13977" y="8740"/>
                  </a:lnTo>
                  <a:close/>
                  <a:moveTo>
                    <a:pt x="17813" y="9107"/>
                  </a:moveTo>
                  <a:lnTo>
                    <a:pt x="21582" y="9441"/>
                  </a:lnTo>
                  <a:lnTo>
                    <a:pt x="21249" y="13210"/>
                  </a:lnTo>
                  <a:lnTo>
                    <a:pt x="17479" y="12843"/>
                  </a:lnTo>
                  <a:lnTo>
                    <a:pt x="17813" y="9107"/>
                  </a:lnTo>
                  <a:close/>
                  <a:moveTo>
                    <a:pt x="21682" y="9441"/>
                  </a:moveTo>
                  <a:lnTo>
                    <a:pt x="25418" y="9808"/>
                  </a:lnTo>
                  <a:lnTo>
                    <a:pt x="25085" y="13544"/>
                  </a:lnTo>
                  <a:lnTo>
                    <a:pt x="21315" y="13210"/>
                  </a:lnTo>
                  <a:lnTo>
                    <a:pt x="21682" y="9441"/>
                  </a:lnTo>
                  <a:close/>
                  <a:moveTo>
                    <a:pt x="25518" y="9841"/>
                  </a:moveTo>
                  <a:lnTo>
                    <a:pt x="29254" y="10175"/>
                  </a:lnTo>
                  <a:lnTo>
                    <a:pt x="28921" y="13944"/>
                  </a:lnTo>
                  <a:lnTo>
                    <a:pt x="25151" y="13577"/>
                  </a:lnTo>
                  <a:lnTo>
                    <a:pt x="25518" y="9841"/>
                  </a:lnTo>
                  <a:close/>
                  <a:moveTo>
                    <a:pt x="29354" y="10175"/>
                  </a:moveTo>
                  <a:lnTo>
                    <a:pt x="33090" y="10542"/>
                  </a:lnTo>
                  <a:lnTo>
                    <a:pt x="32757" y="14278"/>
                  </a:lnTo>
                  <a:lnTo>
                    <a:pt x="28987" y="13944"/>
                  </a:lnTo>
                  <a:lnTo>
                    <a:pt x="29354" y="10175"/>
                  </a:lnTo>
                  <a:close/>
                  <a:moveTo>
                    <a:pt x="33190" y="10542"/>
                  </a:moveTo>
                  <a:lnTo>
                    <a:pt x="36960" y="10875"/>
                  </a:lnTo>
                  <a:lnTo>
                    <a:pt x="36626" y="14611"/>
                  </a:lnTo>
                  <a:lnTo>
                    <a:pt x="32857" y="14278"/>
                  </a:lnTo>
                  <a:lnTo>
                    <a:pt x="33190" y="10542"/>
                  </a:lnTo>
                  <a:close/>
                  <a:moveTo>
                    <a:pt x="2102" y="11542"/>
                  </a:moveTo>
                  <a:lnTo>
                    <a:pt x="5871" y="11876"/>
                  </a:lnTo>
                  <a:lnTo>
                    <a:pt x="5504" y="15645"/>
                  </a:lnTo>
                  <a:lnTo>
                    <a:pt x="1768" y="15278"/>
                  </a:lnTo>
                  <a:lnTo>
                    <a:pt x="2102" y="11542"/>
                  </a:lnTo>
                  <a:close/>
                  <a:moveTo>
                    <a:pt x="5938" y="11876"/>
                  </a:moveTo>
                  <a:lnTo>
                    <a:pt x="9707" y="12243"/>
                  </a:lnTo>
                  <a:lnTo>
                    <a:pt x="9340" y="15979"/>
                  </a:lnTo>
                  <a:lnTo>
                    <a:pt x="5604" y="15645"/>
                  </a:lnTo>
                  <a:lnTo>
                    <a:pt x="5938" y="11876"/>
                  </a:lnTo>
                  <a:close/>
                  <a:moveTo>
                    <a:pt x="9774" y="12243"/>
                  </a:moveTo>
                  <a:lnTo>
                    <a:pt x="13543" y="12576"/>
                  </a:lnTo>
                  <a:lnTo>
                    <a:pt x="13209" y="16346"/>
                  </a:lnTo>
                  <a:lnTo>
                    <a:pt x="9440" y="16012"/>
                  </a:lnTo>
                  <a:lnTo>
                    <a:pt x="9774" y="12243"/>
                  </a:lnTo>
                  <a:close/>
                  <a:moveTo>
                    <a:pt x="13643" y="12610"/>
                  </a:moveTo>
                  <a:lnTo>
                    <a:pt x="17379" y="12943"/>
                  </a:lnTo>
                  <a:lnTo>
                    <a:pt x="17046" y="16679"/>
                  </a:lnTo>
                  <a:lnTo>
                    <a:pt x="13276" y="16346"/>
                  </a:lnTo>
                  <a:lnTo>
                    <a:pt x="13643" y="12610"/>
                  </a:lnTo>
                  <a:close/>
                  <a:moveTo>
                    <a:pt x="17479" y="12943"/>
                  </a:moveTo>
                  <a:lnTo>
                    <a:pt x="21215" y="13277"/>
                  </a:lnTo>
                  <a:lnTo>
                    <a:pt x="20882" y="17046"/>
                  </a:lnTo>
                  <a:lnTo>
                    <a:pt x="17146" y="16713"/>
                  </a:lnTo>
                  <a:lnTo>
                    <a:pt x="17479" y="12943"/>
                  </a:lnTo>
                  <a:close/>
                  <a:moveTo>
                    <a:pt x="21315" y="13310"/>
                  </a:moveTo>
                  <a:lnTo>
                    <a:pt x="25085" y="13644"/>
                  </a:lnTo>
                  <a:lnTo>
                    <a:pt x="24718" y="17380"/>
                  </a:lnTo>
                  <a:lnTo>
                    <a:pt x="20982" y="17046"/>
                  </a:lnTo>
                  <a:lnTo>
                    <a:pt x="21315" y="13310"/>
                  </a:lnTo>
                  <a:close/>
                  <a:moveTo>
                    <a:pt x="25151" y="13677"/>
                  </a:moveTo>
                  <a:lnTo>
                    <a:pt x="28887" y="14011"/>
                  </a:lnTo>
                  <a:lnTo>
                    <a:pt x="28554" y="17780"/>
                  </a:lnTo>
                  <a:lnTo>
                    <a:pt x="24818" y="17413"/>
                  </a:lnTo>
                  <a:lnTo>
                    <a:pt x="25151" y="13677"/>
                  </a:lnTo>
                  <a:close/>
                  <a:moveTo>
                    <a:pt x="28987" y="14011"/>
                  </a:moveTo>
                  <a:lnTo>
                    <a:pt x="32757" y="14378"/>
                  </a:lnTo>
                  <a:lnTo>
                    <a:pt x="32390" y="18114"/>
                  </a:lnTo>
                  <a:lnTo>
                    <a:pt x="28654" y="17780"/>
                  </a:lnTo>
                  <a:lnTo>
                    <a:pt x="28987" y="14011"/>
                  </a:lnTo>
                  <a:close/>
                  <a:moveTo>
                    <a:pt x="32857" y="14378"/>
                  </a:moveTo>
                  <a:lnTo>
                    <a:pt x="36593" y="14711"/>
                  </a:lnTo>
                  <a:lnTo>
                    <a:pt x="36259" y="18481"/>
                  </a:lnTo>
                  <a:lnTo>
                    <a:pt x="32523" y="18114"/>
                  </a:lnTo>
                  <a:lnTo>
                    <a:pt x="32857" y="14378"/>
                  </a:lnTo>
                  <a:close/>
                  <a:moveTo>
                    <a:pt x="1735" y="15378"/>
                  </a:moveTo>
                  <a:lnTo>
                    <a:pt x="1401" y="19148"/>
                  </a:lnTo>
                  <a:lnTo>
                    <a:pt x="1404" y="19148"/>
                  </a:lnTo>
                  <a:lnTo>
                    <a:pt x="1404" y="19148"/>
                  </a:lnTo>
                  <a:lnTo>
                    <a:pt x="1735" y="15445"/>
                  </a:lnTo>
                  <a:lnTo>
                    <a:pt x="1735" y="15378"/>
                  </a:lnTo>
                  <a:close/>
                  <a:moveTo>
                    <a:pt x="5604" y="15745"/>
                  </a:moveTo>
                  <a:lnTo>
                    <a:pt x="9340" y="16079"/>
                  </a:lnTo>
                  <a:lnTo>
                    <a:pt x="9006" y="19815"/>
                  </a:lnTo>
                  <a:lnTo>
                    <a:pt x="5237" y="19481"/>
                  </a:lnTo>
                  <a:lnTo>
                    <a:pt x="5604" y="15745"/>
                  </a:lnTo>
                  <a:close/>
                  <a:moveTo>
                    <a:pt x="9440" y="16079"/>
                  </a:moveTo>
                  <a:lnTo>
                    <a:pt x="13176" y="16413"/>
                  </a:lnTo>
                  <a:lnTo>
                    <a:pt x="12843" y="20182"/>
                  </a:lnTo>
                  <a:lnTo>
                    <a:pt x="9107" y="19848"/>
                  </a:lnTo>
                  <a:lnTo>
                    <a:pt x="9440" y="16079"/>
                  </a:lnTo>
                  <a:close/>
                  <a:moveTo>
                    <a:pt x="13276" y="16446"/>
                  </a:moveTo>
                  <a:lnTo>
                    <a:pt x="17046" y="16779"/>
                  </a:lnTo>
                  <a:lnTo>
                    <a:pt x="16679" y="20549"/>
                  </a:lnTo>
                  <a:lnTo>
                    <a:pt x="12943" y="20182"/>
                  </a:lnTo>
                  <a:lnTo>
                    <a:pt x="13276" y="16446"/>
                  </a:lnTo>
                  <a:close/>
                  <a:moveTo>
                    <a:pt x="17112" y="16779"/>
                  </a:moveTo>
                  <a:lnTo>
                    <a:pt x="20882" y="17146"/>
                  </a:lnTo>
                  <a:lnTo>
                    <a:pt x="20515" y="20882"/>
                  </a:lnTo>
                  <a:lnTo>
                    <a:pt x="16779" y="20549"/>
                  </a:lnTo>
                  <a:lnTo>
                    <a:pt x="17112" y="16779"/>
                  </a:lnTo>
                  <a:close/>
                  <a:moveTo>
                    <a:pt x="20948" y="17146"/>
                  </a:moveTo>
                  <a:lnTo>
                    <a:pt x="24718" y="17480"/>
                  </a:lnTo>
                  <a:lnTo>
                    <a:pt x="24384" y="21249"/>
                  </a:lnTo>
                  <a:lnTo>
                    <a:pt x="20615" y="20882"/>
                  </a:lnTo>
                  <a:lnTo>
                    <a:pt x="20948" y="17146"/>
                  </a:lnTo>
                  <a:close/>
                  <a:moveTo>
                    <a:pt x="24818" y="17513"/>
                  </a:moveTo>
                  <a:lnTo>
                    <a:pt x="28554" y="17880"/>
                  </a:lnTo>
                  <a:lnTo>
                    <a:pt x="28220" y="21616"/>
                  </a:lnTo>
                  <a:lnTo>
                    <a:pt x="24451" y="21283"/>
                  </a:lnTo>
                  <a:lnTo>
                    <a:pt x="24818" y="17513"/>
                  </a:lnTo>
                  <a:close/>
                  <a:moveTo>
                    <a:pt x="28654" y="17880"/>
                  </a:moveTo>
                  <a:lnTo>
                    <a:pt x="32390" y="18214"/>
                  </a:lnTo>
                  <a:lnTo>
                    <a:pt x="32056" y="21950"/>
                  </a:lnTo>
                  <a:lnTo>
                    <a:pt x="28287" y="21616"/>
                  </a:lnTo>
                  <a:lnTo>
                    <a:pt x="28654" y="17880"/>
                  </a:lnTo>
                  <a:close/>
                  <a:moveTo>
                    <a:pt x="32490" y="18214"/>
                  </a:moveTo>
                  <a:lnTo>
                    <a:pt x="36226" y="18547"/>
                  </a:lnTo>
                  <a:lnTo>
                    <a:pt x="35892" y="22317"/>
                  </a:lnTo>
                  <a:lnTo>
                    <a:pt x="32123" y="21983"/>
                  </a:lnTo>
                  <a:lnTo>
                    <a:pt x="32490" y="18214"/>
                  </a:lnTo>
                  <a:close/>
                  <a:moveTo>
                    <a:pt x="1401" y="19215"/>
                  </a:moveTo>
                  <a:lnTo>
                    <a:pt x="1067" y="22984"/>
                  </a:lnTo>
                  <a:lnTo>
                    <a:pt x="1070" y="22984"/>
                  </a:lnTo>
                  <a:lnTo>
                    <a:pt x="1070" y="22984"/>
                  </a:lnTo>
                  <a:lnTo>
                    <a:pt x="1401" y="19281"/>
                  </a:lnTo>
                  <a:lnTo>
                    <a:pt x="1401" y="19215"/>
                  </a:lnTo>
                  <a:close/>
                  <a:moveTo>
                    <a:pt x="5237" y="19581"/>
                  </a:moveTo>
                  <a:lnTo>
                    <a:pt x="9006" y="19915"/>
                  </a:lnTo>
                  <a:lnTo>
                    <a:pt x="8640" y="23684"/>
                  </a:lnTo>
                  <a:lnTo>
                    <a:pt x="4904" y="23318"/>
                  </a:lnTo>
                  <a:lnTo>
                    <a:pt x="5237" y="19581"/>
                  </a:lnTo>
                  <a:close/>
                  <a:moveTo>
                    <a:pt x="9107" y="19948"/>
                  </a:moveTo>
                  <a:lnTo>
                    <a:pt x="12843" y="20282"/>
                  </a:lnTo>
                  <a:lnTo>
                    <a:pt x="12509" y="24018"/>
                  </a:lnTo>
                  <a:lnTo>
                    <a:pt x="8740" y="23684"/>
                  </a:lnTo>
                  <a:lnTo>
                    <a:pt x="9107" y="19948"/>
                  </a:lnTo>
                  <a:close/>
                  <a:moveTo>
                    <a:pt x="12909" y="20282"/>
                  </a:moveTo>
                  <a:lnTo>
                    <a:pt x="16679" y="20616"/>
                  </a:lnTo>
                  <a:lnTo>
                    <a:pt x="16345" y="24385"/>
                  </a:lnTo>
                  <a:lnTo>
                    <a:pt x="12576" y="24018"/>
                  </a:lnTo>
                  <a:lnTo>
                    <a:pt x="12909" y="20282"/>
                  </a:lnTo>
                  <a:close/>
                  <a:moveTo>
                    <a:pt x="16779" y="20649"/>
                  </a:moveTo>
                  <a:lnTo>
                    <a:pt x="20515" y="20982"/>
                  </a:lnTo>
                  <a:lnTo>
                    <a:pt x="20181" y="24719"/>
                  </a:lnTo>
                  <a:lnTo>
                    <a:pt x="16412" y="24385"/>
                  </a:lnTo>
                  <a:lnTo>
                    <a:pt x="16779" y="20649"/>
                  </a:lnTo>
                  <a:close/>
                  <a:moveTo>
                    <a:pt x="20615" y="20982"/>
                  </a:moveTo>
                  <a:lnTo>
                    <a:pt x="24384" y="21316"/>
                  </a:lnTo>
                  <a:lnTo>
                    <a:pt x="24017" y="25085"/>
                  </a:lnTo>
                  <a:lnTo>
                    <a:pt x="20281" y="24752"/>
                  </a:lnTo>
                  <a:lnTo>
                    <a:pt x="20615" y="20982"/>
                  </a:lnTo>
                  <a:close/>
                  <a:moveTo>
                    <a:pt x="24451" y="21349"/>
                  </a:moveTo>
                  <a:lnTo>
                    <a:pt x="28220" y="21716"/>
                  </a:lnTo>
                  <a:lnTo>
                    <a:pt x="27853" y="25452"/>
                  </a:lnTo>
                  <a:lnTo>
                    <a:pt x="24117" y="25119"/>
                  </a:lnTo>
                  <a:lnTo>
                    <a:pt x="24451" y="21349"/>
                  </a:lnTo>
                  <a:close/>
                  <a:moveTo>
                    <a:pt x="28287" y="21716"/>
                  </a:moveTo>
                  <a:lnTo>
                    <a:pt x="32023" y="22050"/>
                  </a:lnTo>
                  <a:lnTo>
                    <a:pt x="31689" y="25819"/>
                  </a:lnTo>
                  <a:lnTo>
                    <a:pt x="27953" y="25452"/>
                  </a:lnTo>
                  <a:lnTo>
                    <a:pt x="28287" y="21716"/>
                  </a:lnTo>
                  <a:close/>
                  <a:moveTo>
                    <a:pt x="32123" y="22050"/>
                  </a:moveTo>
                  <a:lnTo>
                    <a:pt x="35892" y="22417"/>
                  </a:lnTo>
                  <a:lnTo>
                    <a:pt x="35525" y="26153"/>
                  </a:lnTo>
                  <a:lnTo>
                    <a:pt x="31789" y="25819"/>
                  </a:lnTo>
                  <a:lnTo>
                    <a:pt x="32123" y="22050"/>
                  </a:lnTo>
                  <a:close/>
                  <a:moveTo>
                    <a:pt x="1067" y="23084"/>
                  </a:moveTo>
                  <a:lnTo>
                    <a:pt x="701" y="26820"/>
                  </a:lnTo>
                  <a:lnTo>
                    <a:pt x="704" y="26820"/>
                  </a:lnTo>
                  <a:lnTo>
                    <a:pt x="704" y="26820"/>
                  </a:lnTo>
                  <a:lnTo>
                    <a:pt x="1067" y="23117"/>
                  </a:lnTo>
                  <a:lnTo>
                    <a:pt x="1067" y="23084"/>
                  </a:lnTo>
                  <a:close/>
                  <a:moveTo>
                    <a:pt x="4904" y="23418"/>
                  </a:moveTo>
                  <a:lnTo>
                    <a:pt x="8640" y="23751"/>
                  </a:lnTo>
                  <a:lnTo>
                    <a:pt x="8306" y="27521"/>
                  </a:lnTo>
                  <a:lnTo>
                    <a:pt x="4537" y="27187"/>
                  </a:lnTo>
                  <a:lnTo>
                    <a:pt x="4904" y="23418"/>
                  </a:lnTo>
                  <a:close/>
                  <a:moveTo>
                    <a:pt x="8740" y="23785"/>
                  </a:moveTo>
                  <a:lnTo>
                    <a:pt x="12476" y="24118"/>
                  </a:lnTo>
                  <a:lnTo>
                    <a:pt x="12142" y="27854"/>
                  </a:lnTo>
                  <a:lnTo>
                    <a:pt x="8406" y="27521"/>
                  </a:lnTo>
                  <a:lnTo>
                    <a:pt x="8740" y="23785"/>
                  </a:lnTo>
                  <a:close/>
                  <a:moveTo>
                    <a:pt x="12576" y="24118"/>
                  </a:moveTo>
                  <a:lnTo>
                    <a:pt x="16312" y="24452"/>
                  </a:lnTo>
                  <a:lnTo>
                    <a:pt x="15978" y="28221"/>
                  </a:lnTo>
                  <a:lnTo>
                    <a:pt x="12242" y="27887"/>
                  </a:lnTo>
                  <a:lnTo>
                    <a:pt x="12576" y="24118"/>
                  </a:lnTo>
                  <a:close/>
                  <a:moveTo>
                    <a:pt x="16412" y="24485"/>
                  </a:moveTo>
                  <a:lnTo>
                    <a:pt x="20181" y="24819"/>
                  </a:lnTo>
                  <a:lnTo>
                    <a:pt x="19814" y="28588"/>
                  </a:lnTo>
                  <a:lnTo>
                    <a:pt x="16078" y="28221"/>
                  </a:lnTo>
                  <a:lnTo>
                    <a:pt x="16412" y="24485"/>
                  </a:lnTo>
                  <a:close/>
                  <a:moveTo>
                    <a:pt x="20248" y="24819"/>
                  </a:moveTo>
                  <a:lnTo>
                    <a:pt x="24017" y="25186"/>
                  </a:lnTo>
                  <a:lnTo>
                    <a:pt x="23684" y="28922"/>
                  </a:lnTo>
                  <a:lnTo>
                    <a:pt x="19914" y="28588"/>
                  </a:lnTo>
                  <a:lnTo>
                    <a:pt x="20248" y="24819"/>
                  </a:lnTo>
                  <a:close/>
                  <a:moveTo>
                    <a:pt x="24084" y="25219"/>
                  </a:moveTo>
                  <a:lnTo>
                    <a:pt x="27853" y="25552"/>
                  </a:lnTo>
                  <a:lnTo>
                    <a:pt x="27520" y="29322"/>
                  </a:lnTo>
                  <a:lnTo>
                    <a:pt x="23750" y="28955"/>
                  </a:lnTo>
                  <a:lnTo>
                    <a:pt x="24084" y="25219"/>
                  </a:lnTo>
                  <a:close/>
                  <a:moveTo>
                    <a:pt x="27953" y="25552"/>
                  </a:moveTo>
                  <a:lnTo>
                    <a:pt x="31689" y="25886"/>
                  </a:lnTo>
                  <a:lnTo>
                    <a:pt x="31356" y="29655"/>
                  </a:lnTo>
                  <a:lnTo>
                    <a:pt x="27586" y="29322"/>
                  </a:lnTo>
                  <a:lnTo>
                    <a:pt x="27953" y="25552"/>
                  </a:lnTo>
                  <a:close/>
                  <a:moveTo>
                    <a:pt x="31789" y="25919"/>
                  </a:moveTo>
                  <a:lnTo>
                    <a:pt x="35525" y="26253"/>
                  </a:lnTo>
                  <a:lnTo>
                    <a:pt x="35192" y="29989"/>
                  </a:lnTo>
                  <a:lnTo>
                    <a:pt x="31422" y="29655"/>
                  </a:lnTo>
                  <a:lnTo>
                    <a:pt x="31789" y="25919"/>
                  </a:lnTo>
                  <a:close/>
                  <a:moveTo>
                    <a:pt x="701" y="26920"/>
                  </a:moveTo>
                  <a:lnTo>
                    <a:pt x="367" y="30656"/>
                  </a:lnTo>
                  <a:lnTo>
                    <a:pt x="370" y="30656"/>
                  </a:lnTo>
                  <a:lnTo>
                    <a:pt x="370" y="30656"/>
                  </a:lnTo>
                  <a:lnTo>
                    <a:pt x="701" y="26953"/>
                  </a:lnTo>
                  <a:lnTo>
                    <a:pt x="701" y="26920"/>
                  </a:lnTo>
                  <a:close/>
                  <a:moveTo>
                    <a:pt x="4537" y="27254"/>
                  </a:moveTo>
                  <a:lnTo>
                    <a:pt x="8273" y="27621"/>
                  </a:lnTo>
                  <a:lnTo>
                    <a:pt x="7939" y="31357"/>
                  </a:lnTo>
                  <a:lnTo>
                    <a:pt x="4203" y="31023"/>
                  </a:lnTo>
                  <a:lnTo>
                    <a:pt x="4537" y="27254"/>
                  </a:lnTo>
                  <a:close/>
                  <a:moveTo>
                    <a:pt x="8373" y="27621"/>
                  </a:moveTo>
                  <a:lnTo>
                    <a:pt x="12142" y="27954"/>
                  </a:lnTo>
                  <a:lnTo>
                    <a:pt x="11808" y="31724"/>
                  </a:lnTo>
                  <a:lnTo>
                    <a:pt x="8039" y="31390"/>
                  </a:lnTo>
                  <a:lnTo>
                    <a:pt x="8373" y="27621"/>
                  </a:lnTo>
                  <a:close/>
                  <a:moveTo>
                    <a:pt x="12242" y="27954"/>
                  </a:moveTo>
                  <a:lnTo>
                    <a:pt x="15978" y="28321"/>
                  </a:lnTo>
                  <a:lnTo>
                    <a:pt x="15645" y="32057"/>
                  </a:lnTo>
                  <a:lnTo>
                    <a:pt x="11875" y="31724"/>
                  </a:lnTo>
                  <a:lnTo>
                    <a:pt x="12242" y="27954"/>
                  </a:lnTo>
                  <a:close/>
                  <a:moveTo>
                    <a:pt x="16078" y="28321"/>
                  </a:moveTo>
                  <a:lnTo>
                    <a:pt x="19814" y="28655"/>
                  </a:lnTo>
                  <a:lnTo>
                    <a:pt x="19481" y="32424"/>
                  </a:lnTo>
                  <a:lnTo>
                    <a:pt x="15711" y="32057"/>
                  </a:lnTo>
                  <a:lnTo>
                    <a:pt x="16078" y="28321"/>
                  </a:lnTo>
                  <a:close/>
                  <a:moveTo>
                    <a:pt x="19914" y="28688"/>
                  </a:moveTo>
                  <a:lnTo>
                    <a:pt x="23650" y="29022"/>
                  </a:lnTo>
                  <a:lnTo>
                    <a:pt x="23317" y="32758"/>
                  </a:lnTo>
                  <a:lnTo>
                    <a:pt x="19581" y="32424"/>
                  </a:lnTo>
                  <a:lnTo>
                    <a:pt x="19914" y="28688"/>
                  </a:lnTo>
                  <a:close/>
                  <a:moveTo>
                    <a:pt x="23750" y="29022"/>
                  </a:moveTo>
                  <a:lnTo>
                    <a:pt x="27486" y="29355"/>
                  </a:lnTo>
                  <a:lnTo>
                    <a:pt x="27153" y="33125"/>
                  </a:lnTo>
                  <a:lnTo>
                    <a:pt x="23417" y="32791"/>
                  </a:lnTo>
                  <a:lnTo>
                    <a:pt x="23750" y="29022"/>
                  </a:lnTo>
                  <a:close/>
                  <a:moveTo>
                    <a:pt x="27586" y="29389"/>
                  </a:moveTo>
                  <a:lnTo>
                    <a:pt x="31356" y="29755"/>
                  </a:lnTo>
                  <a:lnTo>
                    <a:pt x="30989" y="33491"/>
                  </a:lnTo>
                  <a:lnTo>
                    <a:pt x="27253" y="33158"/>
                  </a:lnTo>
                  <a:lnTo>
                    <a:pt x="27586" y="29389"/>
                  </a:lnTo>
                  <a:close/>
                  <a:moveTo>
                    <a:pt x="31422" y="29755"/>
                  </a:moveTo>
                  <a:lnTo>
                    <a:pt x="35192" y="30089"/>
                  </a:lnTo>
                  <a:lnTo>
                    <a:pt x="34825" y="33858"/>
                  </a:lnTo>
                  <a:lnTo>
                    <a:pt x="31089" y="33491"/>
                  </a:lnTo>
                  <a:lnTo>
                    <a:pt x="31422" y="29755"/>
                  </a:lnTo>
                  <a:close/>
                  <a:moveTo>
                    <a:pt x="334" y="30756"/>
                  </a:moveTo>
                  <a:lnTo>
                    <a:pt x="0" y="34526"/>
                  </a:lnTo>
                  <a:lnTo>
                    <a:pt x="10" y="34526"/>
                  </a:lnTo>
                  <a:lnTo>
                    <a:pt x="367" y="30790"/>
                  </a:lnTo>
                  <a:lnTo>
                    <a:pt x="367" y="30759"/>
                  </a:lnTo>
                  <a:lnTo>
                    <a:pt x="367" y="30759"/>
                  </a:lnTo>
                  <a:lnTo>
                    <a:pt x="334" y="30756"/>
                  </a:lnTo>
                  <a:close/>
                  <a:moveTo>
                    <a:pt x="4203" y="31123"/>
                  </a:moveTo>
                  <a:lnTo>
                    <a:pt x="7939" y="31457"/>
                  </a:lnTo>
                  <a:lnTo>
                    <a:pt x="7605" y="35193"/>
                  </a:lnTo>
                  <a:lnTo>
                    <a:pt x="3836" y="34859"/>
                  </a:lnTo>
                  <a:lnTo>
                    <a:pt x="4203" y="31123"/>
                  </a:lnTo>
                  <a:close/>
                  <a:moveTo>
                    <a:pt x="8039" y="31457"/>
                  </a:moveTo>
                  <a:lnTo>
                    <a:pt x="11775" y="31790"/>
                  </a:lnTo>
                  <a:lnTo>
                    <a:pt x="11442" y="35560"/>
                  </a:lnTo>
                  <a:lnTo>
                    <a:pt x="7706" y="35226"/>
                  </a:lnTo>
                  <a:lnTo>
                    <a:pt x="8039" y="31457"/>
                  </a:lnTo>
                  <a:close/>
                  <a:moveTo>
                    <a:pt x="11875" y="31824"/>
                  </a:moveTo>
                  <a:lnTo>
                    <a:pt x="15611" y="32157"/>
                  </a:lnTo>
                  <a:lnTo>
                    <a:pt x="15278" y="35893"/>
                  </a:lnTo>
                  <a:lnTo>
                    <a:pt x="11542" y="35560"/>
                  </a:lnTo>
                  <a:lnTo>
                    <a:pt x="11875" y="31824"/>
                  </a:lnTo>
                  <a:close/>
                  <a:moveTo>
                    <a:pt x="15711" y="32157"/>
                  </a:moveTo>
                  <a:lnTo>
                    <a:pt x="19481" y="32491"/>
                  </a:lnTo>
                  <a:lnTo>
                    <a:pt x="19114" y="36260"/>
                  </a:lnTo>
                  <a:lnTo>
                    <a:pt x="15378" y="35927"/>
                  </a:lnTo>
                  <a:lnTo>
                    <a:pt x="15711" y="32157"/>
                  </a:lnTo>
                  <a:close/>
                  <a:moveTo>
                    <a:pt x="19547" y="32524"/>
                  </a:moveTo>
                  <a:lnTo>
                    <a:pt x="23317" y="32858"/>
                  </a:lnTo>
                  <a:lnTo>
                    <a:pt x="22983" y="36627"/>
                  </a:lnTo>
                  <a:lnTo>
                    <a:pt x="19214" y="36260"/>
                  </a:lnTo>
                  <a:lnTo>
                    <a:pt x="19547" y="32524"/>
                  </a:lnTo>
                  <a:close/>
                  <a:moveTo>
                    <a:pt x="23383" y="32858"/>
                  </a:moveTo>
                  <a:lnTo>
                    <a:pt x="27153" y="33225"/>
                  </a:lnTo>
                  <a:lnTo>
                    <a:pt x="26819" y="36961"/>
                  </a:lnTo>
                  <a:lnTo>
                    <a:pt x="23050" y="36627"/>
                  </a:lnTo>
                  <a:lnTo>
                    <a:pt x="23383" y="32858"/>
                  </a:lnTo>
                  <a:close/>
                  <a:moveTo>
                    <a:pt x="27219" y="33258"/>
                  </a:moveTo>
                  <a:lnTo>
                    <a:pt x="30989" y="33592"/>
                  </a:lnTo>
                  <a:lnTo>
                    <a:pt x="30655" y="37328"/>
                  </a:lnTo>
                  <a:lnTo>
                    <a:pt x="26886" y="36994"/>
                  </a:lnTo>
                  <a:lnTo>
                    <a:pt x="27219" y="33258"/>
                  </a:lnTo>
                  <a:close/>
                  <a:moveTo>
                    <a:pt x="31089" y="33592"/>
                  </a:moveTo>
                  <a:lnTo>
                    <a:pt x="34825" y="33925"/>
                  </a:lnTo>
                  <a:lnTo>
                    <a:pt x="34491" y="37694"/>
                  </a:lnTo>
                  <a:lnTo>
                    <a:pt x="30722" y="37361"/>
                  </a:lnTo>
                  <a:lnTo>
                    <a:pt x="31089" y="33592"/>
                  </a:lnTo>
                  <a:close/>
                  <a:moveTo>
                    <a:pt x="3136" y="1"/>
                  </a:moveTo>
                  <a:lnTo>
                    <a:pt x="2769" y="3837"/>
                  </a:lnTo>
                  <a:lnTo>
                    <a:pt x="2769" y="3937"/>
                  </a:lnTo>
                  <a:lnTo>
                    <a:pt x="2435" y="7673"/>
                  </a:lnTo>
                  <a:lnTo>
                    <a:pt x="2435" y="7706"/>
                  </a:lnTo>
                  <a:lnTo>
                    <a:pt x="6204" y="8040"/>
                  </a:lnTo>
                  <a:lnTo>
                    <a:pt x="5871" y="11809"/>
                  </a:lnTo>
                  <a:lnTo>
                    <a:pt x="2102" y="11442"/>
                  </a:lnTo>
                  <a:lnTo>
                    <a:pt x="2370" y="8440"/>
                  </a:lnTo>
                  <a:lnTo>
                    <a:pt x="2068" y="11509"/>
                  </a:lnTo>
                  <a:lnTo>
                    <a:pt x="2068" y="11609"/>
                  </a:lnTo>
                  <a:lnTo>
                    <a:pt x="1735" y="15345"/>
                  </a:lnTo>
                  <a:lnTo>
                    <a:pt x="1735" y="15378"/>
                  </a:lnTo>
                  <a:lnTo>
                    <a:pt x="5504" y="15745"/>
                  </a:lnTo>
                  <a:lnTo>
                    <a:pt x="5170" y="19481"/>
                  </a:lnTo>
                  <a:lnTo>
                    <a:pt x="1404" y="19148"/>
                  </a:lnTo>
                  <a:lnTo>
                    <a:pt x="1404" y="19148"/>
                  </a:lnTo>
                  <a:lnTo>
                    <a:pt x="1401" y="19181"/>
                  </a:lnTo>
                  <a:lnTo>
                    <a:pt x="1401" y="19215"/>
                  </a:lnTo>
                  <a:lnTo>
                    <a:pt x="5137" y="19581"/>
                  </a:lnTo>
                  <a:lnTo>
                    <a:pt x="4803" y="23318"/>
                  </a:lnTo>
                  <a:lnTo>
                    <a:pt x="1070" y="22984"/>
                  </a:lnTo>
                  <a:lnTo>
                    <a:pt x="1070" y="22984"/>
                  </a:lnTo>
                  <a:lnTo>
                    <a:pt x="1067" y="23017"/>
                  </a:lnTo>
                  <a:lnTo>
                    <a:pt x="1067" y="23084"/>
                  </a:lnTo>
                  <a:lnTo>
                    <a:pt x="4803" y="23418"/>
                  </a:lnTo>
                  <a:lnTo>
                    <a:pt x="4470" y="27187"/>
                  </a:lnTo>
                  <a:lnTo>
                    <a:pt x="704" y="26820"/>
                  </a:lnTo>
                  <a:lnTo>
                    <a:pt x="704" y="26820"/>
                  </a:lnTo>
                  <a:lnTo>
                    <a:pt x="701" y="26853"/>
                  </a:lnTo>
                  <a:lnTo>
                    <a:pt x="701" y="26920"/>
                  </a:lnTo>
                  <a:lnTo>
                    <a:pt x="4437" y="27254"/>
                  </a:lnTo>
                  <a:lnTo>
                    <a:pt x="4103" y="31023"/>
                  </a:lnTo>
                  <a:lnTo>
                    <a:pt x="370" y="30656"/>
                  </a:lnTo>
                  <a:lnTo>
                    <a:pt x="370" y="30656"/>
                  </a:lnTo>
                  <a:lnTo>
                    <a:pt x="367" y="30689"/>
                  </a:lnTo>
                  <a:lnTo>
                    <a:pt x="367" y="30759"/>
                  </a:lnTo>
                  <a:lnTo>
                    <a:pt x="367" y="30759"/>
                  </a:lnTo>
                  <a:lnTo>
                    <a:pt x="4103" y="31123"/>
                  </a:lnTo>
                  <a:lnTo>
                    <a:pt x="3769" y="34859"/>
                  </a:lnTo>
                  <a:lnTo>
                    <a:pt x="10" y="34526"/>
                  </a:lnTo>
                  <a:lnTo>
                    <a:pt x="0" y="34626"/>
                  </a:lnTo>
                  <a:lnTo>
                    <a:pt x="3869" y="34993"/>
                  </a:lnTo>
                  <a:lnTo>
                    <a:pt x="3936" y="34993"/>
                  </a:lnTo>
                  <a:lnTo>
                    <a:pt x="7706" y="35326"/>
                  </a:lnTo>
                  <a:lnTo>
                    <a:pt x="7772" y="35326"/>
                  </a:lnTo>
                  <a:lnTo>
                    <a:pt x="11542" y="35660"/>
                  </a:lnTo>
                  <a:lnTo>
                    <a:pt x="11608" y="35660"/>
                  </a:lnTo>
                  <a:lnTo>
                    <a:pt x="15378" y="36027"/>
                  </a:lnTo>
                  <a:lnTo>
                    <a:pt x="15444" y="36027"/>
                  </a:lnTo>
                  <a:lnTo>
                    <a:pt x="19214" y="36360"/>
                  </a:lnTo>
                  <a:lnTo>
                    <a:pt x="19314" y="36360"/>
                  </a:lnTo>
                  <a:lnTo>
                    <a:pt x="23050" y="36694"/>
                  </a:lnTo>
                  <a:lnTo>
                    <a:pt x="23150" y="36694"/>
                  </a:lnTo>
                  <a:lnTo>
                    <a:pt x="26886" y="37027"/>
                  </a:lnTo>
                  <a:lnTo>
                    <a:pt x="26986" y="37027"/>
                  </a:lnTo>
                  <a:lnTo>
                    <a:pt x="30722" y="37394"/>
                  </a:lnTo>
                  <a:lnTo>
                    <a:pt x="30822" y="37394"/>
                  </a:lnTo>
                  <a:lnTo>
                    <a:pt x="34658" y="37728"/>
                  </a:lnTo>
                  <a:lnTo>
                    <a:pt x="34992" y="33892"/>
                  </a:lnTo>
                  <a:lnTo>
                    <a:pt x="34992" y="33792"/>
                  </a:lnTo>
                  <a:lnTo>
                    <a:pt x="35359" y="30056"/>
                  </a:lnTo>
                  <a:lnTo>
                    <a:pt x="35359" y="29956"/>
                  </a:lnTo>
                  <a:lnTo>
                    <a:pt x="35692" y="26220"/>
                  </a:lnTo>
                  <a:lnTo>
                    <a:pt x="35692" y="26120"/>
                  </a:lnTo>
                  <a:lnTo>
                    <a:pt x="36026" y="22384"/>
                  </a:lnTo>
                  <a:lnTo>
                    <a:pt x="36026" y="22283"/>
                  </a:lnTo>
                  <a:lnTo>
                    <a:pt x="36393" y="18547"/>
                  </a:lnTo>
                  <a:lnTo>
                    <a:pt x="36393" y="18447"/>
                  </a:lnTo>
                  <a:lnTo>
                    <a:pt x="36726" y="14711"/>
                  </a:lnTo>
                  <a:lnTo>
                    <a:pt x="36726" y="14611"/>
                  </a:lnTo>
                  <a:lnTo>
                    <a:pt x="37060" y="10875"/>
                  </a:lnTo>
                  <a:lnTo>
                    <a:pt x="37060" y="10775"/>
                  </a:lnTo>
                  <a:lnTo>
                    <a:pt x="37427" y="7039"/>
                  </a:lnTo>
                  <a:lnTo>
                    <a:pt x="37427" y="6939"/>
                  </a:lnTo>
                  <a:lnTo>
                    <a:pt x="37760" y="3103"/>
                  </a:lnTo>
                  <a:lnTo>
                    <a:pt x="33924" y="2736"/>
                  </a:lnTo>
                  <a:lnTo>
                    <a:pt x="33824" y="2736"/>
                  </a:lnTo>
                  <a:lnTo>
                    <a:pt x="30055" y="2403"/>
                  </a:lnTo>
                  <a:lnTo>
                    <a:pt x="29988" y="2403"/>
                  </a:lnTo>
                  <a:lnTo>
                    <a:pt x="26219" y="2069"/>
                  </a:lnTo>
                  <a:lnTo>
                    <a:pt x="26152" y="2069"/>
                  </a:lnTo>
                  <a:lnTo>
                    <a:pt x="22383" y="1735"/>
                  </a:lnTo>
                  <a:lnTo>
                    <a:pt x="22316" y="1735"/>
                  </a:lnTo>
                  <a:lnTo>
                    <a:pt x="18547" y="1368"/>
                  </a:lnTo>
                  <a:lnTo>
                    <a:pt x="18480" y="1368"/>
                  </a:lnTo>
                  <a:lnTo>
                    <a:pt x="14711" y="1035"/>
                  </a:lnTo>
                  <a:lnTo>
                    <a:pt x="14644" y="1035"/>
                  </a:lnTo>
                  <a:lnTo>
                    <a:pt x="10874" y="701"/>
                  </a:lnTo>
                  <a:lnTo>
                    <a:pt x="10841" y="701"/>
                  </a:lnTo>
                  <a:lnTo>
                    <a:pt x="14577" y="1068"/>
                  </a:lnTo>
                  <a:lnTo>
                    <a:pt x="14244" y="4804"/>
                  </a:lnTo>
                  <a:lnTo>
                    <a:pt x="10508" y="4471"/>
                  </a:lnTo>
                  <a:lnTo>
                    <a:pt x="10841" y="701"/>
                  </a:lnTo>
                  <a:lnTo>
                    <a:pt x="10808" y="701"/>
                  </a:lnTo>
                  <a:lnTo>
                    <a:pt x="7038" y="334"/>
                  </a:lnTo>
                  <a:lnTo>
                    <a:pt x="6972" y="334"/>
                  </a:lnTo>
                  <a:lnTo>
                    <a:pt x="3427" y="26"/>
                  </a:lnTo>
                  <a:lnTo>
                    <a:pt x="3427" y="26"/>
                  </a:lnTo>
                  <a:lnTo>
                    <a:pt x="6905" y="368"/>
                  </a:lnTo>
                  <a:lnTo>
                    <a:pt x="6571" y="4104"/>
                  </a:lnTo>
                  <a:lnTo>
                    <a:pt x="2802" y="3770"/>
                  </a:lnTo>
                  <a:lnTo>
                    <a:pt x="3169" y="4"/>
                  </a:lnTo>
                  <a:lnTo>
                    <a:pt x="3169" y="4"/>
                  </a:lnTo>
                  <a:lnTo>
                    <a:pt x="3136" y="1"/>
                  </a:lnTo>
                  <a:close/>
                </a:path>
              </a:pathLst>
            </a:custGeom>
            <a:solidFill>
              <a:srgbClr val="A8D8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2" name="Google Shape;182;p27"/>
          <p:cNvSpPr/>
          <p:nvPr/>
        </p:nvSpPr>
        <p:spPr>
          <a:xfrm rot="-4609788">
            <a:off x="7838444" y="443804"/>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rot="-4609788">
            <a:off x="8315811" y="1018370"/>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 name="Google Shape;184;p27"/>
          <p:cNvGrpSpPr/>
          <p:nvPr/>
        </p:nvGrpSpPr>
        <p:grpSpPr>
          <a:xfrm>
            <a:off x="591324" y="474007"/>
            <a:ext cx="270863" cy="401596"/>
            <a:chOff x="4508863" y="1528200"/>
            <a:chExt cx="318850" cy="472800"/>
          </a:xfrm>
        </p:grpSpPr>
        <p:sp>
          <p:nvSpPr>
            <p:cNvPr id="185" name="Google Shape;185;p27"/>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27"/>
          <p:cNvGrpSpPr/>
          <p:nvPr/>
        </p:nvGrpSpPr>
        <p:grpSpPr>
          <a:xfrm>
            <a:off x="977896" y="515330"/>
            <a:ext cx="270863" cy="401596"/>
            <a:chOff x="4508863" y="1528200"/>
            <a:chExt cx="318850" cy="472800"/>
          </a:xfrm>
        </p:grpSpPr>
        <p:sp>
          <p:nvSpPr>
            <p:cNvPr id="190" name="Google Shape;190;p27"/>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7"/>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27"/>
          <p:cNvGrpSpPr/>
          <p:nvPr/>
        </p:nvGrpSpPr>
        <p:grpSpPr>
          <a:xfrm>
            <a:off x="1364468" y="515330"/>
            <a:ext cx="270863" cy="401596"/>
            <a:chOff x="4508863" y="1528200"/>
            <a:chExt cx="318850" cy="472800"/>
          </a:xfrm>
        </p:grpSpPr>
        <p:sp>
          <p:nvSpPr>
            <p:cNvPr id="195" name="Google Shape;195;p27"/>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9" name="Google Shape;199;p27"/>
          <p:cNvSpPr/>
          <p:nvPr/>
        </p:nvSpPr>
        <p:spPr>
          <a:xfrm rot="-4609478">
            <a:off x="7465862" y="36957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7"/>
          <p:cNvSpPr/>
          <p:nvPr/>
        </p:nvSpPr>
        <p:spPr>
          <a:xfrm rot="-4609478">
            <a:off x="7618262" y="38481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411445" y="440486"/>
            <a:ext cx="4257295" cy="1193514"/>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053485" y="529097"/>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¿Qué es un debate académico?</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1047926" y="1692582"/>
            <a:ext cx="7160328" cy="271550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es-EC" sz="2400" dirty="0"/>
              <a:t>El debate es un discurso oral catalogable como un tipo de conversación estructurada. Su objetivo es enfrentar dos o más opiniones, acerca de un determinado tema polémico, o al menos, discutible desde diversos puntos de vista.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grpSp>
        <p:nvGrpSpPr>
          <p:cNvPr id="205" name="Google Shape;205;p28"/>
          <p:cNvGrpSpPr/>
          <p:nvPr/>
        </p:nvGrpSpPr>
        <p:grpSpPr>
          <a:xfrm>
            <a:off x="507174" y="1101054"/>
            <a:ext cx="8198004" cy="3796517"/>
            <a:chOff x="305309" y="699608"/>
            <a:chExt cx="9129180" cy="3470942"/>
          </a:xfrm>
        </p:grpSpPr>
        <p:sp>
          <p:nvSpPr>
            <p:cNvPr id="206" name="Google Shape;206;p28"/>
            <p:cNvSpPr/>
            <p:nvPr/>
          </p:nvSpPr>
          <p:spPr>
            <a:xfrm rot="125998">
              <a:off x="359857" y="863815"/>
              <a:ext cx="9020083" cy="3142530"/>
            </a:xfrm>
            <a:custGeom>
              <a:avLst/>
              <a:gdLst/>
              <a:ahLst/>
              <a:cxnLst/>
              <a:rect l="l" t="t" r="r" b="b"/>
              <a:pathLst>
                <a:path w="73984" h="25776" extrusionOk="0">
                  <a:moveTo>
                    <a:pt x="62038" y="0"/>
                  </a:moveTo>
                  <a:lnTo>
                    <a:pt x="0" y="1854"/>
                  </a:lnTo>
                  <a:lnTo>
                    <a:pt x="699" y="25776"/>
                  </a:lnTo>
                  <a:lnTo>
                    <a:pt x="62737" y="23922"/>
                  </a:lnTo>
                  <a:lnTo>
                    <a:pt x="73983" y="11824"/>
                  </a:lnTo>
                  <a:lnTo>
                    <a:pt x="62038" y="0"/>
                  </a:lnTo>
                  <a:close/>
                </a:path>
              </a:pathLst>
            </a:custGeom>
            <a:solidFill>
              <a:srgbClr val="89E1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8"/>
            <p:cNvSpPr/>
            <p:nvPr/>
          </p:nvSpPr>
          <p:spPr>
            <a:xfrm rot="125998">
              <a:off x="358820" y="920372"/>
              <a:ext cx="585579" cy="2931369"/>
            </a:xfrm>
            <a:custGeom>
              <a:avLst/>
              <a:gdLst/>
              <a:ahLst/>
              <a:cxnLst/>
              <a:rect l="l" t="t" r="r" b="b"/>
              <a:pathLst>
                <a:path w="4803" h="24044" extrusionOk="0">
                  <a:moveTo>
                    <a:pt x="4104" y="1"/>
                  </a:moveTo>
                  <a:lnTo>
                    <a:pt x="0" y="122"/>
                  </a:lnTo>
                  <a:lnTo>
                    <a:pt x="699" y="24044"/>
                  </a:lnTo>
                  <a:lnTo>
                    <a:pt x="4803" y="23922"/>
                  </a:lnTo>
                  <a:lnTo>
                    <a:pt x="4104" y="1"/>
                  </a:lnTo>
                  <a:close/>
                </a:path>
              </a:pathLst>
            </a:custGeom>
            <a:solidFill>
              <a:srgbClr val="60D6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 name="Google Shape;208;p28"/>
          <p:cNvSpPr txBox="1">
            <a:spLocks noGrp="1"/>
          </p:cNvSpPr>
          <p:nvPr>
            <p:ph type="body" idx="1"/>
          </p:nvPr>
        </p:nvSpPr>
        <p:spPr>
          <a:xfrm rot="154">
            <a:off x="1068578" y="1385895"/>
            <a:ext cx="6694200" cy="3190800"/>
          </a:xfrm>
          <a:prstGeom prst="rect">
            <a:avLst/>
          </a:prstGeom>
        </p:spPr>
        <p:txBody>
          <a:bodyPr spcFirstLastPara="1" wrap="square" lIns="91425" tIns="91425" rIns="91425" bIns="91425" anchor="t" anchorCtr="0">
            <a:noAutofit/>
          </a:bodyPr>
          <a:lstStyle/>
          <a:p>
            <a:pPr marL="285750" lvl="0" indent="-285750" algn="just" rtl="0">
              <a:spcBef>
                <a:spcPts val="0"/>
              </a:spcBef>
              <a:spcAft>
                <a:spcPts val="0"/>
              </a:spcAft>
              <a:buClr>
                <a:schemeClr val="dk1"/>
              </a:buClr>
              <a:buSzPts val="1100"/>
              <a:buFont typeface="Wingdings" panose="05000000000000000000" pitchFamily="2" charset="2"/>
              <a:buChar char="Ø"/>
            </a:pPr>
            <a:r>
              <a:rPr lang="es-EC" sz="1800" dirty="0">
                <a:latin typeface="Arial cuerpo"/>
              </a:rPr>
              <a:t>Desarrolla el pensamiento crítico y lógico. </a:t>
            </a:r>
          </a:p>
          <a:p>
            <a:pPr marL="285750" lvl="0" indent="-285750" algn="just" rtl="0">
              <a:spcBef>
                <a:spcPts val="0"/>
              </a:spcBef>
              <a:spcAft>
                <a:spcPts val="0"/>
              </a:spcAft>
              <a:buClr>
                <a:schemeClr val="dk1"/>
              </a:buClr>
              <a:buSzPts val="1100"/>
              <a:buFont typeface="Wingdings" panose="05000000000000000000" pitchFamily="2" charset="2"/>
              <a:buChar char="Ø"/>
            </a:pPr>
            <a:r>
              <a:rPr lang="es-EC" sz="1800" dirty="0">
                <a:latin typeface="Arial cuerpo"/>
              </a:rPr>
              <a:t>Favorece el trabajo en equipos. </a:t>
            </a:r>
          </a:p>
          <a:p>
            <a:pPr marL="285750" lvl="0" indent="-285750" algn="just" rtl="0">
              <a:spcBef>
                <a:spcPts val="0"/>
              </a:spcBef>
              <a:spcAft>
                <a:spcPts val="0"/>
              </a:spcAft>
              <a:buClr>
                <a:schemeClr val="dk1"/>
              </a:buClr>
              <a:buSzPts val="1100"/>
              <a:buFont typeface="Wingdings" panose="05000000000000000000" pitchFamily="2" charset="2"/>
              <a:buChar char="Ø"/>
            </a:pPr>
            <a:r>
              <a:rPr lang="es-EC" sz="1800" dirty="0">
                <a:latin typeface="Arial cuerpo"/>
              </a:rPr>
              <a:t>Se ponen a prueba el uso de recursos del lenguaje y de la comunicación no verbal. </a:t>
            </a:r>
          </a:p>
          <a:p>
            <a:pPr marL="285750" lvl="0" indent="-285750" algn="just" rtl="0">
              <a:spcBef>
                <a:spcPts val="0"/>
              </a:spcBef>
              <a:spcAft>
                <a:spcPts val="0"/>
              </a:spcAft>
              <a:buClr>
                <a:schemeClr val="dk1"/>
              </a:buClr>
              <a:buSzPts val="1100"/>
              <a:buFont typeface="Wingdings" panose="05000000000000000000" pitchFamily="2" charset="2"/>
              <a:buChar char="Ø"/>
            </a:pPr>
            <a:r>
              <a:rPr lang="es-EC" sz="1800" dirty="0">
                <a:latin typeface="Arial cuerpo"/>
              </a:rPr>
              <a:t>Prepara a los estudiantes para enfrentar situaciones de presión y a la defensa argumentada de ideas y planteamientos. </a:t>
            </a:r>
          </a:p>
          <a:p>
            <a:pPr marL="285750" lvl="0" indent="-285750" algn="just" rtl="0">
              <a:spcBef>
                <a:spcPts val="0"/>
              </a:spcBef>
              <a:spcAft>
                <a:spcPts val="0"/>
              </a:spcAft>
              <a:buClr>
                <a:schemeClr val="dk1"/>
              </a:buClr>
              <a:buSzPts val="1100"/>
              <a:buFont typeface="Wingdings" panose="05000000000000000000" pitchFamily="2" charset="2"/>
              <a:buChar char="Ø"/>
            </a:pPr>
            <a:r>
              <a:rPr lang="es-EC" sz="1800" dirty="0">
                <a:latin typeface="Arial cuerpo"/>
              </a:rPr>
              <a:t>Los estudiantes deben seleccionar información desde diversas fuentes fiables y aplicarlas en la estructuración de una argumentación.</a:t>
            </a:r>
            <a:endParaRPr sz="1800" dirty="0">
              <a:latin typeface="Arial cuerpo"/>
            </a:endParaRPr>
          </a:p>
        </p:txBody>
      </p:sp>
      <p:grpSp>
        <p:nvGrpSpPr>
          <p:cNvPr id="209" name="Google Shape;209;p28"/>
          <p:cNvGrpSpPr/>
          <p:nvPr/>
        </p:nvGrpSpPr>
        <p:grpSpPr>
          <a:xfrm>
            <a:off x="563507" y="599142"/>
            <a:ext cx="4588897" cy="585711"/>
            <a:chOff x="611550" y="2773950"/>
            <a:chExt cx="2698875" cy="344475"/>
          </a:xfrm>
        </p:grpSpPr>
        <p:sp>
          <p:nvSpPr>
            <p:cNvPr id="210" name="Google Shape;210;p28"/>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2" name="Google Shape;212;p28"/>
          <p:cNvSpPr txBox="1">
            <a:spLocks noGrp="1"/>
          </p:cNvSpPr>
          <p:nvPr>
            <p:ph type="title"/>
          </p:nvPr>
        </p:nvSpPr>
        <p:spPr>
          <a:xfrm>
            <a:off x="715900" y="605650"/>
            <a:ext cx="6117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800" dirty="0"/>
              <a:t>Utilidad pedagógica del debate</a:t>
            </a:r>
            <a:endParaRPr sz="4800" dirty="0"/>
          </a:p>
        </p:txBody>
      </p:sp>
      <p:grpSp>
        <p:nvGrpSpPr>
          <p:cNvPr id="213" name="Google Shape;213;p28"/>
          <p:cNvGrpSpPr/>
          <p:nvPr/>
        </p:nvGrpSpPr>
        <p:grpSpPr>
          <a:xfrm rot="-463532">
            <a:off x="7256700" y="551379"/>
            <a:ext cx="1310542" cy="612106"/>
            <a:chOff x="2358590" y="2770261"/>
            <a:chExt cx="701327" cy="327531"/>
          </a:xfrm>
        </p:grpSpPr>
        <p:sp>
          <p:nvSpPr>
            <p:cNvPr id="214" name="Google Shape;214;p28"/>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rgbClr val="FFE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EDD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 name="Google Shape;217;p28"/>
          <p:cNvGrpSpPr/>
          <p:nvPr/>
        </p:nvGrpSpPr>
        <p:grpSpPr>
          <a:xfrm>
            <a:off x="7933661" y="4324314"/>
            <a:ext cx="275582" cy="408594"/>
            <a:chOff x="4508863" y="1528200"/>
            <a:chExt cx="318850" cy="472800"/>
          </a:xfrm>
        </p:grpSpPr>
        <p:sp>
          <p:nvSpPr>
            <p:cNvPr id="218" name="Google Shape;218;p28"/>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8"/>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8"/>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8"/>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 name="Google Shape;222;p28"/>
          <p:cNvGrpSpPr/>
          <p:nvPr/>
        </p:nvGrpSpPr>
        <p:grpSpPr>
          <a:xfrm>
            <a:off x="8326962" y="4324314"/>
            <a:ext cx="275582" cy="408594"/>
            <a:chOff x="4508863" y="1528200"/>
            <a:chExt cx="318850" cy="472800"/>
          </a:xfrm>
        </p:grpSpPr>
        <p:sp>
          <p:nvSpPr>
            <p:cNvPr id="223" name="Google Shape;223;p28"/>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8"/>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8"/>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8"/>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7" name="Google Shape;227;p28"/>
          <p:cNvSpPr/>
          <p:nvPr/>
        </p:nvSpPr>
        <p:spPr>
          <a:xfrm rot="10311944">
            <a:off x="405218" y="3997196"/>
            <a:ext cx="685357" cy="856189"/>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E638">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8"/>
          <p:cNvSpPr/>
          <p:nvPr/>
        </p:nvSpPr>
        <p:spPr>
          <a:xfrm rot="-6716069">
            <a:off x="7801330" y="1684219"/>
            <a:ext cx="835111" cy="1086434"/>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E638">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411445" y="440486"/>
            <a:ext cx="4257295" cy="1193514"/>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053485" y="529097"/>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Integrantes</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ángulo 1">
            <a:extLst>
              <a:ext uri="{FF2B5EF4-FFF2-40B4-BE49-F238E27FC236}">
                <a16:creationId xmlns:a16="http://schemas.microsoft.com/office/drawing/2014/main" id="{063B4A5E-2AB2-46F7-8660-28C9486ED6D8}"/>
              </a:ext>
            </a:extLst>
          </p:cNvPr>
          <p:cNvSpPr/>
          <p:nvPr/>
        </p:nvSpPr>
        <p:spPr>
          <a:xfrm>
            <a:off x="1057009" y="2969296"/>
            <a:ext cx="1878706" cy="10804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a:t>Moderador o coordinador</a:t>
            </a:r>
          </a:p>
        </p:txBody>
      </p:sp>
      <p:sp>
        <p:nvSpPr>
          <p:cNvPr id="209" name="Rectángulo 208">
            <a:extLst>
              <a:ext uri="{FF2B5EF4-FFF2-40B4-BE49-F238E27FC236}">
                <a16:creationId xmlns:a16="http://schemas.microsoft.com/office/drawing/2014/main" id="{E1D427DC-A92C-4F97-9B58-2DCBA040ED3C}"/>
              </a:ext>
            </a:extLst>
          </p:cNvPr>
          <p:cNvSpPr/>
          <p:nvPr/>
        </p:nvSpPr>
        <p:spPr>
          <a:xfrm>
            <a:off x="6500646" y="3082400"/>
            <a:ext cx="1878706" cy="108041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Participantes </a:t>
            </a:r>
            <a:r>
              <a:rPr lang="es-EC" dirty="0"/>
              <a:t>(Equipo pro y contra)</a:t>
            </a:r>
          </a:p>
        </p:txBody>
      </p:sp>
      <p:sp>
        <p:nvSpPr>
          <p:cNvPr id="210" name="Rectángulo 209">
            <a:extLst>
              <a:ext uri="{FF2B5EF4-FFF2-40B4-BE49-F238E27FC236}">
                <a16:creationId xmlns:a16="http://schemas.microsoft.com/office/drawing/2014/main" id="{46AEF4F9-DDC2-4E23-A2CD-53D83DB26A6E}"/>
              </a:ext>
            </a:extLst>
          </p:cNvPr>
          <p:cNvSpPr/>
          <p:nvPr/>
        </p:nvSpPr>
        <p:spPr>
          <a:xfrm>
            <a:off x="3842632" y="2031545"/>
            <a:ext cx="1878706" cy="10804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C" b="1" dirty="0"/>
              <a:t>Público</a:t>
            </a:r>
          </a:p>
        </p:txBody>
      </p:sp>
      <p:pic>
        <p:nvPicPr>
          <p:cNvPr id="5122" name="Picture 2" descr="📈¿Cómo determinar el público objetivo?">
            <a:extLst>
              <a:ext uri="{FF2B5EF4-FFF2-40B4-BE49-F238E27FC236}">
                <a16:creationId xmlns:a16="http://schemas.microsoft.com/office/drawing/2014/main" id="{3C0677B9-3A1C-4CE5-8435-6B1B32D5F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789" y="3249213"/>
            <a:ext cx="2489252" cy="13939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Moderador PNG Imágenes Transparentes - Pngtree">
            <a:extLst>
              <a:ext uri="{FF2B5EF4-FFF2-40B4-BE49-F238E27FC236}">
                <a16:creationId xmlns:a16="http://schemas.microsoft.com/office/drawing/2014/main" id="{11084201-98D5-4DC0-88DD-40D1A25BF0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46" y="1634000"/>
            <a:ext cx="2019678" cy="126716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Descubre los tipos de equipos de trabajo existen y cómo distinguirlos, por  Daniel Colombo">
            <a:extLst>
              <a:ext uri="{FF2B5EF4-FFF2-40B4-BE49-F238E27FC236}">
                <a16:creationId xmlns:a16="http://schemas.microsoft.com/office/drawing/2014/main" id="{DCAFD314-E19D-4E05-9CEE-8C16047F9D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0646" y="1606039"/>
            <a:ext cx="1686902" cy="12474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76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grpSp>
        <p:nvGrpSpPr>
          <p:cNvPr id="382" name="Google Shape;382;p32"/>
          <p:cNvGrpSpPr/>
          <p:nvPr/>
        </p:nvGrpSpPr>
        <p:grpSpPr>
          <a:xfrm rot="-360641">
            <a:off x="3015086" y="427480"/>
            <a:ext cx="2751352" cy="840565"/>
            <a:chOff x="2358590" y="2770261"/>
            <a:chExt cx="701327" cy="327531"/>
          </a:xfrm>
        </p:grpSpPr>
        <p:sp>
          <p:nvSpPr>
            <p:cNvPr id="383" name="Google Shape;383;p32"/>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2"/>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FA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7" name="Google Shape;387;p32"/>
          <p:cNvSpPr txBox="1">
            <a:spLocks noGrp="1"/>
          </p:cNvSpPr>
          <p:nvPr>
            <p:ph type="subTitle" idx="2"/>
          </p:nvPr>
        </p:nvSpPr>
        <p:spPr>
          <a:xfrm rot="-233943">
            <a:off x="2695508" y="639488"/>
            <a:ext cx="3242706" cy="29227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Estructura del debate </a:t>
            </a:r>
            <a:endParaRPr sz="4800" dirty="0"/>
          </a:p>
        </p:txBody>
      </p:sp>
      <p:sp>
        <p:nvSpPr>
          <p:cNvPr id="388" name="Google Shape;388;p32"/>
          <p:cNvSpPr/>
          <p:nvPr/>
        </p:nvSpPr>
        <p:spPr>
          <a:xfrm rot="859721">
            <a:off x="7474249" y="3800256"/>
            <a:ext cx="75106" cy="71576"/>
          </a:xfrm>
          <a:custGeom>
            <a:avLst/>
            <a:gdLst/>
            <a:ahLst/>
            <a:cxnLst/>
            <a:rect l="l" t="t" r="r" b="b"/>
            <a:pathLst>
              <a:path w="2570" h="2449" extrusionOk="0">
                <a:moveTo>
                  <a:pt x="1372" y="498"/>
                </a:moveTo>
                <a:cubicBezTo>
                  <a:pt x="1470" y="498"/>
                  <a:pt x="1547" y="553"/>
                  <a:pt x="1602" y="607"/>
                </a:cubicBezTo>
                <a:cubicBezTo>
                  <a:pt x="1702" y="707"/>
                  <a:pt x="1768" y="807"/>
                  <a:pt x="1768" y="941"/>
                </a:cubicBezTo>
                <a:lnTo>
                  <a:pt x="801" y="1007"/>
                </a:lnTo>
                <a:cubicBezTo>
                  <a:pt x="801" y="841"/>
                  <a:pt x="868" y="741"/>
                  <a:pt x="935" y="641"/>
                </a:cubicBezTo>
                <a:cubicBezTo>
                  <a:pt x="1035" y="540"/>
                  <a:pt x="1135" y="507"/>
                  <a:pt x="1301" y="507"/>
                </a:cubicBezTo>
                <a:cubicBezTo>
                  <a:pt x="1326" y="501"/>
                  <a:pt x="1349" y="498"/>
                  <a:pt x="1372" y="498"/>
                </a:cubicBezTo>
                <a:close/>
                <a:moveTo>
                  <a:pt x="1405" y="0"/>
                </a:moveTo>
                <a:cubicBezTo>
                  <a:pt x="1360" y="0"/>
                  <a:pt x="1315" y="3"/>
                  <a:pt x="1268" y="7"/>
                </a:cubicBezTo>
                <a:cubicBezTo>
                  <a:pt x="868" y="7"/>
                  <a:pt x="534" y="140"/>
                  <a:pt x="334" y="374"/>
                </a:cubicBezTo>
                <a:cubicBezTo>
                  <a:pt x="101" y="607"/>
                  <a:pt x="1" y="907"/>
                  <a:pt x="34" y="1308"/>
                </a:cubicBezTo>
                <a:cubicBezTo>
                  <a:pt x="67" y="1675"/>
                  <a:pt x="201" y="1975"/>
                  <a:pt x="434" y="2175"/>
                </a:cubicBezTo>
                <a:cubicBezTo>
                  <a:pt x="638" y="2350"/>
                  <a:pt x="918" y="2448"/>
                  <a:pt x="1274" y="2448"/>
                </a:cubicBezTo>
                <a:cubicBezTo>
                  <a:pt x="1326" y="2448"/>
                  <a:pt x="1380" y="2446"/>
                  <a:pt x="1435" y="2442"/>
                </a:cubicBezTo>
                <a:cubicBezTo>
                  <a:pt x="1602" y="2442"/>
                  <a:pt x="1802" y="2408"/>
                  <a:pt x="1969" y="2375"/>
                </a:cubicBezTo>
                <a:cubicBezTo>
                  <a:pt x="2135" y="2342"/>
                  <a:pt x="2302" y="2275"/>
                  <a:pt x="2502" y="2208"/>
                </a:cubicBezTo>
                <a:lnTo>
                  <a:pt x="2469" y="1608"/>
                </a:lnTo>
                <a:cubicBezTo>
                  <a:pt x="2302" y="1708"/>
                  <a:pt x="2135" y="1808"/>
                  <a:pt x="1969" y="1875"/>
                </a:cubicBezTo>
                <a:cubicBezTo>
                  <a:pt x="1802" y="1908"/>
                  <a:pt x="1635" y="1941"/>
                  <a:pt x="1468" y="1941"/>
                </a:cubicBezTo>
                <a:cubicBezTo>
                  <a:pt x="1427" y="1950"/>
                  <a:pt x="1385" y="1954"/>
                  <a:pt x="1344" y="1954"/>
                </a:cubicBezTo>
                <a:cubicBezTo>
                  <a:pt x="1222" y="1954"/>
                  <a:pt x="1110" y="1916"/>
                  <a:pt x="1035" y="1841"/>
                </a:cubicBezTo>
                <a:cubicBezTo>
                  <a:pt x="901" y="1775"/>
                  <a:pt x="834" y="1641"/>
                  <a:pt x="801" y="1474"/>
                </a:cubicBezTo>
                <a:lnTo>
                  <a:pt x="2569" y="1374"/>
                </a:lnTo>
                <a:lnTo>
                  <a:pt x="2536" y="1141"/>
                </a:lnTo>
                <a:cubicBezTo>
                  <a:pt x="2536" y="774"/>
                  <a:pt x="2402" y="507"/>
                  <a:pt x="2169" y="274"/>
                </a:cubicBezTo>
                <a:cubicBezTo>
                  <a:pt x="1965" y="99"/>
                  <a:pt x="1710" y="0"/>
                  <a:pt x="1405"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2"/>
          <p:cNvSpPr/>
          <p:nvPr/>
        </p:nvSpPr>
        <p:spPr>
          <a:xfrm rot="859721">
            <a:off x="7493410" y="3803115"/>
            <a:ext cx="73148" cy="73125"/>
          </a:xfrm>
          <a:custGeom>
            <a:avLst/>
            <a:gdLst/>
            <a:ahLst/>
            <a:cxnLst/>
            <a:rect l="l" t="t" r="r" b="b"/>
            <a:pathLst>
              <a:path w="2503" h="2502" extrusionOk="0">
                <a:moveTo>
                  <a:pt x="1535" y="0"/>
                </a:moveTo>
                <a:cubicBezTo>
                  <a:pt x="1368" y="0"/>
                  <a:pt x="1235" y="67"/>
                  <a:pt x="1135" y="133"/>
                </a:cubicBezTo>
                <a:cubicBezTo>
                  <a:pt x="1001" y="200"/>
                  <a:pt x="868" y="300"/>
                  <a:pt x="768" y="434"/>
                </a:cubicBezTo>
                <a:lnTo>
                  <a:pt x="768" y="100"/>
                </a:lnTo>
                <a:lnTo>
                  <a:pt x="1" y="133"/>
                </a:lnTo>
                <a:lnTo>
                  <a:pt x="134" y="2502"/>
                </a:lnTo>
                <a:lnTo>
                  <a:pt x="868" y="2435"/>
                </a:lnTo>
                <a:lnTo>
                  <a:pt x="835" y="1301"/>
                </a:lnTo>
                <a:cubicBezTo>
                  <a:pt x="801" y="1067"/>
                  <a:pt x="835" y="901"/>
                  <a:pt x="935" y="801"/>
                </a:cubicBezTo>
                <a:cubicBezTo>
                  <a:pt x="1001" y="667"/>
                  <a:pt x="1135" y="600"/>
                  <a:pt x="1302" y="600"/>
                </a:cubicBezTo>
                <a:cubicBezTo>
                  <a:pt x="1311" y="591"/>
                  <a:pt x="1324" y="587"/>
                  <a:pt x="1339" y="587"/>
                </a:cubicBezTo>
                <a:cubicBezTo>
                  <a:pt x="1374" y="587"/>
                  <a:pt x="1421" y="610"/>
                  <a:pt x="1468" y="634"/>
                </a:cubicBezTo>
                <a:cubicBezTo>
                  <a:pt x="1502" y="634"/>
                  <a:pt x="1568" y="667"/>
                  <a:pt x="1602" y="734"/>
                </a:cubicBezTo>
                <a:cubicBezTo>
                  <a:pt x="1602" y="767"/>
                  <a:pt x="1635" y="801"/>
                  <a:pt x="1635" y="901"/>
                </a:cubicBezTo>
                <a:cubicBezTo>
                  <a:pt x="1669" y="967"/>
                  <a:pt x="1669" y="1101"/>
                  <a:pt x="1669" y="1301"/>
                </a:cubicBezTo>
                <a:lnTo>
                  <a:pt x="1735" y="2168"/>
                </a:lnTo>
                <a:lnTo>
                  <a:pt x="1735" y="2402"/>
                </a:lnTo>
                <a:lnTo>
                  <a:pt x="2502" y="2368"/>
                </a:lnTo>
                <a:lnTo>
                  <a:pt x="2402" y="934"/>
                </a:lnTo>
                <a:cubicBezTo>
                  <a:pt x="2402" y="634"/>
                  <a:pt x="2302" y="367"/>
                  <a:pt x="2169" y="234"/>
                </a:cubicBezTo>
                <a:cubicBezTo>
                  <a:pt x="2002" y="67"/>
                  <a:pt x="1802" y="0"/>
                  <a:pt x="1535"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2"/>
          <p:cNvSpPr/>
          <p:nvPr/>
        </p:nvSpPr>
        <p:spPr>
          <a:xfrm rot="859721">
            <a:off x="7599640" y="3824559"/>
            <a:ext cx="70226" cy="72686"/>
          </a:xfrm>
          <a:custGeom>
            <a:avLst/>
            <a:gdLst/>
            <a:ahLst/>
            <a:cxnLst/>
            <a:rect l="l" t="t" r="r" b="b"/>
            <a:pathLst>
              <a:path w="2403" h="2487" extrusionOk="0">
                <a:moveTo>
                  <a:pt x="1601" y="1310"/>
                </a:moveTo>
                <a:lnTo>
                  <a:pt x="1601" y="1410"/>
                </a:lnTo>
                <a:cubicBezTo>
                  <a:pt x="1601" y="1577"/>
                  <a:pt x="1568" y="1677"/>
                  <a:pt x="1468" y="1811"/>
                </a:cubicBezTo>
                <a:cubicBezTo>
                  <a:pt x="1401" y="1911"/>
                  <a:pt x="1268" y="1977"/>
                  <a:pt x="1134" y="1977"/>
                </a:cubicBezTo>
                <a:cubicBezTo>
                  <a:pt x="1001" y="1977"/>
                  <a:pt x="934" y="1944"/>
                  <a:pt x="868" y="1911"/>
                </a:cubicBezTo>
                <a:cubicBezTo>
                  <a:pt x="801" y="1844"/>
                  <a:pt x="768" y="1777"/>
                  <a:pt x="768" y="1677"/>
                </a:cubicBezTo>
                <a:cubicBezTo>
                  <a:pt x="734" y="1577"/>
                  <a:pt x="768" y="1510"/>
                  <a:pt x="868" y="1444"/>
                </a:cubicBezTo>
                <a:cubicBezTo>
                  <a:pt x="934" y="1377"/>
                  <a:pt x="1034" y="1344"/>
                  <a:pt x="1201" y="1344"/>
                </a:cubicBezTo>
                <a:lnTo>
                  <a:pt x="1601" y="1310"/>
                </a:lnTo>
                <a:close/>
                <a:moveTo>
                  <a:pt x="1274" y="1"/>
                </a:moveTo>
                <a:cubicBezTo>
                  <a:pt x="1209" y="1"/>
                  <a:pt x="1140" y="4"/>
                  <a:pt x="1068" y="9"/>
                </a:cubicBezTo>
                <a:cubicBezTo>
                  <a:pt x="934" y="9"/>
                  <a:pt x="768" y="43"/>
                  <a:pt x="601" y="76"/>
                </a:cubicBezTo>
                <a:cubicBezTo>
                  <a:pt x="434" y="76"/>
                  <a:pt x="267" y="143"/>
                  <a:pt x="134" y="176"/>
                </a:cubicBezTo>
                <a:lnTo>
                  <a:pt x="134" y="743"/>
                </a:lnTo>
                <a:cubicBezTo>
                  <a:pt x="267" y="676"/>
                  <a:pt x="401" y="610"/>
                  <a:pt x="534" y="576"/>
                </a:cubicBezTo>
                <a:cubicBezTo>
                  <a:pt x="667" y="543"/>
                  <a:pt x="801" y="510"/>
                  <a:pt x="968" y="510"/>
                </a:cubicBezTo>
                <a:cubicBezTo>
                  <a:pt x="1168" y="510"/>
                  <a:pt x="1301" y="510"/>
                  <a:pt x="1401" y="576"/>
                </a:cubicBezTo>
                <a:cubicBezTo>
                  <a:pt x="1501" y="610"/>
                  <a:pt x="1568" y="710"/>
                  <a:pt x="1568" y="810"/>
                </a:cubicBezTo>
                <a:lnTo>
                  <a:pt x="1568" y="877"/>
                </a:lnTo>
                <a:lnTo>
                  <a:pt x="1134" y="910"/>
                </a:lnTo>
                <a:cubicBezTo>
                  <a:pt x="734" y="943"/>
                  <a:pt x="434" y="1010"/>
                  <a:pt x="234" y="1143"/>
                </a:cubicBezTo>
                <a:cubicBezTo>
                  <a:pt x="67" y="1277"/>
                  <a:pt x="0" y="1477"/>
                  <a:pt x="0" y="1777"/>
                </a:cubicBezTo>
                <a:cubicBezTo>
                  <a:pt x="0" y="1977"/>
                  <a:pt x="100" y="2177"/>
                  <a:pt x="267" y="2311"/>
                </a:cubicBezTo>
                <a:cubicBezTo>
                  <a:pt x="378" y="2421"/>
                  <a:pt x="534" y="2486"/>
                  <a:pt x="736" y="2486"/>
                </a:cubicBezTo>
                <a:cubicBezTo>
                  <a:pt x="778" y="2486"/>
                  <a:pt x="822" y="2483"/>
                  <a:pt x="868" y="2478"/>
                </a:cubicBezTo>
                <a:cubicBezTo>
                  <a:pt x="1034" y="2478"/>
                  <a:pt x="1201" y="2444"/>
                  <a:pt x="1301" y="2378"/>
                </a:cubicBezTo>
                <a:cubicBezTo>
                  <a:pt x="1435" y="2278"/>
                  <a:pt x="1535" y="2177"/>
                  <a:pt x="1635" y="2044"/>
                </a:cubicBezTo>
                <a:lnTo>
                  <a:pt x="1668" y="2378"/>
                </a:lnTo>
                <a:lnTo>
                  <a:pt x="2402" y="2344"/>
                </a:lnTo>
                <a:lnTo>
                  <a:pt x="2335" y="1010"/>
                </a:lnTo>
                <a:cubicBezTo>
                  <a:pt x="2302" y="643"/>
                  <a:pt x="2202" y="376"/>
                  <a:pt x="2002" y="209"/>
                </a:cubicBezTo>
                <a:cubicBezTo>
                  <a:pt x="1835" y="70"/>
                  <a:pt x="1599" y="1"/>
                  <a:pt x="127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2"/>
          <p:cNvSpPr/>
          <p:nvPr/>
        </p:nvSpPr>
        <p:spPr>
          <a:xfrm rot="859721">
            <a:off x="7722131" y="3818806"/>
            <a:ext cx="27325" cy="96564"/>
          </a:xfrm>
          <a:custGeom>
            <a:avLst/>
            <a:gdLst/>
            <a:ahLst/>
            <a:cxnLst/>
            <a:rect l="l" t="t" r="r" b="b"/>
            <a:pathLst>
              <a:path w="935" h="3304" extrusionOk="0">
                <a:moveTo>
                  <a:pt x="734" y="1"/>
                </a:moveTo>
                <a:lnTo>
                  <a:pt x="1" y="34"/>
                </a:lnTo>
                <a:lnTo>
                  <a:pt x="34" y="635"/>
                </a:lnTo>
                <a:lnTo>
                  <a:pt x="768" y="601"/>
                </a:lnTo>
                <a:lnTo>
                  <a:pt x="734" y="1"/>
                </a:lnTo>
                <a:close/>
                <a:moveTo>
                  <a:pt x="801" y="901"/>
                </a:moveTo>
                <a:lnTo>
                  <a:pt x="34" y="968"/>
                </a:lnTo>
                <a:lnTo>
                  <a:pt x="167" y="3303"/>
                </a:lnTo>
                <a:lnTo>
                  <a:pt x="935" y="3270"/>
                </a:lnTo>
                <a:lnTo>
                  <a:pt x="801" y="90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2"/>
          <p:cNvSpPr/>
          <p:nvPr/>
        </p:nvSpPr>
        <p:spPr>
          <a:xfrm rot="859721">
            <a:off x="7757683" y="3856790"/>
            <a:ext cx="77035" cy="71576"/>
          </a:xfrm>
          <a:custGeom>
            <a:avLst/>
            <a:gdLst/>
            <a:ahLst/>
            <a:cxnLst/>
            <a:rect l="l" t="t" r="r" b="b"/>
            <a:pathLst>
              <a:path w="2636" h="2449" extrusionOk="0">
                <a:moveTo>
                  <a:pt x="1372" y="532"/>
                </a:moveTo>
                <a:cubicBezTo>
                  <a:pt x="1481" y="532"/>
                  <a:pt x="1586" y="592"/>
                  <a:pt x="1668" y="674"/>
                </a:cubicBezTo>
                <a:cubicBezTo>
                  <a:pt x="1768" y="808"/>
                  <a:pt x="1802" y="974"/>
                  <a:pt x="1835" y="1208"/>
                </a:cubicBezTo>
                <a:cubicBezTo>
                  <a:pt x="1835" y="1408"/>
                  <a:pt x="1802" y="1608"/>
                  <a:pt x="1735" y="1708"/>
                </a:cubicBezTo>
                <a:cubicBezTo>
                  <a:pt x="1635" y="1842"/>
                  <a:pt x="1535" y="1908"/>
                  <a:pt x="1368" y="1908"/>
                </a:cubicBezTo>
                <a:cubicBezTo>
                  <a:pt x="1338" y="1914"/>
                  <a:pt x="1310" y="1917"/>
                  <a:pt x="1282" y="1917"/>
                </a:cubicBezTo>
                <a:cubicBezTo>
                  <a:pt x="1155" y="1917"/>
                  <a:pt x="1050" y="1857"/>
                  <a:pt x="968" y="1775"/>
                </a:cubicBezTo>
                <a:cubicBezTo>
                  <a:pt x="868" y="1642"/>
                  <a:pt x="834" y="1475"/>
                  <a:pt x="801" y="1241"/>
                </a:cubicBezTo>
                <a:cubicBezTo>
                  <a:pt x="801" y="1041"/>
                  <a:pt x="834" y="841"/>
                  <a:pt x="901" y="741"/>
                </a:cubicBezTo>
                <a:cubicBezTo>
                  <a:pt x="1001" y="607"/>
                  <a:pt x="1134" y="541"/>
                  <a:pt x="1301" y="541"/>
                </a:cubicBezTo>
                <a:cubicBezTo>
                  <a:pt x="1325" y="535"/>
                  <a:pt x="1348" y="532"/>
                  <a:pt x="1372" y="532"/>
                </a:cubicBezTo>
                <a:close/>
                <a:moveTo>
                  <a:pt x="1416" y="1"/>
                </a:moveTo>
                <a:cubicBezTo>
                  <a:pt x="1368" y="1"/>
                  <a:pt x="1319" y="3"/>
                  <a:pt x="1268" y="7"/>
                </a:cubicBezTo>
                <a:cubicBezTo>
                  <a:pt x="868" y="7"/>
                  <a:pt x="534" y="140"/>
                  <a:pt x="334" y="374"/>
                </a:cubicBezTo>
                <a:cubicBezTo>
                  <a:pt x="100" y="607"/>
                  <a:pt x="0" y="908"/>
                  <a:pt x="34" y="1308"/>
                </a:cubicBezTo>
                <a:cubicBezTo>
                  <a:pt x="67" y="1675"/>
                  <a:pt x="200" y="1975"/>
                  <a:pt x="434" y="2175"/>
                </a:cubicBezTo>
                <a:cubicBezTo>
                  <a:pt x="638" y="2350"/>
                  <a:pt x="918" y="2448"/>
                  <a:pt x="1252" y="2448"/>
                </a:cubicBezTo>
                <a:cubicBezTo>
                  <a:pt x="1301" y="2448"/>
                  <a:pt x="1350" y="2446"/>
                  <a:pt x="1401" y="2442"/>
                </a:cubicBezTo>
                <a:cubicBezTo>
                  <a:pt x="1802" y="2442"/>
                  <a:pt x="2102" y="2309"/>
                  <a:pt x="2302" y="2075"/>
                </a:cubicBezTo>
                <a:cubicBezTo>
                  <a:pt x="2535" y="1842"/>
                  <a:pt x="2635" y="1541"/>
                  <a:pt x="2602" y="1141"/>
                </a:cubicBezTo>
                <a:cubicBezTo>
                  <a:pt x="2602" y="774"/>
                  <a:pt x="2469" y="474"/>
                  <a:pt x="2235" y="274"/>
                </a:cubicBezTo>
                <a:cubicBezTo>
                  <a:pt x="2002" y="99"/>
                  <a:pt x="1744" y="1"/>
                  <a:pt x="1416"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2"/>
          <p:cNvSpPr/>
          <p:nvPr/>
        </p:nvSpPr>
        <p:spPr>
          <a:xfrm rot="859721">
            <a:off x="7846806" y="3873104"/>
            <a:ext cx="72154" cy="73154"/>
          </a:xfrm>
          <a:custGeom>
            <a:avLst/>
            <a:gdLst/>
            <a:ahLst/>
            <a:cxnLst/>
            <a:rect l="l" t="t" r="r" b="b"/>
            <a:pathLst>
              <a:path w="2469" h="2503" extrusionOk="0">
                <a:moveTo>
                  <a:pt x="1502" y="1"/>
                </a:moveTo>
                <a:cubicBezTo>
                  <a:pt x="1368" y="1"/>
                  <a:pt x="1235" y="68"/>
                  <a:pt x="1101" y="134"/>
                </a:cubicBezTo>
                <a:cubicBezTo>
                  <a:pt x="968" y="201"/>
                  <a:pt x="868" y="301"/>
                  <a:pt x="768" y="435"/>
                </a:cubicBezTo>
                <a:lnTo>
                  <a:pt x="734" y="101"/>
                </a:lnTo>
                <a:lnTo>
                  <a:pt x="0" y="134"/>
                </a:lnTo>
                <a:lnTo>
                  <a:pt x="101" y="2503"/>
                </a:lnTo>
                <a:lnTo>
                  <a:pt x="868" y="2436"/>
                </a:lnTo>
                <a:lnTo>
                  <a:pt x="801" y="1302"/>
                </a:lnTo>
                <a:cubicBezTo>
                  <a:pt x="801" y="1068"/>
                  <a:pt x="834" y="902"/>
                  <a:pt x="901" y="801"/>
                </a:cubicBezTo>
                <a:cubicBezTo>
                  <a:pt x="1001" y="668"/>
                  <a:pt x="1101" y="601"/>
                  <a:pt x="1268" y="568"/>
                </a:cubicBezTo>
                <a:cubicBezTo>
                  <a:pt x="1335" y="568"/>
                  <a:pt x="1401" y="601"/>
                  <a:pt x="1435" y="601"/>
                </a:cubicBezTo>
                <a:cubicBezTo>
                  <a:pt x="1502" y="635"/>
                  <a:pt x="1535" y="668"/>
                  <a:pt x="1568" y="735"/>
                </a:cubicBezTo>
                <a:cubicBezTo>
                  <a:pt x="1602" y="768"/>
                  <a:pt x="1602" y="801"/>
                  <a:pt x="1635" y="902"/>
                </a:cubicBezTo>
                <a:cubicBezTo>
                  <a:pt x="1635" y="968"/>
                  <a:pt x="1635" y="1102"/>
                  <a:pt x="1668" y="1302"/>
                </a:cubicBezTo>
                <a:lnTo>
                  <a:pt x="1702" y="2169"/>
                </a:lnTo>
                <a:lnTo>
                  <a:pt x="1702" y="2403"/>
                </a:lnTo>
                <a:lnTo>
                  <a:pt x="2469" y="2369"/>
                </a:lnTo>
                <a:lnTo>
                  <a:pt x="2402" y="935"/>
                </a:lnTo>
                <a:cubicBezTo>
                  <a:pt x="2369" y="601"/>
                  <a:pt x="2302" y="368"/>
                  <a:pt x="2135" y="234"/>
                </a:cubicBezTo>
                <a:cubicBezTo>
                  <a:pt x="2002" y="68"/>
                  <a:pt x="1768" y="1"/>
                  <a:pt x="1502"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2"/>
          <p:cNvSpPr/>
          <p:nvPr/>
        </p:nvSpPr>
        <p:spPr>
          <a:xfrm rot="859721">
            <a:off x="7444542" y="3916682"/>
            <a:ext cx="77035" cy="71576"/>
          </a:xfrm>
          <a:custGeom>
            <a:avLst/>
            <a:gdLst/>
            <a:ahLst/>
            <a:cxnLst/>
            <a:rect l="l" t="t" r="r" b="b"/>
            <a:pathLst>
              <a:path w="2636" h="2449" extrusionOk="0">
                <a:moveTo>
                  <a:pt x="1354" y="532"/>
                </a:moveTo>
                <a:cubicBezTo>
                  <a:pt x="1481" y="532"/>
                  <a:pt x="1586" y="592"/>
                  <a:pt x="1668" y="674"/>
                </a:cubicBezTo>
                <a:cubicBezTo>
                  <a:pt x="1768" y="807"/>
                  <a:pt x="1802" y="974"/>
                  <a:pt x="1835" y="1208"/>
                </a:cubicBezTo>
                <a:cubicBezTo>
                  <a:pt x="1835" y="1408"/>
                  <a:pt x="1802" y="1608"/>
                  <a:pt x="1735" y="1708"/>
                </a:cubicBezTo>
                <a:cubicBezTo>
                  <a:pt x="1635" y="1841"/>
                  <a:pt x="1535" y="1908"/>
                  <a:pt x="1368" y="1908"/>
                </a:cubicBezTo>
                <a:cubicBezTo>
                  <a:pt x="1339" y="1914"/>
                  <a:pt x="1310" y="1917"/>
                  <a:pt x="1283" y="1917"/>
                </a:cubicBezTo>
                <a:cubicBezTo>
                  <a:pt x="1155" y="1917"/>
                  <a:pt x="1050" y="1857"/>
                  <a:pt x="968" y="1775"/>
                </a:cubicBezTo>
                <a:cubicBezTo>
                  <a:pt x="868" y="1641"/>
                  <a:pt x="834" y="1474"/>
                  <a:pt x="801" y="1241"/>
                </a:cubicBezTo>
                <a:cubicBezTo>
                  <a:pt x="801" y="1041"/>
                  <a:pt x="834" y="841"/>
                  <a:pt x="901" y="741"/>
                </a:cubicBezTo>
                <a:cubicBezTo>
                  <a:pt x="1001" y="607"/>
                  <a:pt x="1101" y="540"/>
                  <a:pt x="1268" y="540"/>
                </a:cubicBezTo>
                <a:cubicBezTo>
                  <a:pt x="1298" y="535"/>
                  <a:pt x="1326" y="532"/>
                  <a:pt x="1354" y="532"/>
                </a:cubicBezTo>
                <a:close/>
                <a:moveTo>
                  <a:pt x="1416" y="0"/>
                </a:moveTo>
                <a:cubicBezTo>
                  <a:pt x="1368" y="0"/>
                  <a:pt x="1319" y="2"/>
                  <a:pt x="1268" y="7"/>
                </a:cubicBezTo>
                <a:cubicBezTo>
                  <a:pt x="834" y="7"/>
                  <a:pt x="534" y="140"/>
                  <a:pt x="334" y="374"/>
                </a:cubicBezTo>
                <a:cubicBezTo>
                  <a:pt x="101" y="607"/>
                  <a:pt x="1" y="907"/>
                  <a:pt x="34" y="1308"/>
                </a:cubicBezTo>
                <a:cubicBezTo>
                  <a:pt x="34" y="1675"/>
                  <a:pt x="167" y="1975"/>
                  <a:pt x="434" y="2175"/>
                </a:cubicBezTo>
                <a:cubicBezTo>
                  <a:pt x="638" y="2350"/>
                  <a:pt x="893" y="2448"/>
                  <a:pt x="1243" y="2448"/>
                </a:cubicBezTo>
                <a:cubicBezTo>
                  <a:pt x="1294" y="2448"/>
                  <a:pt x="1346" y="2446"/>
                  <a:pt x="1402" y="2442"/>
                </a:cubicBezTo>
                <a:cubicBezTo>
                  <a:pt x="1802" y="2442"/>
                  <a:pt x="2102" y="2308"/>
                  <a:pt x="2302" y="2075"/>
                </a:cubicBezTo>
                <a:cubicBezTo>
                  <a:pt x="2536" y="1841"/>
                  <a:pt x="2636" y="1541"/>
                  <a:pt x="2602" y="1141"/>
                </a:cubicBezTo>
                <a:cubicBezTo>
                  <a:pt x="2569" y="774"/>
                  <a:pt x="2469" y="474"/>
                  <a:pt x="2202" y="274"/>
                </a:cubicBezTo>
                <a:cubicBezTo>
                  <a:pt x="1998" y="99"/>
                  <a:pt x="1744" y="0"/>
                  <a:pt x="141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2"/>
          <p:cNvSpPr/>
          <p:nvPr/>
        </p:nvSpPr>
        <p:spPr>
          <a:xfrm rot="859721">
            <a:off x="7473766" y="3918100"/>
            <a:ext cx="51697" cy="73154"/>
          </a:xfrm>
          <a:custGeom>
            <a:avLst/>
            <a:gdLst/>
            <a:ahLst/>
            <a:cxnLst/>
            <a:rect l="l" t="t" r="r" b="b"/>
            <a:pathLst>
              <a:path w="1769" h="2503" extrusionOk="0">
                <a:moveTo>
                  <a:pt x="1535" y="1"/>
                </a:moveTo>
                <a:cubicBezTo>
                  <a:pt x="1368" y="34"/>
                  <a:pt x="1201" y="67"/>
                  <a:pt x="1101" y="134"/>
                </a:cubicBezTo>
                <a:cubicBezTo>
                  <a:pt x="968" y="234"/>
                  <a:pt x="868" y="334"/>
                  <a:pt x="767" y="501"/>
                </a:cubicBezTo>
                <a:lnTo>
                  <a:pt x="767" y="101"/>
                </a:lnTo>
                <a:lnTo>
                  <a:pt x="0" y="167"/>
                </a:lnTo>
                <a:lnTo>
                  <a:pt x="134" y="2502"/>
                </a:lnTo>
                <a:lnTo>
                  <a:pt x="901" y="2469"/>
                </a:lnTo>
                <a:lnTo>
                  <a:pt x="834" y="1368"/>
                </a:lnTo>
                <a:cubicBezTo>
                  <a:pt x="801" y="1135"/>
                  <a:pt x="868" y="968"/>
                  <a:pt x="968" y="835"/>
                </a:cubicBezTo>
                <a:cubicBezTo>
                  <a:pt x="1034" y="701"/>
                  <a:pt x="1201" y="634"/>
                  <a:pt x="1401" y="634"/>
                </a:cubicBezTo>
                <a:lnTo>
                  <a:pt x="1568" y="634"/>
                </a:lnTo>
                <a:cubicBezTo>
                  <a:pt x="1635" y="668"/>
                  <a:pt x="1701" y="668"/>
                  <a:pt x="1768" y="701"/>
                </a:cubicBezTo>
                <a:lnTo>
                  <a:pt x="1735" y="34"/>
                </a:lnTo>
                <a:cubicBezTo>
                  <a:pt x="1701" y="1"/>
                  <a:pt x="1635" y="1"/>
                  <a:pt x="160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2"/>
          <p:cNvSpPr/>
          <p:nvPr/>
        </p:nvSpPr>
        <p:spPr>
          <a:xfrm rot="859721">
            <a:off x="7514857" y="3926575"/>
            <a:ext cx="51697" cy="73154"/>
          </a:xfrm>
          <a:custGeom>
            <a:avLst/>
            <a:gdLst/>
            <a:ahLst/>
            <a:cxnLst/>
            <a:rect l="l" t="t" r="r" b="b"/>
            <a:pathLst>
              <a:path w="1769" h="2503" extrusionOk="0">
                <a:moveTo>
                  <a:pt x="1535" y="1"/>
                </a:moveTo>
                <a:cubicBezTo>
                  <a:pt x="1335" y="1"/>
                  <a:pt x="1201" y="68"/>
                  <a:pt x="1068" y="134"/>
                </a:cubicBezTo>
                <a:cubicBezTo>
                  <a:pt x="968" y="201"/>
                  <a:pt x="868" y="334"/>
                  <a:pt x="768" y="501"/>
                </a:cubicBezTo>
                <a:lnTo>
                  <a:pt x="734" y="101"/>
                </a:lnTo>
                <a:lnTo>
                  <a:pt x="1" y="134"/>
                </a:lnTo>
                <a:lnTo>
                  <a:pt x="134" y="2503"/>
                </a:lnTo>
                <a:lnTo>
                  <a:pt x="868" y="2436"/>
                </a:lnTo>
                <a:lnTo>
                  <a:pt x="801" y="1369"/>
                </a:lnTo>
                <a:cubicBezTo>
                  <a:pt x="801" y="1135"/>
                  <a:pt x="835" y="968"/>
                  <a:pt x="935" y="835"/>
                </a:cubicBezTo>
                <a:cubicBezTo>
                  <a:pt x="1035" y="701"/>
                  <a:pt x="1168" y="635"/>
                  <a:pt x="1368" y="635"/>
                </a:cubicBezTo>
                <a:cubicBezTo>
                  <a:pt x="1390" y="624"/>
                  <a:pt x="1413" y="620"/>
                  <a:pt x="1435" y="620"/>
                </a:cubicBezTo>
                <a:cubicBezTo>
                  <a:pt x="1479" y="620"/>
                  <a:pt x="1524" y="635"/>
                  <a:pt x="1568" y="635"/>
                </a:cubicBezTo>
                <a:cubicBezTo>
                  <a:pt x="1635" y="635"/>
                  <a:pt x="1702" y="668"/>
                  <a:pt x="1769" y="701"/>
                </a:cubicBezTo>
                <a:lnTo>
                  <a:pt x="1735"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2"/>
          <p:cNvSpPr/>
          <p:nvPr/>
        </p:nvSpPr>
        <p:spPr>
          <a:xfrm rot="859721">
            <a:off x="7549902" y="3937437"/>
            <a:ext cx="76070" cy="71547"/>
          </a:xfrm>
          <a:custGeom>
            <a:avLst/>
            <a:gdLst/>
            <a:ahLst/>
            <a:cxnLst/>
            <a:rect l="l" t="t" r="r" b="b"/>
            <a:pathLst>
              <a:path w="2603" h="2448" extrusionOk="0">
                <a:moveTo>
                  <a:pt x="1351" y="532"/>
                </a:moveTo>
                <a:cubicBezTo>
                  <a:pt x="1471" y="532"/>
                  <a:pt x="1553" y="591"/>
                  <a:pt x="1635" y="674"/>
                </a:cubicBezTo>
                <a:cubicBezTo>
                  <a:pt x="1735" y="807"/>
                  <a:pt x="1802" y="974"/>
                  <a:pt x="1802" y="1207"/>
                </a:cubicBezTo>
                <a:cubicBezTo>
                  <a:pt x="1802" y="1408"/>
                  <a:pt x="1769" y="1608"/>
                  <a:pt x="1702" y="1708"/>
                </a:cubicBezTo>
                <a:cubicBezTo>
                  <a:pt x="1635" y="1841"/>
                  <a:pt x="1502" y="1908"/>
                  <a:pt x="1335" y="1908"/>
                </a:cubicBezTo>
                <a:cubicBezTo>
                  <a:pt x="1306" y="1914"/>
                  <a:pt x="1277" y="1917"/>
                  <a:pt x="1250" y="1917"/>
                </a:cubicBezTo>
                <a:cubicBezTo>
                  <a:pt x="1122" y="1917"/>
                  <a:pt x="1017" y="1857"/>
                  <a:pt x="935" y="1775"/>
                </a:cubicBezTo>
                <a:cubicBezTo>
                  <a:pt x="835" y="1641"/>
                  <a:pt x="801" y="1474"/>
                  <a:pt x="801" y="1241"/>
                </a:cubicBezTo>
                <a:cubicBezTo>
                  <a:pt x="768" y="1041"/>
                  <a:pt x="801" y="840"/>
                  <a:pt x="901" y="740"/>
                </a:cubicBezTo>
                <a:cubicBezTo>
                  <a:pt x="968" y="607"/>
                  <a:pt x="1102" y="540"/>
                  <a:pt x="1268" y="540"/>
                </a:cubicBezTo>
                <a:cubicBezTo>
                  <a:pt x="1298" y="534"/>
                  <a:pt x="1325" y="532"/>
                  <a:pt x="1351" y="532"/>
                </a:cubicBezTo>
                <a:close/>
                <a:moveTo>
                  <a:pt x="1384" y="0"/>
                </a:moveTo>
                <a:cubicBezTo>
                  <a:pt x="1336" y="0"/>
                  <a:pt x="1286" y="2"/>
                  <a:pt x="1235" y="7"/>
                </a:cubicBezTo>
                <a:cubicBezTo>
                  <a:pt x="835" y="7"/>
                  <a:pt x="501" y="140"/>
                  <a:pt x="301" y="373"/>
                </a:cubicBezTo>
                <a:cubicBezTo>
                  <a:pt x="68" y="607"/>
                  <a:pt x="1" y="907"/>
                  <a:pt x="1" y="1307"/>
                </a:cubicBezTo>
                <a:cubicBezTo>
                  <a:pt x="34" y="1674"/>
                  <a:pt x="168" y="1975"/>
                  <a:pt x="401" y="2175"/>
                </a:cubicBezTo>
                <a:cubicBezTo>
                  <a:pt x="605" y="2350"/>
                  <a:pt x="885" y="2448"/>
                  <a:pt x="1219" y="2448"/>
                </a:cubicBezTo>
                <a:cubicBezTo>
                  <a:pt x="1268" y="2448"/>
                  <a:pt x="1318" y="2446"/>
                  <a:pt x="1368" y="2442"/>
                </a:cubicBezTo>
                <a:cubicBezTo>
                  <a:pt x="1769" y="2442"/>
                  <a:pt x="2069" y="2308"/>
                  <a:pt x="2302" y="2075"/>
                </a:cubicBezTo>
                <a:cubicBezTo>
                  <a:pt x="2503" y="1841"/>
                  <a:pt x="2603" y="1541"/>
                  <a:pt x="2569" y="1141"/>
                </a:cubicBezTo>
                <a:cubicBezTo>
                  <a:pt x="2569" y="774"/>
                  <a:pt x="2436" y="474"/>
                  <a:pt x="2202" y="273"/>
                </a:cubicBezTo>
                <a:cubicBezTo>
                  <a:pt x="1999" y="99"/>
                  <a:pt x="1718" y="0"/>
                  <a:pt x="138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2"/>
          <p:cNvSpPr/>
          <p:nvPr/>
        </p:nvSpPr>
        <p:spPr>
          <a:xfrm rot="859721">
            <a:off x="7608036" y="3948127"/>
            <a:ext cx="78028" cy="99487"/>
          </a:xfrm>
          <a:custGeom>
            <a:avLst/>
            <a:gdLst/>
            <a:ahLst/>
            <a:cxnLst/>
            <a:rect l="l" t="t" r="r" b="b"/>
            <a:pathLst>
              <a:path w="2670" h="3404" extrusionOk="0">
                <a:moveTo>
                  <a:pt x="2669" y="1"/>
                </a:moveTo>
                <a:lnTo>
                  <a:pt x="1902" y="67"/>
                </a:lnTo>
                <a:lnTo>
                  <a:pt x="1468" y="1669"/>
                </a:lnTo>
                <a:lnTo>
                  <a:pt x="735" y="134"/>
                </a:lnTo>
                <a:lnTo>
                  <a:pt x="1" y="168"/>
                </a:lnTo>
                <a:lnTo>
                  <a:pt x="1168" y="2536"/>
                </a:lnTo>
                <a:lnTo>
                  <a:pt x="1168" y="2603"/>
                </a:lnTo>
                <a:cubicBezTo>
                  <a:pt x="1135" y="2703"/>
                  <a:pt x="1101" y="2769"/>
                  <a:pt x="1035" y="2836"/>
                </a:cubicBezTo>
                <a:cubicBezTo>
                  <a:pt x="968" y="2870"/>
                  <a:pt x="868" y="2903"/>
                  <a:pt x="768" y="2903"/>
                </a:cubicBezTo>
                <a:lnTo>
                  <a:pt x="534" y="2903"/>
                </a:lnTo>
                <a:lnTo>
                  <a:pt x="534" y="3403"/>
                </a:lnTo>
                <a:lnTo>
                  <a:pt x="968" y="3370"/>
                </a:lnTo>
                <a:cubicBezTo>
                  <a:pt x="1202" y="3370"/>
                  <a:pt x="1368" y="3303"/>
                  <a:pt x="1502" y="3203"/>
                </a:cubicBezTo>
                <a:cubicBezTo>
                  <a:pt x="1635" y="3103"/>
                  <a:pt x="1735" y="2903"/>
                  <a:pt x="1802" y="2636"/>
                </a:cubicBezTo>
                <a:lnTo>
                  <a:pt x="2669"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2"/>
          <p:cNvSpPr/>
          <p:nvPr/>
        </p:nvSpPr>
        <p:spPr>
          <a:xfrm rot="859721">
            <a:off x="7709249" y="3942110"/>
            <a:ext cx="26331" cy="92648"/>
          </a:xfrm>
          <a:custGeom>
            <a:avLst/>
            <a:gdLst/>
            <a:ahLst/>
            <a:cxnLst/>
            <a:rect l="l" t="t" r="r" b="b"/>
            <a:pathLst>
              <a:path w="901" h="3170" extrusionOk="0">
                <a:moveTo>
                  <a:pt x="734" y="1"/>
                </a:moveTo>
                <a:lnTo>
                  <a:pt x="0" y="34"/>
                </a:lnTo>
                <a:lnTo>
                  <a:pt x="67" y="1235"/>
                </a:lnTo>
                <a:lnTo>
                  <a:pt x="200" y="2102"/>
                </a:lnTo>
                <a:lnTo>
                  <a:pt x="734" y="2069"/>
                </a:lnTo>
                <a:lnTo>
                  <a:pt x="801" y="1202"/>
                </a:lnTo>
                <a:lnTo>
                  <a:pt x="734" y="1"/>
                </a:lnTo>
                <a:close/>
                <a:moveTo>
                  <a:pt x="867" y="2369"/>
                </a:moveTo>
                <a:lnTo>
                  <a:pt x="133" y="2403"/>
                </a:lnTo>
                <a:lnTo>
                  <a:pt x="167" y="3170"/>
                </a:lnTo>
                <a:lnTo>
                  <a:pt x="901" y="3103"/>
                </a:lnTo>
                <a:lnTo>
                  <a:pt x="867" y="2369"/>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2"/>
          <p:cNvSpPr/>
          <p:nvPr/>
        </p:nvSpPr>
        <p:spPr>
          <a:xfrm rot="859721">
            <a:off x="7764841" y="3953404"/>
            <a:ext cx="27325" cy="91684"/>
          </a:xfrm>
          <a:custGeom>
            <a:avLst/>
            <a:gdLst/>
            <a:ahLst/>
            <a:cxnLst/>
            <a:rect l="l" t="t" r="r" b="b"/>
            <a:pathLst>
              <a:path w="935" h="3137" extrusionOk="0">
                <a:moveTo>
                  <a:pt x="768" y="1"/>
                </a:moveTo>
                <a:lnTo>
                  <a:pt x="1" y="34"/>
                </a:lnTo>
                <a:lnTo>
                  <a:pt x="67" y="1235"/>
                </a:lnTo>
                <a:lnTo>
                  <a:pt x="234" y="2102"/>
                </a:lnTo>
                <a:lnTo>
                  <a:pt x="768" y="2069"/>
                </a:lnTo>
                <a:lnTo>
                  <a:pt x="835" y="1168"/>
                </a:lnTo>
                <a:lnTo>
                  <a:pt x="768" y="1"/>
                </a:lnTo>
                <a:close/>
                <a:moveTo>
                  <a:pt x="901" y="2369"/>
                </a:moveTo>
                <a:lnTo>
                  <a:pt x="134" y="2402"/>
                </a:lnTo>
                <a:lnTo>
                  <a:pt x="168" y="3136"/>
                </a:lnTo>
                <a:lnTo>
                  <a:pt x="935" y="3103"/>
                </a:lnTo>
                <a:lnTo>
                  <a:pt x="901" y="2369"/>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2"/>
          <p:cNvSpPr/>
          <p:nvPr/>
        </p:nvSpPr>
        <p:spPr>
          <a:xfrm rot="859721">
            <a:off x="7465933" y="3785136"/>
            <a:ext cx="74112" cy="72336"/>
          </a:xfrm>
          <a:custGeom>
            <a:avLst/>
            <a:gdLst/>
            <a:ahLst/>
            <a:cxnLst/>
            <a:rect l="l" t="t" r="r" b="b"/>
            <a:pathLst>
              <a:path w="2536" h="2475" extrusionOk="0">
                <a:moveTo>
                  <a:pt x="1268" y="500"/>
                </a:moveTo>
                <a:cubicBezTo>
                  <a:pt x="1401" y="500"/>
                  <a:pt x="1535" y="534"/>
                  <a:pt x="1601" y="634"/>
                </a:cubicBezTo>
                <a:cubicBezTo>
                  <a:pt x="1701" y="701"/>
                  <a:pt x="1735" y="834"/>
                  <a:pt x="1768" y="967"/>
                </a:cubicBezTo>
                <a:lnTo>
                  <a:pt x="767" y="1001"/>
                </a:lnTo>
                <a:cubicBezTo>
                  <a:pt x="801" y="867"/>
                  <a:pt x="834" y="734"/>
                  <a:pt x="934" y="667"/>
                </a:cubicBezTo>
                <a:cubicBezTo>
                  <a:pt x="1001" y="567"/>
                  <a:pt x="1134" y="534"/>
                  <a:pt x="1268" y="500"/>
                </a:cubicBezTo>
                <a:close/>
                <a:moveTo>
                  <a:pt x="1268" y="0"/>
                </a:moveTo>
                <a:cubicBezTo>
                  <a:pt x="834" y="33"/>
                  <a:pt x="534" y="167"/>
                  <a:pt x="334" y="400"/>
                </a:cubicBezTo>
                <a:cubicBezTo>
                  <a:pt x="100" y="634"/>
                  <a:pt x="0" y="934"/>
                  <a:pt x="34" y="1301"/>
                </a:cubicBezTo>
                <a:cubicBezTo>
                  <a:pt x="34" y="1701"/>
                  <a:pt x="167" y="2002"/>
                  <a:pt x="434" y="2202"/>
                </a:cubicBezTo>
                <a:cubicBezTo>
                  <a:pt x="638" y="2376"/>
                  <a:pt x="918" y="2475"/>
                  <a:pt x="1274" y="2475"/>
                </a:cubicBezTo>
                <a:cubicBezTo>
                  <a:pt x="1326" y="2475"/>
                  <a:pt x="1380" y="2473"/>
                  <a:pt x="1435" y="2469"/>
                </a:cubicBezTo>
                <a:cubicBezTo>
                  <a:pt x="1601" y="2469"/>
                  <a:pt x="1768" y="2435"/>
                  <a:pt x="1968" y="2402"/>
                </a:cubicBezTo>
                <a:cubicBezTo>
                  <a:pt x="2135" y="2335"/>
                  <a:pt x="2302" y="2302"/>
                  <a:pt x="2469" y="2202"/>
                </a:cubicBezTo>
                <a:lnTo>
                  <a:pt x="2435" y="1635"/>
                </a:lnTo>
                <a:cubicBezTo>
                  <a:pt x="2269" y="1735"/>
                  <a:pt x="2102" y="1835"/>
                  <a:pt x="1968" y="1868"/>
                </a:cubicBezTo>
                <a:cubicBezTo>
                  <a:pt x="1802" y="1935"/>
                  <a:pt x="1635" y="1968"/>
                  <a:pt x="1468" y="1968"/>
                </a:cubicBezTo>
                <a:cubicBezTo>
                  <a:pt x="1268" y="1968"/>
                  <a:pt x="1134" y="1935"/>
                  <a:pt x="1001" y="1868"/>
                </a:cubicBezTo>
                <a:cubicBezTo>
                  <a:pt x="901" y="1768"/>
                  <a:pt x="834" y="1668"/>
                  <a:pt x="801" y="1468"/>
                </a:cubicBezTo>
                <a:lnTo>
                  <a:pt x="2535" y="1401"/>
                </a:lnTo>
                <a:lnTo>
                  <a:pt x="2535" y="1168"/>
                </a:lnTo>
                <a:cubicBezTo>
                  <a:pt x="2502" y="801"/>
                  <a:pt x="2402" y="500"/>
                  <a:pt x="2168" y="300"/>
                </a:cubicBezTo>
                <a:cubicBezTo>
                  <a:pt x="1935" y="100"/>
                  <a:pt x="1635" y="0"/>
                  <a:pt x="12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2"/>
          <p:cNvSpPr/>
          <p:nvPr/>
        </p:nvSpPr>
        <p:spPr>
          <a:xfrm rot="859721">
            <a:off x="7485136" y="3788585"/>
            <a:ext cx="72154" cy="72365"/>
          </a:xfrm>
          <a:custGeom>
            <a:avLst/>
            <a:gdLst/>
            <a:ahLst/>
            <a:cxnLst/>
            <a:rect l="l" t="t" r="r" b="b"/>
            <a:pathLst>
              <a:path w="2469" h="2476" extrusionOk="0">
                <a:moveTo>
                  <a:pt x="1637" y="0"/>
                </a:moveTo>
                <a:cubicBezTo>
                  <a:pt x="1604" y="0"/>
                  <a:pt x="1570" y="2"/>
                  <a:pt x="1535" y="7"/>
                </a:cubicBezTo>
                <a:cubicBezTo>
                  <a:pt x="1368" y="7"/>
                  <a:pt x="1235" y="40"/>
                  <a:pt x="1101" y="140"/>
                </a:cubicBezTo>
                <a:cubicBezTo>
                  <a:pt x="1001" y="207"/>
                  <a:pt x="868" y="307"/>
                  <a:pt x="768" y="440"/>
                </a:cubicBezTo>
                <a:lnTo>
                  <a:pt x="734" y="107"/>
                </a:lnTo>
                <a:lnTo>
                  <a:pt x="0" y="140"/>
                </a:lnTo>
                <a:lnTo>
                  <a:pt x="134" y="2475"/>
                </a:lnTo>
                <a:lnTo>
                  <a:pt x="868" y="2442"/>
                </a:lnTo>
                <a:lnTo>
                  <a:pt x="801" y="1308"/>
                </a:lnTo>
                <a:cubicBezTo>
                  <a:pt x="801" y="1074"/>
                  <a:pt x="834" y="907"/>
                  <a:pt x="934" y="774"/>
                </a:cubicBezTo>
                <a:cubicBezTo>
                  <a:pt x="1001" y="674"/>
                  <a:pt x="1135" y="607"/>
                  <a:pt x="1268" y="574"/>
                </a:cubicBezTo>
                <a:cubicBezTo>
                  <a:pt x="1335" y="574"/>
                  <a:pt x="1401" y="607"/>
                  <a:pt x="1468" y="607"/>
                </a:cubicBezTo>
                <a:cubicBezTo>
                  <a:pt x="1501" y="641"/>
                  <a:pt x="1535" y="674"/>
                  <a:pt x="1568" y="707"/>
                </a:cubicBezTo>
                <a:cubicBezTo>
                  <a:pt x="1602" y="774"/>
                  <a:pt x="1635" y="807"/>
                  <a:pt x="1635" y="874"/>
                </a:cubicBezTo>
                <a:cubicBezTo>
                  <a:pt x="1635" y="974"/>
                  <a:pt x="1668" y="1108"/>
                  <a:pt x="1668" y="1308"/>
                </a:cubicBezTo>
                <a:lnTo>
                  <a:pt x="1702" y="2175"/>
                </a:lnTo>
                <a:lnTo>
                  <a:pt x="1735" y="2408"/>
                </a:lnTo>
                <a:lnTo>
                  <a:pt x="2469" y="2375"/>
                </a:lnTo>
                <a:lnTo>
                  <a:pt x="2402" y="941"/>
                </a:lnTo>
                <a:cubicBezTo>
                  <a:pt x="2402" y="607"/>
                  <a:pt x="2302" y="374"/>
                  <a:pt x="2169" y="207"/>
                </a:cubicBezTo>
                <a:cubicBezTo>
                  <a:pt x="2024" y="91"/>
                  <a:pt x="1854" y="0"/>
                  <a:pt x="163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2"/>
          <p:cNvSpPr/>
          <p:nvPr/>
        </p:nvSpPr>
        <p:spPr>
          <a:xfrm rot="859721">
            <a:off x="7547019" y="3781719"/>
            <a:ext cx="56578" cy="88030"/>
          </a:xfrm>
          <a:custGeom>
            <a:avLst/>
            <a:gdLst/>
            <a:ahLst/>
            <a:cxnLst/>
            <a:rect l="l" t="t" r="r" b="b"/>
            <a:pathLst>
              <a:path w="1936" h="3012" extrusionOk="0">
                <a:moveTo>
                  <a:pt x="1068" y="0"/>
                </a:moveTo>
                <a:lnTo>
                  <a:pt x="334" y="34"/>
                </a:lnTo>
                <a:lnTo>
                  <a:pt x="367" y="701"/>
                </a:lnTo>
                <a:lnTo>
                  <a:pt x="1" y="734"/>
                </a:lnTo>
                <a:lnTo>
                  <a:pt x="34" y="1268"/>
                </a:lnTo>
                <a:lnTo>
                  <a:pt x="401" y="1234"/>
                </a:lnTo>
                <a:lnTo>
                  <a:pt x="434" y="2235"/>
                </a:lnTo>
                <a:cubicBezTo>
                  <a:pt x="468" y="2535"/>
                  <a:pt x="534" y="2736"/>
                  <a:pt x="668" y="2869"/>
                </a:cubicBezTo>
                <a:cubicBezTo>
                  <a:pt x="777" y="2951"/>
                  <a:pt x="932" y="3011"/>
                  <a:pt x="1151" y="3011"/>
                </a:cubicBezTo>
                <a:cubicBezTo>
                  <a:pt x="1198" y="3011"/>
                  <a:pt x="1248" y="3008"/>
                  <a:pt x="1301" y="3002"/>
                </a:cubicBezTo>
                <a:lnTo>
                  <a:pt x="1935" y="2969"/>
                </a:lnTo>
                <a:lnTo>
                  <a:pt x="1902" y="2435"/>
                </a:lnTo>
                <a:lnTo>
                  <a:pt x="1535" y="2469"/>
                </a:lnTo>
                <a:cubicBezTo>
                  <a:pt x="1402" y="2469"/>
                  <a:pt x="1301" y="2435"/>
                  <a:pt x="1268" y="2402"/>
                </a:cubicBezTo>
                <a:cubicBezTo>
                  <a:pt x="1235" y="2369"/>
                  <a:pt x="1201" y="2302"/>
                  <a:pt x="1201" y="2202"/>
                </a:cubicBezTo>
                <a:lnTo>
                  <a:pt x="1135" y="1201"/>
                </a:lnTo>
                <a:lnTo>
                  <a:pt x="1902" y="1168"/>
                </a:lnTo>
                <a:lnTo>
                  <a:pt x="1869" y="634"/>
                </a:lnTo>
                <a:lnTo>
                  <a:pt x="1101" y="667"/>
                </a:lnTo>
                <a:lnTo>
                  <a:pt x="1068"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2"/>
          <p:cNvSpPr/>
          <p:nvPr/>
        </p:nvSpPr>
        <p:spPr>
          <a:xfrm rot="859721">
            <a:off x="7590261" y="3810216"/>
            <a:ext cx="71190" cy="72423"/>
          </a:xfrm>
          <a:custGeom>
            <a:avLst/>
            <a:gdLst/>
            <a:ahLst/>
            <a:cxnLst/>
            <a:rect l="l" t="t" r="r" b="b"/>
            <a:pathLst>
              <a:path w="2436" h="2478" extrusionOk="0">
                <a:moveTo>
                  <a:pt x="1635" y="1310"/>
                </a:moveTo>
                <a:lnTo>
                  <a:pt x="1635" y="1410"/>
                </a:lnTo>
                <a:cubicBezTo>
                  <a:pt x="1635" y="1543"/>
                  <a:pt x="1602" y="1677"/>
                  <a:pt x="1502" y="1777"/>
                </a:cubicBezTo>
                <a:cubicBezTo>
                  <a:pt x="1402" y="1910"/>
                  <a:pt x="1302" y="1944"/>
                  <a:pt x="1168" y="1977"/>
                </a:cubicBezTo>
                <a:cubicBezTo>
                  <a:pt x="1035" y="1977"/>
                  <a:pt x="935" y="1944"/>
                  <a:pt x="868" y="1910"/>
                </a:cubicBezTo>
                <a:cubicBezTo>
                  <a:pt x="801" y="1844"/>
                  <a:pt x="768" y="1777"/>
                  <a:pt x="768" y="1677"/>
                </a:cubicBezTo>
                <a:cubicBezTo>
                  <a:pt x="768" y="1577"/>
                  <a:pt x="801" y="1510"/>
                  <a:pt x="868" y="1443"/>
                </a:cubicBezTo>
                <a:cubicBezTo>
                  <a:pt x="968" y="1377"/>
                  <a:pt x="1068" y="1343"/>
                  <a:pt x="1235" y="1343"/>
                </a:cubicBezTo>
                <a:lnTo>
                  <a:pt x="1635" y="1310"/>
                </a:lnTo>
                <a:close/>
                <a:moveTo>
                  <a:pt x="1307" y="1"/>
                </a:moveTo>
                <a:cubicBezTo>
                  <a:pt x="1242" y="1"/>
                  <a:pt x="1174" y="3"/>
                  <a:pt x="1101" y="9"/>
                </a:cubicBezTo>
                <a:cubicBezTo>
                  <a:pt x="935" y="9"/>
                  <a:pt x="768" y="9"/>
                  <a:pt x="634" y="42"/>
                </a:cubicBezTo>
                <a:cubicBezTo>
                  <a:pt x="468" y="76"/>
                  <a:pt x="301" y="109"/>
                  <a:pt x="134" y="176"/>
                </a:cubicBezTo>
                <a:lnTo>
                  <a:pt x="167" y="743"/>
                </a:lnTo>
                <a:cubicBezTo>
                  <a:pt x="301" y="676"/>
                  <a:pt x="401" y="609"/>
                  <a:pt x="568" y="576"/>
                </a:cubicBezTo>
                <a:cubicBezTo>
                  <a:pt x="701" y="543"/>
                  <a:pt x="835" y="509"/>
                  <a:pt x="1001" y="509"/>
                </a:cubicBezTo>
                <a:cubicBezTo>
                  <a:pt x="1055" y="500"/>
                  <a:pt x="1104" y="496"/>
                  <a:pt x="1149" y="496"/>
                </a:cubicBezTo>
                <a:cubicBezTo>
                  <a:pt x="1271" y="496"/>
                  <a:pt x="1362" y="527"/>
                  <a:pt x="1435" y="576"/>
                </a:cubicBezTo>
                <a:cubicBezTo>
                  <a:pt x="1535" y="609"/>
                  <a:pt x="1602" y="709"/>
                  <a:pt x="1602" y="810"/>
                </a:cubicBezTo>
                <a:lnTo>
                  <a:pt x="1602" y="876"/>
                </a:lnTo>
                <a:lnTo>
                  <a:pt x="1168" y="910"/>
                </a:lnTo>
                <a:cubicBezTo>
                  <a:pt x="735" y="910"/>
                  <a:pt x="468" y="1010"/>
                  <a:pt x="268" y="1143"/>
                </a:cubicBezTo>
                <a:cubicBezTo>
                  <a:pt x="101" y="1277"/>
                  <a:pt x="1" y="1477"/>
                  <a:pt x="34" y="1744"/>
                </a:cubicBezTo>
                <a:cubicBezTo>
                  <a:pt x="34" y="1977"/>
                  <a:pt x="134" y="2177"/>
                  <a:pt x="268" y="2311"/>
                </a:cubicBezTo>
                <a:cubicBezTo>
                  <a:pt x="434" y="2444"/>
                  <a:pt x="634" y="2477"/>
                  <a:pt x="868" y="2477"/>
                </a:cubicBezTo>
                <a:cubicBezTo>
                  <a:pt x="1068" y="2477"/>
                  <a:pt x="1202" y="2411"/>
                  <a:pt x="1335" y="2344"/>
                </a:cubicBezTo>
                <a:cubicBezTo>
                  <a:pt x="1468" y="2277"/>
                  <a:pt x="1568" y="2177"/>
                  <a:pt x="1669" y="2010"/>
                </a:cubicBezTo>
                <a:lnTo>
                  <a:pt x="1669" y="2377"/>
                </a:lnTo>
                <a:lnTo>
                  <a:pt x="2436" y="2344"/>
                </a:lnTo>
                <a:lnTo>
                  <a:pt x="2369" y="1010"/>
                </a:lnTo>
                <a:cubicBezTo>
                  <a:pt x="2336" y="609"/>
                  <a:pt x="2236" y="343"/>
                  <a:pt x="2035" y="209"/>
                </a:cubicBezTo>
                <a:cubicBezTo>
                  <a:pt x="1869" y="70"/>
                  <a:pt x="1632" y="1"/>
                  <a:pt x="130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2"/>
          <p:cNvSpPr/>
          <p:nvPr/>
        </p:nvSpPr>
        <p:spPr>
          <a:xfrm rot="859721">
            <a:off x="7646701" y="3801147"/>
            <a:ext cx="56578" cy="88001"/>
          </a:xfrm>
          <a:custGeom>
            <a:avLst/>
            <a:gdLst/>
            <a:ahLst/>
            <a:cxnLst/>
            <a:rect l="l" t="t" r="r" b="b"/>
            <a:pathLst>
              <a:path w="1936" h="3011" extrusionOk="0">
                <a:moveTo>
                  <a:pt x="1068" y="0"/>
                </a:moveTo>
                <a:lnTo>
                  <a:pt x="334" y="67"/>
                </a:lnTo>
                <a:lnTo>
                  <a:pt x="368" y="701"/>
                </a:lnTo>
                <a:lnTo>
                  <a:pt x="1" y="734"/>
                </a:lnTo>
                <a:lnTo>
                  <a:pt x="1" y="1268"/>
                </a:lnTo>
                <a:lnTo>
                  <a:pt x="401" y="1268"/>
                </a:lnTo>
                <a:lnTo>
                  <a:pt x="434" y="2235"/>
                </a:lnTo>
                <a:cubicBezTo>
                  <a:pt x="468" y="2535"/>
                  <a:pt x="534" y="2735"/>
                  <a:pt x="668" y="2869"/>
                </a:cubicBezTo>
                <a:cubicBezTo>
                  <a:pt x="778" y="2951"/>
                  <a:pt x="933" y="3011"/>
                  <a:pt x="1151" y="3011"/>
                </a:cubicBezTo>
                <a:cubicBezTo>
                  <a:pt x="1198" y="3011"/>
                  <a:pt x="1248" y="3008"/>
                  <a:pt x="1302" y="3002"/>
                </a:cubicBezTo>
                <a:lnTo>
                  <a:pt x="1935" y="2969"/>
                </a:lnTo>
                <a:lnTo>
                  <a:pt x="1902" y="2435"/>
                </a:lnTo>
                <a:lnTo>
                  <a:pt x="1535" y="2469"/>
                </a:lnTo>
                <a:cubicBezTo>
                  <a:pt x="1402" y="2469"/>
                  <a:pt x="1302" y="2469"/>
                  <a:pt x="1268" y="2435"/>
                </a:cubicBezTo>
                <a:cubicBezTo>
                  <a:pt x="1235" y="2402"/>
                  <a:pt x="1202" y="2302"/>
                  <a:pt x="1202" y="2202"/>
                </a:cubicBezTo>
                <a:lnTo>
                  <a:pt x="1135" y="1201"/>
                </a:lnTo>
                <a:lnTo>
                  <a:pt x="1902" y="1168"/>
                </a:lnTo>
                <a:lnTo>
                  <a:pt x="1869" y="634"/>
                </a:lnTo>
                <a:lnTo>
                  <a:pt x="1101" y="667"/>
                </a:lnTo>
                <a:lnTo>
                  <a:pt x="1068"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2"/>
          <p:cNvSpPr/>
          <p:nvPr/>
        </p:nvSpPr>
        <p:spPr>
          <a:xfrm rot="859721">
            <a:off x="7713836" y="3804478"/>
            <a:ext cx="26331" cy="95571"/>
          </a:xfrm>
          <a:custGeom>
            <a:avLst/>
            <a:gdLst/>
            <a:ahLst/>
            <a:cxnLst/>
            <a:rect l="l" t="t" r="r" b="b"/>
            <a:pathLst>
              <a:path w="901" h="3270" extrusionOk="0">
                <a:moveTo>
                  <a:pt x="734" y="1"/>
                </a:moveTo>
                <a:lnTo>
                  <a:pt x="0" y="34"/>
                </a:lnTo>
                <a:lnTo>
                  <a:pt x="34" y="634"/>
                </a:lnTo>
                <a:lnTo>
                  <a:pt x="768" y="601"/>
                </a:lnTo>
                <a:lnTo>
                  <a:pt x="734" y="1"/>
                </a:lnTo>
                <a:close/>
                <a:moveTo>
                  <a:pt x="801" y="901"/>
                </a:moveTo>
                <a:lnTo>
                  <a:pt x="34" y="935"/>
                </a:lnTo>
                <a:lnTo>
                  <a:pt x="167" y="3270"/>
                </a:lnTo>
                <a:lnTo>
                  <a:pt x="901" y="3236"/>
                </a:lnTo>
                <a:lnTo>
                  <a:pt x="801" y="90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2"/>
          <p:cNvSpPr/>
          <p:nvPr/>
        </p:nvSpPr>
        <p:spPr>
          <a:xfrm rot="859721">
            <a:off x="7749318" y="3841789"/>
            <a:ext cx="77064" cy="72365"/>
          </a:xfrm>
          <a:custGeom>
            <a:avLst/>
            <a:gdLst/>
            <a:ahLst/>
            <a:cxnLst/>
            <a:rect l="l" t="t" r="r" b="b"/>
            <a:pathLst>
              <a:path w="2637" h="2476" extrusionOk="0">
                <a:moveTo>
                  <a:pt x="1269" y="534"/>
                </a:moveTo>
                <a:cubicBezTo>
                  <a:pt x="1435" y="534"/>
                  <a:pt x="1569" y="601"/>
                  <a:pt x="1669" y="701"/>
                </a:cubicBezTo>
                <a:cubicBezTo>
                  <a:pt x="1769" y="834"/>
                  <a:pt x="1802" y="1001"/>
                  <a:pt x="1836" y="1201"/>
                </a:cubicBezTo>
                <a:cubicBezTo>
                  <a:pt x="1836" y="1435"/>
                  <a:pt x="1802" y="1602"/>
                  <a:pt x="1736" y="1735"/>
                </a:cubicBezTo>
                <a:cubicBezTo>
                  <a:pt x="1635" y="1868"/>
                  <a:pt x="1502" y="1935"/>
                  <a:pt x="1369" y="1935"/>
                </a:cubicBezTo>
                <a:cubicBezTo>
                  <a:pt x="1202" y="1935"/>
                  <a:pt x="1068" y="1902"/>
                  <a:pt x="968" y="1768"/>
                </a:cubicBezTo>
                <a:cubicBezTo>
                  <a:pt x="868" y="1668"/>
                  <a:pt x="835" y="1501"/>
                  <a:pt x="802" y="1268"/>
                </a:cubicBezTo>
                <a:cubicBezTo>
                  <a:pt x="802" y="1034"/>
                  <a:pt x="835" y="868"/>
                  <a:pt x="902" y="734"/>
                </a:cubicBezTo>
                <a:cubicBezTo>
                  <a:pt x="1002" y="634"/>
                  <a:pt x="1102" y="567"/>
                  <a:pt x="1269" y="534"/>
                </a:cubicBezTo>
                <a:close/>
                <a:moveTo>
                  <a:pt x="1235" y="0"/>
                </a:moveTo>
                <a:cubicBezTo>
                  <a:pt x="835" y="34"/>
                  <a:pt x="535" y="167"/>
                  <a:pt x="335" y="401"/>
                </a:cubicBezTo>
                <a:cubicBezTo>
                  <a:pt x="101" y="634"/>
                  <a:pt x="1" y="934"/>
                  <a:pt x="34" y="1301"/>
                </a:cubicBezTo>
                <a:cubicBezTo>
                  <a:pt x="34" y="1702"/>
                  <a:pt x="168" y="2002"/>
                  <a:pt x="401" y="2202"/>
                </a:cubicBezTo>
                <a:cubicBezTo>
                  <a:pt x="634" y="2377"/>
                  <a:pt x="893" y="2475"/>
                  <a:pt x="1221" y="2475"/>
                </a:cubicBezTo>
                <a:cubicBezTo>
                  <a:pt x="1269" y="2475"/>
                  <a:pt x="1318" y="2473"/>
                  <a:pt x="1369" y="2469"/>
                </a:cubicBezTo>
                <a:cubicBezTo>
                  <a:pt x="1802" y="2435"/>
                  <a:pt x="2102" y="2335"/>
                  <a:pt x="2303" y="2102"/>
                </a:cubicBezTo>
                <a:cubicBezTo>
                  <a:pt x="2536" y="1868"/>
                  <a:pt x="2636" y="1568"/>
                  <a:pt x="2603" y="1168"/>
                </a:cubicBezTo>
                <a:cubicBezTo>
                  <a:pt x="2569" y="801"/>
                  <a:pt x="2436" y="501"/>
                  <a:pt x="2203" y="301"/>
                </a:cubicBezTo>
                <a:cubicBezTo>
                  <a:pt x="1969" y="67"/>
                  <a:pt x="1669" y="0"/>
                  <a:pt x="1235"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2"/>
          <p:cNvSpPr/>
          <p:nvPr/>
        </p:nvSpPr>
        <p:spPr>
          <a:xfrm rot="859721">
            <a:off x="7837535" y="3858603"/>
            <a:ext cx="73148" cy="72365"/>
          </a:xfrm>
          <a:custGeom>
            <a:avLst/>
            <a:gdLst/>
            <a:ahLst/>
            <a:cxnLst/>
            <a:rect l="l" t="t" r="r" b="b"/>
            <a:pathLst>
              <a:path w="2503" h="2476" extrusionOk="0">
                <a:moveTo>
                  <a:pt x="1637" y="0"/>
                </a:moveTo>
                <a:cubicBezTo>
                  <a:pt x="1604" y="0"/>
                  <a:pt x="1570" y="2"/>
                  <a:pt x="1535" y="7"/>
                </a:cubicBezTo>
                <a:cubicBezTo>
                  <a:pt x="1402" y="7"/>
                  <a:pt x="1235" y="40"/>
                  <a:pt x="1135" y="107"/>
                </a:cubicBezTo>
                <a:cubicBezTo>
                  <a:pt x="1002" y="207"/>
                  <a:pt x="901" y="307"/>
                  <a:pt x="768" y="440"/>
                </a:cubicBezTo>
                <a:lnTo>
                  <a:pt x="768" y="107"/>
                </a:lnTo>
                <a:lnTo>
                  <a:pt x="1" y="140"/>
                </a:lnTo>
                <a:lnTo>
                  <a:pt x="134" y="2475"/>
                </a:lnTo>
                <a:lnTo>
                  <a:pt x="901" y="2442"/>
                </a:lnTo>
                <a:lnTo>
                  <a:pt x="835" y="1308"/>
                </a:lnTo>
                <a:cubicBezTo>
                  <a:pt x="801" y="1074"/>
                  <a:pt x="835" y="907"/>
                  <a:pt x="935" y="774"/>
                </a:cubicBezTo>
                <a:cubicBezTo>
                  <a:pt x="1002" y="674"/>
                  <a:pt x="1135" y="574"/>
                  <a:pt x="1302" y="574"/>
                </a:cubicBezTo>
                <a:cubicBezTo>
                  <a:pt x="1368" y="574"/>
                  <a:pt x="1402" y="574"/>
                  <a:pt x="1469" y="607"/>
                </a:cubicBezTo>
                <a:cubicBezTo>
                  <a:pt x="1502" y="640"/>
                  <a:pt x="1569" y="674"/>
                  <a:pt x="1602" y="707"/>
                </a:cubicBezTo>
                <a:cubicBezTo>
                  <a:pt x="1602" y="740"/>
                  <a:pt x="1635" y="807"/>
                  <a:pt x="1635" y="874"/>
                </a:cubicBezTo>
                <a:cubicBezTo>
                  <a:pt x="1669" y="974"/>
                  <a:pt x="1669" y="1107"/>
                  <a:pt x="1669" y="1308"/>
                </a:cubicBezTo>
                <a:lnTo>
                  <a:pt x="1735" y="2175"/>
                </a:lnTo>
                <a:lnTo>
                  <a:pt x="1735" y="2408"/>
                </a:lnTo>
                <a:lnTo>
                  <a:pt x="2503" y="2342"/>
                </a:lnTo>
                <a:lnTo>
                  <a:pt x="2403" y="941"/>
                </a:lnTo>
                <a:cubicBezTo>
                  <a:pt x="2403" y="607"/>
                  <a:pt x="2302" y="374"/>
                  <a:pt x="2169" y="207"/>
                </a:cubicBezTo>
                <a:cubicBezTo>
                  <a:pt x="2024" y="91"/>
                  <a:pt x="1854" y="0"/>
                  <a:pt x="163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2"/>
          <p:cNvSpPr/>
          <p:nvPr/>
        </p:nvSpPr>
        <p:spPr>
          <a:xfrm rot="859721">
            <a:off x="7436225" y="3901566"/>
            <a:ext cx="76070" cy="72336"/>
          </a:xfrm>
          <a:custGeom>
            <a:avLst/>
            <a:gdLst/>
            <a:ahLst/>
            <a:cxnLst/>
            <a:rect l="l" t="t" r="r" b="b"/>
            <a:pathLst>
              <a:path w="2603" h="2475" extrusionOk="0">
                <a:moveTo>
                  <a:pt x="1268" y="534"/>
                </a:moveTo>
                <a:cubicBezTo>
                  <a:pt x="1435" y="534"/>
                  <a:pt x="1568" y="600"/>
                  <a:pt x="1668" y="701"/>
                </a:cubicBezTo>
                <a:cubicBezTo>
                  <a:pt x="1735" y="834"/>
                  <a:pt x="1802" y="1001"/>
                  <a:pt x="1802" y="1201"/>
                </a:cubicBezTo>
                <a:cubicBezTo>
                  <a:pt x="1835" y="1434"/>
                  <a:pt x="1802" y="1601"/>
                  <a:pt x="1701" y="1735"/>
                </a:cubicBezTo>
                <a:cubicBezTo>
                  <a:pt x="1635" y="1868"/>
                  <a:pt x="1501" y="1935"/>
                  <a:pt x="1335" y="1935"/>
                </a:cubicBezTo>
                <a:cubicBezTo>
                  <a:pt x="1168" y="1935"/>
                  <a:pt x="1068" y="1901"/>
                  <a:pt x="968" y="1768"/>
                </a:cubicBezTo>
                <a:cubicBezTo>
                  <a:pt x="868" y="1668"/>
                  <a:pt x="801" y="1501"/>
                  <a:pt x="801" y="1268"/>
                </a:cubicBezTo>
                <a:cubicBezTo>
                  <a:pt x="801" y="1034"/>
                  <a:pt x="834" y="867"/>
                  <a:pt x="901" y="734"/>
                </a:cubicBezTo>
                <a:cubicBezTo>
                  <a:pt x="968" y="634"/>
                  <a:pt x="1101" y="567"/>
                  <a:pt x="1268" y="534"/>
                </a:cubicBezTo>
                <a:close/>
                <a:moveTo>
                  <a:pt x="1234" y="0"/>
                </a:moveTo>
                <a:cubicBezTo>
                  <a:pt x="834" y="33"/>
                  <a:pt x="534" y="167"/>
                  <a:pt x="300" y="400"/>
                </a:cubicBezTo>
                <a:cubicBezTo>
                  <a:pt x="100" y="634"/>
                  <a:pt x="0" y="934"/>
                  <a:pt x="34" y="1301"/>
                </a:cubicBezTo>
                <a:cubicBezTo>
                  <a:pt x="34" y="1701"/>
                  <a:pt x="167" y="2002"/>
                  <a:pt x="401" y="2202"/>
                </a:cubicBezTo>
                <a:cubicBezTo>
                  <a:pt x="604" y="2376"/>
                  <a:pt x="884" y="2475"/>
                  <a:pt x="1219" y="2475"/>
                </a:cubicBezTo>
                <a:cubicBezTo>
                  <a:pt x="1267" y="2475"/>
                  <a:pt x="1317" y="2473"/>
                  <a:pt x="1368" y="2469"/>
                </a:cubicBezTo>
                <a:cubicBezTo>
                  <a:pt x="1768" y="2435"/>
                  <a:pt x="2102" y="2335"/>
                  <a:pt x="2302" y="2102"/>
                </a:cubicBezTo>
                <a:cubicBezTo>
                  <a:pt x="2502" y="1868"/>
                  <a:pt x="2602" y="1568"/>
                  <a:pt x="2602" y="1168"/>
                </a:cubicBezTo>
                <a:cubicBezTo>
                  <a:pt x="2569" y="801"/>
                  <a:pt x="2435" y="500"/>
                  <a:pt x="2202" y="300"/>
                </a:cubicBezTo>
                <a:cubicBezTo>
                  <a:pt x="1968" y="67"/>
                  <a:pt x="1635" y="0"/>
                  <a:pt x="12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2"/>
          <p:cNvSpPr/>
          <p:nvPr/>
        </p:nvSpPr>
        <p:spPr>
          <a:xfrm rot="859721">
            <a:off x="7465304" y="3903873"/>
            <a:ext cx="51697" cy="73154"/>
          </a:xfrm>
          <a:custGeom>
            <a:avLst/>
            <a:gdLst/>
            <a:ahLst/>
            <a:cxnLst/>
            <a:rect l="l" t="t" r="r" b="b"/>
            <a:pathLst>
              <a:path w="1769" h="2503" extrusionOk="0">
                <a:moveTo>
                  <a:pt x="1535" y="0"/>
                </a:moveTo>
                <a:cubicBezTo>
                  <a:pt x="1369" y="0"/>
                  <a:pt x="1202" y="67"/>
                  <a:pt x="1068" y="134"/>
                </a:cubicBezTo>
                <a:cubicBezTo>
                  <a:pt x="968" y="200"/>
                  <a:pt x="868" y="334"/>
                  <a:pt x="768" y="501"/>
                </a:cubicBezTo>
                <a:lnTo>
                  <a:pt x="735" y="100"/>
                </a:lnTo>
                <a:lnTo>
                  <a:pt x="1" y="134"/>
                </a:lnTo>
                <a:lnTo>
                  <a:pt x="134" y="2502"/>
                </a:lnTo>
                <a:lnTo>
                  <a:pt x="868" y="2435"/>
                </a:lnTo>
                <a:lnTo>
                  <a:pt x="835" y="1368"/>
                </a:lnTo>
                <a:cubicBezTo>
                  <a:pt x="802" y="1134"/>
                  <a:pt x="835" y="968"/>
                  <a:pt x="935" y="834"/>
                </a:cubicBezTo>
                <a:cubicBezTo>
                  <a:pt x="1035" y="701"/>
                  <a:pt x="1202" y="634"/>
                  <a:pt x="1369" y="634"/>
                </a:cubicBezTo>
                <a:lnTo>
                  <a:pt x="1569" y="634"/>
                </a:lnTo>
                <a:cubicBezTo>
                  <a:pt x="1635" y="634"/>
                  <a:pt x="1702" y="667"/>
                  <a:pt x="1769" y="701"/>
                </a:cubicBezTo>
                <a:lnTo>
                  <a:pt x="1736"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2"/>
          <p:cNvSpPr/>
          <p:nvPr/>
        </p:nvSpPr>
        <p:spPr>
          <a:xfrm rot="859721">
            <a:off x="7506543" y="3912369"/>
            <a:ext cx="51697" cy="72190"/>
          </a:xfrm>
          <a:custGeom>
            <a:avLst/>
            <a:gdLst/>
            <a:ahLst/>
            <a:cxnLst/>
            <a:rect l="l" t="t" r="r" b="b"/>
            <a:pathLst>
              <a:path w="1769" h="2470" extrusionOk="0">
                <a:moveTo>
                  <a:pt x="1501" y="1"/>
                </a:moveTo>
                <a:cubicBezTo>
                  <a:pt x="1335" y="1"/>
                  <a:pt x="1201" y="34"/>
                  <a:pt x="1068" y="134"/>
                </a:cubicBezTo>
                <a:cubicBezTo>
                  <a:pt x="934" y="201"/>
                  <a:pt x="834" y="334"/>
                  <a:pt x="768" y="468"/>
                </a:cubicBezTo>
                <a:lnTo>
                  <a:pt x="734" y="101"/>
                </a:lnTo>
                <a:lnTo>
                  <a:pt x="0" y="134"/>
                </a:lnTo>
                <a:lnTo>
                  <a:pt x="100" y="2469"/>
                </a:lnTo>
                <a:lnTo>
                  <a:pt x="868" y="2436"/>
                </a:lnTo>
                <a:lnTo>
                  <a:pt x="801" y="1368"/>
                </a:lnTo>
                <a:cubicBezTo>
                  <a:pt x="801" y="1135"/>
                  <a:pt x="834" y="935"/>
                  <a:pt x="934" y="835"/>
                </a:cubicBezTo>
                <a:cubicBezTo>
                  <a:pt x="1034" y="701"/>
                  <a:pt x="1168" y="634"/>
                  <a:pt x="1368" y="601"/>
                </a:cubicBezTo>
                <a:cubicBezTo>
                  <a:pt x="1435" y="601"/>
                  <a:pt x="1501" y="601"/>
                  <a:pt x="1568" y="634"/>
                </a:cubicBezTo>
                <a:cubicBezTo>
                  <a:pt x="1635" y="634"/>
                  <a:pt x="1702" y="668"/>
                  <a:pt x="1768" y="668"/>
                </a:cubicBezTo>
                <a:lnTo>
                  <a:pt x="1735"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rot="859721">
            <a:off x="7540621" y="3922291"/>
            <a:ext cx="77035" cy="72365"/>
          </a:xfrm>
          <a:custGeom>
            <a:avLst/>
            <a:gdLst/>
            <a:ahLst/>
            <a:cxnLst/>
            <a:rect l="l" t="t" r="r" b="b"/>
            <a:pathLst>
              <a:path w="2636" h="2476" extrusionOk="0">
                <a:moveTo>
                  <a:pt x="1268" y="535"/>
                </a:moveTo>
                <a:cubicBezTo>
                  <a:pt x="1435" y="535"/>
                  <a:pt x="1568" y="601"/>
                  <a:pt x="1668" y="701"/>
                </a:cubicBezTo>
                <a:cubicBezTo>
                  <a:pt x="1768" y="835"/>
                  <a:pt x="1801" y="1002"/>
                  <a:pt x="1835" y="1202"/>
                </a:cubicBezTo>
                <a:cubicBezTo>
                  <a:pt x="1835" y="1435"/>
                  <a:pt x="1801" y="1602"/>
                  <a:pt x="1735" y="1735"/>
                </a:cubicBezTo>
                <a:cubicBezTo>
                  <a:pt x="1635" y="1869"/>
                  <a:pt x="1535" y="1936"/>
                  <a:pt x="1368" y="1936"/>
                </a:cubicBezTo>
                <a:cubicBezTo>
                  <a:pt x="1201" y="1936"/>
                  <a:pt x="1068" y="1902"/>
                  <a:pt x="968" y="1769"/>
                </a:cubicBezTo>
                <a:cubicBezTo>
                  <a:pt x="867" y="1669"/>
                  <a:pt x="834" y="1502"/>
                  <a:pt x="801" y="1268"/>
                </a:cubicBezTo>
                <a:cubicBezTo>
                  <a:pt x="801" y="1035"/>
                  <a:pt x="834" y="868"/>
                  <a:pt x="901" y="735"/>
                </a:cubicBezTo>
                <a:cubicBezTo>
                  <a:pt x="1001" y="635"/>
                  <a:pt x="1101" y="568"/>
                  <a:pt x="1268" y="535"/>
                </a:cubicBezTo>
                <a:close/>
                <a:moveTo>
                  <a:pt x="1268" y="1"/>
                </a:moveTo>
                <a:cubicBezTo>
                  <a:pt x="834" y="34"/>
                  <a:pt x="534" y="168"/>
                  <a:pt x="334" y="401"/>
                </a:cubicBezTo>
                <a:cubicBezTo>
                  <a:pt x="100" y="635"/>
                  <a:pt x="0" y="935"/>
                  <a:pt x="34" y="1302"/>
                </a:cubicBezTo>
                <a:cubicBezTo>
                  <a:pt x="67" y="1702"/>
                  <a:pt x="167" y="2002"/>
                  <a:pt x="434" y="2203"/>
                </a:cubicBezTo>
                <a:cubicBezTo>
                  <a:pt x="638" y="2377"/>
                  <a:pt x="892" y="2476"/>
                  <a:pt x="1242" y="2476"/>
                </a:cubicBezTo>
                <a:cubicBezTo>
                  <a:pt x="1293" y="2476"/>
                  <a:pt x="1346" y="2474"/>
                  <a:pt x="1401" y="2469"/>
                </a:cubicBezTo>
                <a:cubicBezTo>
                  <a:pt x="1801" y="2436"/>
                  <a:pt x="2102" y="2336"/>
                  <a:pt x="2302" y="2102"/>
                </a:cubicBezTo>
                <a:cubicBezTo>
                  <a:pt x="2535" y="1869"/>
                  <a:pt x="2635" y="1569"/>
                  <a:pt x="2602" y="1168"/>
                </a:cubicBezTo>
                <a:cubicBezTo>
                  <a:pt x="2569" y="801"/>
                  <a:pt x="2469" y="501"/>
                  <a:pt x="2202" y="301"/>
                </a:cubicBezTo>
                <a:cubicBezTo>
                  <a:pt x="1968" y="68"/>
                  <a:pt x="1668" y="1"/>
                  <a:pt x="12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rot="859721">
            <a:off x="7599621" y="3933785"/>
            <a:ext cx="77035" cy="99458"/>
          </a:xfrm>
          <a:custGeom>
            <a:avLst/>
            <a:gdLst/>
            <a:ahLst/>
            <a:cxnLst/>
            <a:rect l="l" t="t" r="r" b="b"/>
            <a:pathLst>
              <a:path w="2636" h="3403" extrusionOk="0">
                <a:moveTo>
                  <a:pt x="2636" y="0"/>
                </a:moveTo>
                <a:lnTo>
                  <a:pt x="1902" y="34"/>
                </a:lnTo>
                <a:lnTo>
                  <a:pt x="1435" y="1668"/>
                </a:lnTo>
                <a:lnTo>
                  <a:pt x="734" y="101"/>
                </a:lnTo>
                <a:lnTo>
                  <a:pt x="0" y="167"/>
                </a:lnTo>
                <a:lnTo>
                  <a:pt x="1168" y="2536"/>
                </a:lnTo>
                <a:lnTo>
                  <a:pt x="1135" y="2602"/>
                </a:lnTo>
                <a:cubicBezTo>
                  <a:pt x="1135" y="2702"/>
                  <a:pt x="1068" y="2769"/>
                  <a:pt x="1034" y="2836"/>
                </a:cubicBezTo>
                <a:cubicBezTo>
                  <a:pt x="968" y="2869"/>
                  <a:pt x="868" y="2903"/>
                  <a:pt x="734" y="2903"/>
                </a:cubicBezTo>
                <a:lnTo>
                  <a:pt x="501" y="2903"/>
                </a:lnTo>
                <a:lnTo>
                  <a:pt x="534" y="3403"/>
                </a:lnTo>
                <a:lnTo>
                  <a:pt x="968" y="3370"/>
                </a:lnTo>
                <a:cubicBezTo>
                  <a:pt x="1201" y="3370"/>
                  <a:pt x="1368" y="3303"/>
                  <a:pt x="1501" y="3203"/>
                </a:cubicBezTo>
                <a:cubicBezTo>
                  <a:pt x="1602" y="3069"/>
                  <a:pt x="1702" y="2903"/>
                  <a:pt x="1802" y="2636"/>
                </a:cubicBezTo>
                <a:lnTo>
                  <a:pt x="2636"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rot="859721">
            <a:off x="7700076" y="3926832"/>
            <a:ext cx="27325" cy="92648"/>
          </a:xfrm>
          <a:custGeom>
            <a:avLst/>
            <a:gdLst/>
            <a:ahLst/>
            <a:cxnLst/>
            <a:rect l="l" t="t" r="r" b="b"/>
            <a:pathLst>
              <a:path w="935" h="3170" extrusionOk="0">
                <a:moveTo>
                  <a:pt x="768" y="0"/>
                </a:moveTo>
                <a:lnTo>
                  <a:pt x="0" y="67"/>
                </a:lnTo>
                <a:lnTo>
                  <a:pt x="67" y="1268"/>
                </a:lnTo>
                <a:lnTo>
                  <a:pt x="234" y="2135"/>
                </a:lnTo>
                <a:lnTo>
                  <a:pt x="768" y="2102"/>
                </a:lnTo>
                <a:lnTo>
                  <a:pt x="834" y="1201"/>
                </a:lnTo>
                <a:lnTo>
                  <a:pt x="768" y="0"/>
                </a:lnTo>
                <a:close/>
                <a:moveTo>
                  <a:pt x="901" y="2402"/>
                </a:moveTo>
                <a:lnTo>
                  <a:pt x="134" y="2435"/>
                </a:lnTo>
                <a:lnTo>
                  <a:pt x="201" y="3169"/>
                </a:lnTo>
                <a:lnTo>
                  <a:pt x="934" y="3136"/>
                </a:lnTo>
                <a:lnTo>
                  <a:pt x="901" y="2402"/>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rot="859721">
            <a:off x="7756527" y="3938234"/>
            <a:ext cx="27325" cy="92648"/>
          </a:xfrm>
          <a:custGeom>
            <a:avLst/>
            <a:gdLst/>
            <a:ahLst/>
            <a:cxnLst/>
            <a:rect l="l" t="t" r="r" b="b"/>
            <a:pathLst>
              <a:path w="935" h="3170" extrusionOk="0">
                <a:moveTo>
                  <a:pt x="768" y="0"/>
                </a:moveTo>
                <a:lnTo>
                  <a:pt x="0" y="67"/>
                </a:lnTo>
                <a:lnTo>
                  <a:pt x="67" y="1234"/>
                </a:lnTo>
                <a:lnTo>
                  <a:pt x="234" y="2102"/>
                </a:lnTo>
                <a:lnTo>
                  <a:pt x="768" y="2102"/>
                </a:lnTo>
                <a:lnTo>
                  <a:pt x="834" y="1201"/>
                </a:lnTo>
                <a:lnTo>
                  <a:pt x="768" y="0"/>
                </a:lnTo>
                <a:close/>
                <a:moveTo>
                  <a:pt x="868" y="2402"/>
                </a:moveTo>
                <a:lnTo>
                  <a:pt x="134" y="2435"/>
                </a:lnTo>
                <a:lnTo>
                  <a:pt x="167" y="3169"/>
                </a:lnTo>
                <a:lnTo>
                  <a:pt x="934" y="3136"/>
                </a:lnTo>
                <a:lnTo>
                  <a:pt x="868" y="2402"/>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rot="859721">
            <a:off x="7465933" y="3785136"/>
            <a:ext cx="74112" cy="72336"/>
          </a:xfrm>
          <a:custGeom>
            <a:avLst/>
            <a:gdLst/>
            <a:ahLst/>
            <a:cxnLst/>
            <a:rect l="l" t="t" r="r" b="b"/>
            <a:pathLst>
              <a:path w="2536" h="2475" extrusionOk="0">
                <a:moveTo>
                  <a:pt x="1268" y="500"/>
                </a:moveTo>
                <a:cubicBezTo>
                  <a:pt x="1401" y="500"/>
                  <a:pt x="1535" y="534"/>
                  <a:pt x="1601" y="634"/>
                </a:cubicBezTo>
                <a:cubicBezTo>
                  <a:pt x="1701" y="701"/>
                  <a:pt x="1735" y="834"/>
                  <a:pt x="1768" y="967"/>
                </a:cubicBezTo>
                <a:lnTo>
                  <a:pt x="767" y="1001"/>
                </a:lnTo>
                <a:cubicBezTo>
                  <a:pt x="801" y="867"/>
                  <a:pt x="834" y="734"/>
                  <a:pt x="934" y="667"/>
                </a:cubicBezTo>
                <a:cubicBezTo>
                  <a:pt x="1001" y="567"/>
                  <a:pt x="1134" y="534"/>
                  <a:pt x="1268" y="500"/>
                </a:cubicBezTo>
                <a:close/>
                <a:moveTo>
                  <a:pt x="1268" y="0"/>
                </a:moveTo>
                <a:cubicBezTo>
                  <a:pt x="834" y="33"/>
                  <a:pt x="534" y="167"/>
                  <a:pt x="334" y="400"/>
                </a:cubicBezTo>
                <a:cubicBezTo>
                  <a:pt x="100" y="634"/>
                  <a:pt x="0" y="934"/>
                  <a:pt x="34" y="1301"/>
                </a:cubicBezTo>
                <a:cubicBezTo>
                  <a:pt x="34" y="1701"/>
                  <a:pt x="167" y="2002"/>
                  <a:pt x="434" y="2202"/>
                </a:cubicBezTo>
                <a:cubicBezTo>
                  <a:pt x="638" y="2376"/>
                  <a:pt x="918" y="2475"/>
                  <a:pt x="1274" y="2475"/>
                </a:cubicBezTo>
                <a:cubicBezTo>
                  <a:pt x="1326" y="2475"/>
                  <a:pt x="1380" y="2473"/>
                  <a:pt x="1435" y="2469"/>
                </a:cubicBezTo>
                <a:cubicBezTo>
                  <a:pt x="1601" y="2469"/>
                  <a:pt x="1768" y="2435"/>
                  <a:pt x="1968" y="2402"/>
                </a:cubicBezTo>
                <a:cubicBezTo>
                  <a:pt x="2135" y="2335"/>
                  <a:pt x="2302" y="2302"/>
                  <a:pt x="2469" y="2202"/>
                </a:cubicBezTo>
                <a:lnTo>
                  <a:pt x="2435" y="1635"/>
                </a:lnTo>
                <a:cubicBezTo>
                  <a:pt x="2269" y="1735"/>
                  <a:pt x="2102" y="1835"/>
                  <a:pt x="1968" y="1868"/>
                </a:cubicBezTo>
                <a:cubicBezTo>
                  <a:pt x="1802" y="1935"/>
                  <a:pt x="1635" y="1968"/>
                  <a:pt x="1468" y="1968"/>
                </a:cubicBezTo>
                <a:cubicBezTo>
                  <a:pt x="1268" y="1968"/>
                  <a:pt x="1134" y="1935"/>
                  <a:pt x="1001" y="1868"/>
                </a:cubicBezTo>
                <a:cubicBezTo>
                  <a:pt x="901" y="1768"/>
                  <a:pt x="834" y="1668"/>
                  <a:pt x="801" y="1468"/>
                </a:cubicBezTo>
                <a:lnTo>
                  <a:pt x="2535" y="1401"/>
                </a:lnTo>
                <a:lnTo>
                  <a:pt x="2535" y="1168"/>
                </a:lnTo>
                <a:cubicBezTo>
                  <a:pt x="2502" y="801"/>
                  <a:pt x="2402" y="500"/>
                  <a:pt x="2168" y="300"/>
                </a:cubicBezTo>
                <a:cubicBezTo>
                  <a:pt x="1935" y="100"/>
                  <a:pt x="1635" y="0"/>
                  <a:pt x="12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rot="859721">
            <a:off x="7485136" y="3788585"/>
            <a:ext cx="72154" cy="72365"/>
          </a:xfrm>
          <a:custGeom>
            <a:avLst/>
            <a:gdLst/>
            <a:ahLst/>
            <a:cxnLst/>
            <a:rect l="l" t="t" r="r" b="b"/>
            <a:pathLst>
              <a:path w="2469" h="2476" extrusionOk="0">
                <a:moveTo>
                  <a:pt x="1637" y="0"/>
                </a:moveTo>
                <a:cubicBezTo>
                  <a:pt x="1604" y="0"/>
                  <a:pt x="1570" y="2"/>
                  <a:pt x="1535" y="7"/>
                </a:cubicBezTo>
                <a:cubicBezTo>
                  <a:pt x="1368" y="7"/>
                  <a:pt x="1235" y="40"/>
                  <a:pt x="1101" y="140"/>
                </a:cubicBezTo>
                <a:cubicBezTo>
                  <a:pt x="1001" y="207"/>
                  <a:pt x="868" y="307"/>
                  <a:pt x="768" y="440"/>
                </a:cubicBezTo>
                <a:lnTo>
                  <a:pt x="734" y="107"/>
                </a:lnTo>
                <a:lnTo>
                  <a:pt x="0" y="140"/>
                </a:lnTo>
                <a:lnTo>
                  <a:pt x="134" y="2475"/>
                </a:lnTo>
                <a:lnTo>
                  <a:pt x="868" y="2442"/>
                </a:lnTo>
                <a:lnTo>
                  <a:pt x="801" y="1308"/>
                </a:lnTo>
                <a:cubicBezTo>
                  <a:pt x="801" y="1074"/>
                  <a:pt x="834" y="907"/>
                  <a:pt x="934" y="774"/>
                </a:cubicBezTo>
                <a:cubicBezTo>
                  <a:pt x="1001" y="674"/>
                  <a:pt x="1135" y="607"/>
                  <a:pt x="1268" y="574"/>
                </a:cubicBezTo>
                <a:cubicBezTo>
                  <a:pt x="1335" y="574"/>
                  <a:pt x="1401" y="607"/>
                  <a:pt x="1468" y="607"/>
                </a:cubicBezTo>
                <a:cubicBezTo>
                  <a:pt x="1501" y="641"/>
                  <a:pt x="1535" y="674"/>
                  <a:pt x="1568" y="707"/>
                </a:cubicBezTo>
                <a:cubicBezTo>
                  <a:pt x="1602" y="774"/>
                  <a:pt x="1635" y="807"/>
                  <a:pt x="1635" y="874"/>
                </a:cubicBezTo>
                <a:cubicBezTo>
                  <a:pt x="1635" y="974"/>
                  <a:pt x="1668" y="1108"/>
                  <a:pt x="1668" y="1308"/>
                </a:cubicBezTo>
                <a:lnTo>
                  <a:pt x="1702" y="2175"/>
                </a:lnTo>
                <a:lnTo>
                  <a:pt x="1735" y="2408"/>
                </a:lnTo>
                <a:lnTo>
                  <a:pt x="2469" y="2375"/>
                </a:lnTo>
                <a:lnTo>
                  <a:pt x="2402" y="941"/>
                </a:lnTo>
                <a:cubicBezTo>
                  <a:pt x="2402" y="607"/>
                  <a:pt x="2302" y="374"/>
                  <a:pt x="2169" y="207"/>
                </a:cubicBezTo>
                <a:cubicBezTo>
                  <a:pt x="2024" y="91"/>
                  <a:pt x="1854" y="0"/>
                  <a:pt x="163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2"/>
          <p:cNvSpPr/>
          <p:nvPr/>
        </p:nvSpPr>
        <p:spPr>
          <a:xfrm rot="859721">
            <a:off x="7547019" y="3781719"/>
            <a:ext cx="56578" cy="88030"/>
          </a:xfrm>
          <a:custGeom>
            <a:avLst/>
            <a:gdLst/>
            <a:ahLst/>
            <a:cxnLst/>
            <a:rect l="l" t="t" r="r" b="b"/>
            <a:pathLst>
              <a:path w="1936" h="3012" extrusionOk="0">
                <a:moveTo>
                  <a:pt x="1068" y="0"/>
                </a:moveTo>
                <a:lnTo>
                  <a:pt x="334" y="34"/>
                </a:lnTo>
                <a:lnTo>
                  <a:pt x="367" y="701"/>
                </a:lnTo>
                <a:lnTo>
                  <a:pt x="1" y="734"/>
                </a:lnTo>
                <a:lnTo>
                  <a:pt x="34" y="1268"/>
                </a:lnTo>
                <a:lnTo>
                  <a:pt x="401" y="1234"/>
                </a:lnTo>
                <a:lnTo>
                  <a:pt x="434" y="2235"/>
                </a:lnTo>
                <a:cubicBezTo>
                  <a:pt x="468" y="2535"/>
                  <a:pt x="534" y="2736"/>
                  <a:pt x="668" y="2869"/>
                </a:cubicBezTo>
                <a:cubicBezTo>
                  <a:pt x="777" y="2951"/>
                  <a:pt x="932" y="3011"/>
                  <a:pt x="1151" y="3011"/>
                </a:cubicBezTo>
                <a:cubicBezTo>
                  <a:pt x="1198" y="3011"/>
                  <a:pt x="1248" y="3008"/>
                  <a:pt x="1301" y="3002"/>
                </a:cubicBezTo>
                <a:lnTo>
                  <a:pt x="1935" y="2969"/>
                </a:lnTo>
                <a:lnTo>
                  <a:pt x="1902" y="2435"/>
                </a:lnTo>
                <a:lnTo>
                  <a:pt x="1535" y="2469"/>
                </a:lnTo>
                <a:cubicBezTo>
                  <a:pt x="1402" y="2469"/>
                  <a:pt x="1301" y="2435"/>
                  <a:pt x="1268" y="2402"/>
                </a:cubicBezTo>
                <a:cubicBezTo>
                  <a:pt x="1235" y="2369"/>
                  <a:pt x="1201" y="2302"/>
                  <a:pt x="1201" y="2202"/>
                </a:cubicBezTo>
                <a:lnTo>
                  <a:pt x="1135" y="1201"/>
                </a:lnTo>
                <a:lnTo>
                  <a:pt x="1902" y="1168"/>
                </a:lnTo>
                <a:lnTo>
                  <a:pt x="1869" y="634"/>
                </a:lnTo>
                <a:lnTo>
                  <a:pt x="1101" y="667"/>
                </a:lnTo>
                <a:lnTo>
                  <a:pt x="1068"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2"/>
          <p:cNvSpPr/>
          <p:nvPr/>
        </p:nvSpPr>
        <p:spPr>
          <a:xfrm rot="859721">
            <a:off x="7590261" y="3810216"/>
            <a:ext cx="71190" cy="72423"/>
          </a:xfrm>
          <a:custGeom>
            <a:avLst/>
            <a:gdLst/>
            <a:ahLst/>
            <a:cxnLst/>
            <a:rect l="l" t="t" r="r" b="b"/>
            <a:pathLst>
              <a:path w="2436" h="2478" extrusionOk="0">
                <a:moveTo>
                  <a:pt x="1635" y="1310"/>
                </a:moveTo>
                <a:lnTo>
                  <a:pt x="1635" y="1410"/>
                </a:lnTo>
                <a:cubicBezTo>
                  <a:pt x="1635" y="1543"/>
                  <a:pt x="1602" y="1677"/>
                  <a:pt x="1502" y="1777"/>
                </a:cubicBezTo>
                <a:cubicBezTo>
                  <a:pt x="1402" y="1910"/>
                  <a:pt x="1302" y="1944"/>
                  <a:pt x="1168" y="1977"/>
                </a:cubicBezTo>
                <a:cubicBezTo>
                  <a:pt x="1035" y="1977"/>
                  <a:pt x="935" y="1944"/>
                  <a:pt x="868" y="1910"/>
                </a:cubicBezTo>
                <a:cubicBezTo>
                  <a:pt x="801" y="1844"/>
                  <a:pt x="768" y="1777"/>
                  <a:pt x="768" y="1677"/>
                </a:cubicBezTo>
                <a:cubicBezTo>
                  <a:pt x="768" y="1577"/>
                  <a:pt x="801" y="1510"/>
                  <a:pt x="868" y="1443"/>
                </a:cubicBezTo>
                <a:cubicBezTo>
                  <a:pt x="968" y="1377"/>
                  <a:pt x="1068" y="1343"/>
                  <a:pt x="1235" y="1343"/>
                </a:cubicBezTo>
                <a:lnTo>
                  <a:pt x="1635" y="1310"/>
                </a:lnTo>
                <a:close/>
                <a:moveTo>
                  <a:pt x="1307" y="1"/>
                </a:moveTo>
                <a:cubicBezTo>
                  <a:pt x="1242" y="1"/>
                  <a:pt x="1174" y="3"/>
                  <a:pt x="1101" y="9"/>
                </a:cubicBezTo>
                <a:cubicBezTo>
                  <a:pt x="935" y="9"/>
                  <a:pt x="768" y="9"/>
                  <a:pt x="634" y="42"/>
                </a:cubicBezTo>
                <a:cubicBezTo>
                  <a:pt x="468" y="76"/>
                  <a:pt x="301" y="109"/>
                  <a:pt x="134" y="176"/>
                </a:cubicBezTo>
                <a:lnTo>
                  <a:pt x="167" y="743"/>
                </a:lnTo>
                <a:cubicBezTo>
                  <a:pt x="301" y="676"/>
                  <a:pt x="401" y="609"/>
                  <a:pt x="568" y="576"/>
                </a:cubicBezTo>
                <a:cubicBezTo>
                  <a:pt x="701" y="543"/>
                  <a:pt x="835" y="509"/>
                  <a:pt x="1001" y="509"/>
                </a:cubicBezTo>
                <a:cubicBezTo>
                  <a:pt x="1055" y="500"/>
                  <a:pt x="1104" y="496"/>
                  <a:pt x="1149" y="496"/>
                </a:cubicBezTo>
                <a:cubicBezTo>
                  <a:pt x="1271" y="496"/>
                  <a:pt x="1362" y="527"/>
                  <a:pt x="1435" y="576"/>
                </a:cubicBezTo>
                <a:cubicBezTo>
                  <a:pt x="1535" y="609"/>
                  <a:pt x="1602" y="709"/>
                  <a:pt x="1602" y="810"/>
                </a:cubicBezTo>
                <a:lnTo>
                  <a:pt x="1602" y="876"/>
                </a:lnTo>
                <a:lnTo>
                  <a:pt x="1168" y="910"/>
                </a:lnTo>
                <a:cubicBezTo>
                  <a:pt x="735" y="910"/>
                  <a:pt x="468" y="1010"/>
                  <a:pt x="268" y="1143"/>
                </a:cubicBezTo>
                <a:cubicBezTo>
                  <a:pt x="101" y="1277"/>
                  <a:pt x="1" y="1477"/>
                  <a:pt x="34" y="1744"/>
                </a:cubicBezTo>
                <a:cubicBezTo>
                  <a:pt x="34" y="1977"/>
                  <a:pt x="134" y="2177"/>
                  <a:pt x="268" y="2311"/>
                </a:cubicBezTo>
                <a:cubicBezTo>
                  <a:pt x="434" y="2444"/>
                  <a:pt x="634" y="2477"/>
                  <a:pt x="868" y="2477"/>
                </a:cubicBezTo>
                <a:cubicBezTo>
                  <a:pt x="1068" y="2477"/>
                  <a:pt x="1202" y="2411"/>
                  <a:pt x="1335" y="2344"/>
                </a:cubicBezTo>
                <a:cubicBezTo>
                  <a:pt x="1468" y="2277"/>
                  <a:pt x="1568" y="2177"/>
                  <a:pt x="1669" y="2010"/>
                </a:cubicBezTo>
                <a:lnTo>
                  <a:pt x="1669" y="2377"/>
                </a:lnTo>
                <a:lnTo>
                  <a:pt x="2436" y="2344"/>
                </a:lnTo>
                <a:lnTo>
                  <a:pt x="2369" y="1010"/>
                </a:lnTo>
                <a:cubicBezTo>
                  <a:pt x="2336" y="609"/>
                  <a:pt x="2236" y="343"/>
                  <a:pt x="2035" y="209"/>
                </a:cubicBezTo>
                <a:cubicBezTo>
                  <a:pt x="1869" y="70"/>
                  <a:pt x="1632" y="1"/>
                  <a:pt x="130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2"/>
          <p:cNvSpPr/>
          <p:nvPr/>
        </p:nvSpPr>
        <p:spPr>
          <a:xfrm rot="859721">
            <a:off x="7646701" y="3801147"/>
            <a:ext cx="56578" cy="88001"/>
          </a:xfrm>
          <a:custGeom>
            <a:avLst/>
            <a:gdLst/>
            <a:ahLst/>
            <a:cxnLst/>
            <a:rect l="l" t="t" r="r" b="b"/>
            <a:pathLst>
              <a:path w="1936" h="3011" extrusionOk="0">
                <a:moveTo>
                  <a:pt x="1068" y="0"/>
                </a:moveTo>
                <a:lnTo>
                  <a:pt x="334" y="67"/>
                </a:lnTo>
                <a:lnTo>
                  <a:pt x="368" y="701"/>
                </a:lnTo>
                <a:lnTo>
                  <a:pt x="1" y="734"/>
                </a:lnTo>
                <a:lnTo>
                  <a:pt x="1" y="1268"/>
                </a:lnTo>
                <a:lnTo>
                  <a:pt x="401" y="1268"/>
                </a:lnTo>
                <a:lnTo>
                  <a:pt x="434" y="2235"/>
                </a:lnTo>
                <a:cubicBezTo>
                  <a:pt x="468" y="2535"/>
                  <a:pt x="534" y="2735"/>
                  <a:pt x="668" y="2869"/>
                </a:cubicBezTo>
                <a:cubicBezTo>
                  <a:pt x="778" y="2951"/>
                  <a:pt x="933" y="3011"/>
                  <a:pt x="1151" y="3011"/>
                </a:cubicBezTo>
                <a:cubicBezTo>
                  <a:pt x="1198" y="3011"/>
                  <a:pt x="1248" y="3008"/>
                  <a:pt x="1302" y="3002"/>
                </a:cubicBezTo>
                <a:lnTo>
                  <a:pt x="1935" y="2969"/>
                </a:lnTo>
                <a:lnTo>
                  <a:pt x="1902" y="2435"/>
                </a:lnTo>
                <a:lnTo>
                  <a:pt x="1535" y="2469"/>
                </a:lnTo>
                <a:cubicBezTo>
                  <a:pt x="1402" y="2469"/>
                  <a:pt x="1302" y="2469"/>
                  <a:pt x="1268" y="2435"/>
                </a:cubicBezTo>
                <a:cubicBezTo>
                  <a:pt x="1235" y="2402"/>
                  <a:pt x="1202" y="2302"/>
                  <a:pt x="1202" y="2202"/>
                </a:cubicBezTo>
                <a:lnTo>
                  <a:pt x="1135" y="1201"/>
                </a:lnTo>
                <a:lnTo>
                  <a:pt x="1902" y="1168"/>
                </a:lnTo>
                <a:lnTo>
                  <a:pt x="1869" y="634"/>
                </a:lnTo>
                <a:lnTo>
                  <a:pt x="1101" y="667"/>
                </a:lnTo>
                <a:lnTo>
                  <a:pt x="1068"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2"/>
          <p:cNvSpPr/>
          <p:nvPr/>
        </p:nvSpPr>
        <p:spPr>
          <a:xfrm rot="859721">
            <a:off x="7713836" y="3804478"/>
            <a:ext cx="26331" cy="95571"/>
          </a:xfrm>
          <a:custGeom>
            <a:avLst/>
            <a:gdLst/>
            <a:ahLst/>
            <a:cxnLst/>
            <a:rect l="l" t="t" r="r" b="b"/>
            <a:pathLst>
              <a:path w="901" h="3270" extrusionOk="0">
                <a:moveTo>
                  <a:pt x="734" y="1"/>
                </a:moveTo>
                <a:lnTo>
                  <a:pt x="0" y="34"/>
                </a:lnTo>
                <a:lnTo>
                  <a:pt x="34" y="634"/>
                </a:lnTo>
                <a:lnTo>
                  <a:pt x="768" y="601"/>
                </a:lnTo>
                <a:lnTo>
                  <a:pt x="734" y="1"/>
                </a:lnTo>
                <a:close/>
                <a:moveTo>
                  <a:pt x="801" y="901"/>
                </a:moveTo>
                <a:lnTo>
                  <a:pt x="34" y="935"/>
                </a:lnTo>
                <a:lnTo>
                  <a:pt x="167" y="3270"/>
                </a:lnTo>
                <a:lnTo>
                  <a:pt x="901" y="3236"/>
                </a:lnTo>
                <a:lnTo>
                  <a:pt x="801" y="90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2"/>
          <p:cNvSpPr/>
          <p:nvPr/>
        </p:nvSpPr>
        <p:spPr>
          <a:xfrm rot="859721">
            <a:off x="7749318" y="3841789"/>
            <a:ext cx="77064" cy="72365"/>
          </a:xfrm>
          <a:custGeom>
            <a:avLst/>
            <a:gdLst/>
            <a:ahLst/>
            <a:cxnLst/>
            <a:rect l="l" t="t" r="r" b="b"/>
            <a:pathLst>
              <a:path w="2637" h="2476" extrusionOk="0">
                <a:moveTo>
                  <a:pt x="1269" y="534"/>
                </a:moveTo>
                <a:cubicBezTo>
                  <a:pt x="1435" y="534"/>
                  <a:pt x="1569" y="601"/>
                  <a:pt x="1669" y="701"/>
                </a:cubicBezTo>
                <a:cubicBezTo>
                  <a:pt x="1769" y="834"/>
                  <a:pt x="1802" y="1001"/>
                  <a:pt x="1836" y="1201"/>
                </a:cubicBezTo>
                <a:cubicBezTo>
                  <a:pt x="1836" y="1435"/>
                  <a:pt x="1802" y="1602"/>
                  <a:pt x="1736" y="1735"/>
                </a:cubicBezTo>
                <a:cubicBezTo>
                  <a:pt x="1635" y="1868"/>
                  <a:pt x="1502" y="1935"/>
                  <a:pt x="1369" y="1935"/>
                </a:cubicBezTo>
                <a:cubicBezTo>
                  <a:pt x="1202" y="1935"/>
                  <a:pt x="1068" y="1902"/>
                  <a:pt x="968" y="1768"/>
                </a:cubicBezTo>
                <a:cubicBezTo>
                  <a:pt x="868" y="1668"/>
                  <a:pt x="835" y="1501"/>
                  <a:pt x="802" y="1268"/>
                </a:cubicBezTo>
                <a:cubicBezTo>
                  <a:pt x="802" y="1034"/>
                  <a:pt x="835" y="868"/>
                  <a:pt x="902" y="734"/>
                </a:cubicBezTo>
                <a:cubicBezTo>
                  <a:pt x="1002" y="634"/>
                  <a:pt x="1102" y="567"/>
                  <a:pt x="1269" y="534"/>
                </a:cubicBezTo>
                <a:close/>
                <a:moveTo>
                  <a:pt x="1235" y="0"/>
                </a:moveTo>
                <a:cubicBezTo>
                  <a:pt x="835" y="34"/>
                  <a:pt x="535" y="167"/>
                  <a:pt x="335" y="401"/>
                </a:cubicBezTo>
                <a:cubicBezTo>
                  <a:pt x="101" y="634"/>
                  <a:pt x="1" y="934"/>
                  <a:pt x="34" y="1301"/>
                </a:cubicBezTo>
                <a:cubicBezTo>
                  <a:pt x="34" y="1702"/>
                  <a:pt x="168" y="2002"/>
                  <a:pt x="401" y="2202"/>
                </a:cubicBezTo>
                <a:cubicBezTo>
                  <a:pt x="634" y="2377"/>
                  <a:pt x="893" y="2475"/>
                  <a:pt x="1221" y="2475"/>
                </a:cubicBezTo>
                <a:cubicBezTo>
                  <a:pt x="1269" y="2475"/>
                  <a:pt x="1318" y="2473"/>
                  <a:pt x="1369" y="2469"/>
                </a:cubicBezTo>
                <a:cubicBezTo>
                  <a:pt x="1802" y="2435"/>
                  <a:pt x="2102" y="2335"/>
                  <a:pt x="2303" y="2102"/>
                </a:cubicBezTo>
                <a:cubicBezTo>
                  <a:pt x="2536" y="1868"/>
                  <a:pt x="2636" y="1568"/>
                  <a:pt x="2603" y="1168"/>
                </a:cubicBezTo>
                <a:cubicBezTo>
                  <a:pt x="2569" y="801"/>
                  <a:pt x="2436" y="501"/>
                  <a:pt x="2203" y="301"/>
                </a:cubicBezTo>
                <a:cubicBezTo>
                  <a:pt x="1969" y="67"/>
                  <a:pt x="1669" y="0"/>
                  <a:pt x="1235"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2"/>
          <p:cNvSpPr/>
          <p:nvPr/>
        </p:nvSpPr>
        <p:spPr>
          <a:xfrm rot="859721">
            <a:off x="7837535" y="3858603"/>
            <a:ext cx="73148" cy="72365"/>
          </a:xfrm>
          <a:custGeom>
            <a:avLst/>
            <a:gdLst/>
            <a:ahLst/>
            <a:cxnLst/>
            <a:rect l="l" t="t" r="r" b="b"/>
            <a:pathLst>
              <a:path w="2503" h="2476" extrusionOk="0">
                <a:moveTo>
                  <a:pt x="1637" y="0"/>
                </a:moveTo>
                <a:cubicBezTo>
                  <a:pt x="1604" y="0"/>
                  <a:pt x="1570" y="2"/>
                  <a:pt x="1535" y="7"/>
                </a:cubicBezTo>
                <a:cubicBezTo>
                  <a:pt x="1402" y="7"/>
                  <a:pt x="1235" y="40"/>
                  <a:pt x="1135" y="107"/>
                </a:cubicBezTo>
                <a:cubicBezTo>
                  <a:pt x="1002" y="207"/>
                  <a:pt x="901" y="307"/>
                  <a:pt x="768" y="440"/>
                </a:cubicBezTo>
                <a:lnTo>
                  <a:pt x="768" y="107"/>
                </a:lnTo>
                <a:lnTo>
                  <a:pt x="1" y="140"/>
                </a:lnTo>
                <a:lnTo>
                  <a:pt x="134" y="2475"/>
                </a:lnTo>
                <a:lnTo>
                  <a:pt x="901" y="2442"/>
                </a:lnTo>
                <a:lnTo>
                  <a:pt x="835" y="1308"/>
                </a:lnTo>
                <a:cubicBezTo>
                  <a:pt x="801" y="1074"/>
                  <a:pt x="835" y="907"/>
                  <a:pt x="935" y="774"/>
                </a:cubicBezTo>
                <a:cubicBezTo>
                  <a:pt x="1002" y="674"/>
                  <a:pt x="1135" y="574"/>
                  <a:pt x="1302" y="574"/>
                </a:cubicBezTo>
                <a:cubicBezTo>
                  <a:pt x="1368" y="574"/>
                  <a:pt x="1402" y="574"/>
                  <a:pt x="1469" y="607"/>
                </a:cubicBezTo>
                <a:cubicBezTo>
                  <a:pt x="1502" y="640"/>
                  <a:pt x="1569" y="674"/>
                  <a:pt x="1602" y="707"/>
                </a:cubicBezTo>
                <a:cubicBezTo>
                  <a:pt x="1602" y="740"/>
                  <a:pt x="1635" y="807"/>
                  <a:pt x="1635" y="874"/>
                </a:cubicBezTo>
                <a:cubicBezTo>
                  <a:pt x="1669" y="974"/>
                  <a:pt x="1669" y="1107"/>
                  <a:pt x="1669" y="1308"/>
                </a:cubicBezTo>
                <a:lnTo>
                  <a:pt x="1735" y="2175"/>
                </a:lnTo>
                <a:lnTo>
                  <a:pt x="1735" y="2408"/>
                </a:lnTo>
                <a:lnTo>
                  <a:pt x="2503" y="2342"/>
                </a:lnTo>
                <a:lnTo>
                  <a:pt x="2403" y="941"/>
                </a:lnTo>
                <a:cubicBezTo>
                  <a:pt x="2403" y="607"/>
                  <a:pt x="2302" y="374"/>
                  <a:pt x="2169" y="207"/>
                </a:cubicBezTo>
                <a:cubicBezTo>
                  <a:pt x="2024" y="91"/>
                  <a:pt x="1854" y="0"/>
                  <a:pt x="163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2"/>
          <p:cNvSpPr/>
          <p:nvPr/>
        </p:nvSpPr>
        <p:spPr>
          <a:xfrm rot="859721">
            <a:off x="7436225" y="3901566"/>
            <a:ext cx="76070" cy="72336"/>
          </a:xfrm>
          <a:custGeom>
            <a:avLst/>
            <a:gdLst/>
            <a:ahLst/>
            <a:cxnLst/>
            <a:rect l="l" t="t" r="r" b="b"/>
            <a:pathLst>
              <a:path w="2603" h="2475" extrusionOk="0">
                <a:moveTo>
                  <a:pt x="1268" y="534"/>
                </a:moveTo>
                <a:cubicBezTo>
                  <a:pt x="1435" y="534"/>
                  <a:pt x="1568" y="600"/>
                  <a:pt x="1668" y="701"/>
                </a:cubicBezTo>
                <a:cubicBezTo>
                  <a:pt x="1735" y="834"/>
                  <a:pt x="1802" y="1001"/>
                  <a:pt x="1802" y="1201"/>
                </a:cubicBezTo>
                <a:cubicBezTo>
                  <a:pt x="1835" y="1434"/>
                  <a:pt x="1802" y="1601"/>
                  <a:pt x="1701" y="1735"/>
                </a:cubicBezTo>
                <a:cubicBezTo>
                  <a:pt x="1635" y="1868"/>
                  <a:pt x="1501" y="1935"/>
                  <a:pt x="1335" y="1935"/>
                </a:cubicBezTo>
                <a:cubicBezTo>
                  <a:pt x="1168" y="1935"/>
                  <a:pt x="1068" y="1901"/>
                  <a:pt x="968" y="1768"/>
                </a:cubicBezTo>
                <a:cubicBezTo>
                  <a:pt x="868" y="1668"/>
                  <a:pt x="801" y="1501"/>
                  <a:pt x="801" y="1268"/>
                </a:cubicBezTo>
                <a:cubicBezTo>
                  <a:pt x="801" y="1034"/>
                  <a:pt x="834" y="867"/>
                  <a:pt x="901" y="734"/>
                </a:cubicBezTo>
                <a:cubicBezTo>
                  <a:pt x="968" y="634"/>
                  <a:pt x="1101" y="567"/>
                  <a:pt x="1268" y="534"/>
                </a:cubicBezTo>
                <a:close/>
                <a:moveTo>
                  <a:pt x="1234" y="0"/>
                </a:moveTo>
                <a:cubicBezTo>
                  <a:pt x="834" y="33"/>
                  <a:pt x="534" y="167"/>
                  <a:pt x="300" y="400"/>
                </a:cubicBezTo>
                <a:cubicBezTo>
                  <a:pt x="100" y="634"/>
                  <a:pt x="0" y="934"/>
                  <a:pt x="34" y="1301"/>
                </a:cubicBezTo>
                <a:cubicBezTo>
                  <a:pt x="34" y="1701"/>
                  <a:pt x="167" y="2002"/>
                  <a:pt x="401" y="2202"/>
                </a:cubicBezTo>
                <a:cubicBezTo>
                  <a:pt x="604" y="2376"/>
                  <a:pt x="884" y="2475"/>
                  <a:pt x="1219" y="2475"/>
                </a:cubicBezTo>
                <a:cubicBezTo>
                  <a:pt x="1267" y="2475"/>
                  <a:pt x="1317" y="2473"/>
                  <a:pt x="1368" y="2469"/>
                </a:cubicBezTo>
                <a:cubicBezTo>
                  <a:pt x="1768" y="2435"/>
                  <a:pt x="2102" y="2335"/>
                  <a:pt x="2302" y="2102"/>
                </a:cubicBezTo>
                <a:cubicBezTo>
                  <a:pt x="2502" y="1868"/>
                  <a:pt x="2602" y="1568"/>
                  <a:pt x="2602" y="1168"/>
                </a:cubicBezTo>
                <a:cubicBezTo>
                  <a:pt x="2569" y="801"/>
                  <a:pt x="2435" y="500"/>
                  <a:pt x="2202" y="300"/>
                </a:cubicBezTo>
                <a:cubicBezTo>
                  <a:pt x="1968" y="67"/>
                  <a:pt x="1635" y="0"/>
                  <a:pt x="12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2"/>
          <p:cNvSpPr/>
          <p:nvPr/>
        </p:nvSpPr>
        <p:spPr>
          <a:xfrm rot="859721">
            <a:off x="7465304" y="3903873"/>
            <a:ext cx="51697" cy="73154"/>
          </a:xfrm>
          <a:custGeom>
            <a:avLst/>
            <a:gdLst/>
            <a:ahLst/>
            <a:cxnLst/>
            <a:rect l="l" t="t" r="r" b="b"/>
            <a:pathLst>
              <a:path w="1769" h="2503" extrusionOk="0">
                <a:moveTo>
                  <a:pt x="1535" y="0"/>
                </a:moveTo>
                <a:cubicBezTo>
                  <a:pt x="1369" y="0"/>
                  <a:pt x="1202" y="67"/>
                  <a:pt x="1068" y="134"/>
                </a:cubicBezTo>
                <a:cubicBezTo>
                  <a:pt x="968" y="200"/>
                  <a:pt x="868" y="334"/>
                  <a:pt x="768" y="501"/>
                </a:cubicBezTo>
                <a:lnTo>
                  <a:pt x="735" y="100"/>
                </a:lnTo>
                <a:lnTo>
                  <a:pt x="1" y="134"/>
                </a:lnTo>
                <a:lnTo>
                  <a:pt x="134" y="2502"/>
                </a:lnTo>
                <a:lnTo>
                  <a:pt x="868" y="2435"/>
                </a:lnTo>
                <a:lnTo>
                  <a:pt x="835" y="1368"/>
                </a:lnTo>
                <a:cubicBezTo>
                  <a:pt x="802" y="1134"/>
                  <a:pt x="835" y="968"/>
                  <a:pt x="935" y="834"/>
                </a:cubicBezTo>
                <a:cubicBezTo>
                  <a:pt x="1035" y="701"/>
                  <a:pt x="1202" y="634"/>
                  <a:pt x="1369" y="634"/>
                </a:cubicBezTo>
                <a:lnTo>
                  <a:pt x="1569" y="634"/>
                </a:lnTo>
                <a:cubicBezTo>
                  <a:pt x="1635" y="634"/>
                  <a:pt x="1702" y="667"/>
                  <a:pt x="1769" y="701"/>
                </a:cubicBezTo>
                <a:lnTo>
                  <a:pt x="1736"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2"/>
          <p:cNvSpPr/>
          <p:nvPr/>
        </p:nvSpPr>
        <p:spPr>
          <a:xfrm rot="859721">
            <a:off x="7506543" y="3912369"/>
            <a:ext cx="51697" cy="72190"/>
          </a:xfrm>
          <a:custGeom>
            <a:avLst/>
            <a:gdLst/>
            <a:ahLst/>
            <a:cxnLst/>
            <a:rect l="l" t="t" r="r" b="b"/>
            <a:pathLst>
              <a:path w="1769" h="2470" extrusionOk="0">
                <a:moveTo>
                  <a:pt x="1501" y="1"/>
                </a:moveTo>
                <a:cubicBezTo>
                  <a:pt x="1335" y="1"/>
                  <a:pt x="1201" y="34"/>
                  <a:pt x="1068" y="134"/>
                </a:cubicBezTo>
                <a:cubicBezTo>
                  <a:pt x="934" y="201"/>
                  <a:pt x="834" y="334"/>
                  <a:pt x="768" y="468"/>
                </a:cubicBezTo>
                <a:lnTo>
                  <a:pt x="734" y="101"/>
                </a:lnTo>
                <a:lnTo>
                  <a:pt x="0" y="134"/>
                </a:lnTo>
                <a:lnTo>
                  <a:pt x="100" y="2469"/>
                </a:lnTo>
                <a:lnTo>
                  <a:pt x="868" y="2436"/>
                </a:lnTo>
                <a:lnTo>
                  <a:pt x="801" y="1368"/>
                </a:lnTo>
                <a:cubicBezTo>
                  <a:pt x="801" y="1135"/>
                  <a:pt x="834" y="935"/>
                  <a:pt x="934" y="835"/>
                </a:cubicBezTo>
                <a:cubicBezTo>
                  <a:pt x="1034" y="701"/>
                  <a:pt x="1168" y="634"/>
                  <a:pt x="1368" y="601"/>
                </a:cubicBezTo>
                <a:cubicBezTo>
                  <a:pt x="1435" y="601"/>
                  <a:pt x="1501" y="601"/>
                  <a:pt x="1568" y="634"/>
                </a:cubicBezTo>
                <a:cubicBezTo>
                  <a:pt x="1635" y="634"/>
                  <a:pt x="1702" y="668"/>
                  <a:pt x="1768" y="668"/>
                </a:cubicBezTo>
                <a:lnTo>
                  <a:pt x="1735"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2"/>
          <p:cNvSpPr/>
          <p:nvPr/>
        </p:nvSpPr>
        <p:spPr>
          <a:xfrm rot="859721">
            <a:off x="7540621" y="3922291"/>
            <a:ext cx="77035" cy="72365"/>
          </a:xfrm>
          <a:custGeom>
            <a:avLst/>
            <a:gdLst/>
            <a:ahLst/>
            <a:cxnLst/>
            <a:rect l="l" t="t" r="r" b="b"/>
            <a:pathLst>
              <a:path w="2636" h="2476" extrusionOk="0">
                <a:moveTo>
                  <a:pt x="1268" y="535"/>
                </a:moveTo>
                <a:cubicBezTo>
                  <a:pt x="1435" y="535"/>
                  <a:pt x="1568" y="601"/>
                  <a:pt x="1668" y="701"/>
                </a:cubicBezTo>
                <a:cubicBezTo>
                  <a:pt x="1768" y="835"/>
                  <a:pt x="1801" y="1002"/>
                  <a:pt x="1835" y="1202"/>
                </a:cubicBezTo>
                <a:cubicBezTo>
                  <a:pt x="1835" y="1435"/>
                  <a:pt x="1801" y="1602"/>
                  <a:pt x="1735" y="1735"/>
                </a:cubicBezTo>
                <a:cubicBezTo>
                  <a:pt x="1635" y="1869"/>
                  <a:pt x="1535" y="1936"/>
                  <a:pt x="1368" y="1936"/>
                </a:cubicBezTo>
                <a:cubicBezTo>
                  <a:pt x="1201" y="1936"/>
                  <a:pt x="1068" y="1902"/>
                  <a:pt x="968" y="1769"/>
                </a:cubicBezTo>
                <a:cubicBezTo>
                  <a:pt x="867" y="1669"/>
                  <a:pt x="834" y="1502"/>
                  <a:pt x="801" y="1268"/>
                </a:cubicBezTo>
                <a:cubicBezTo>
                  <a:pt x="801" y="1035"/>
                  <a:pt x="834" y="868"/>
                  <a:pt x="901" y="735"/>
                </a:cubicBezTo>
                <a:cubicBezTo>
                  <a:pt x="1001" y="635"/>
                  <a:pt x="1101" y="568"/>
                  <a:pt x="1268" y="535"/>
                </a:cubicBezTo>
                <a:close/>
                <a:moveTo>
                  <a:pt x="1268" y="1"/>
                </a:moveTo>
                <a:cubicBezTo>
                  <a:pt x="834" y="34"/>
                  <a:pt x="534" y="168"/>
                  <a:pt x="334" y="401"/>
                </a:cubicBezTo>
                <a:cubicBezTo>
                  <a:pt x="100" y="635"/>
                  <a:pt x="0" y="935"/>
                  <a:pt x="34" y="1302"/>
                </a:cubicBezTo>
                <a:cubicBezTo>
                  <a:pt x="67" y="1702"/>
                  <a:pt x="167" y="2002"/>
                  <a:pt x="434" y="2203"/>
                </a:cubicBezTo>
                <a:cubicBezTo>
                  <a:pt x="638" y="2377"/>
                  <a:pt x="892" y="2476"/>
                  <a:pt x="1242" y="2476"/>
                </a:cubicBezTo>
                <a:cubicBezTo>
                  <a:pt x="1293" y="2476"/>
                  <a:pt x="1346" y="2474"/>
                  <a:pt x="1401" y="2469"/>
                </a:cubicBezTo>
                <a:cubicBezTo>
                  <a:pt x="1801" y="2436"/>
                  <a:pt x="2102" y="2336"/>
                  <a:pt x="2302" y="2102"/>
                </a:cubicBezTo>
                <a:cubicBezTo>
                  <a:pt x="2535" y="1869"/>
                  <a:pt x="2635" y="1569"/>
                  <a:pt x="2602" y="1168"/>
                </a:cubicBezTo>
                <a:cubicBezTo>
                  <a:pt x="2569" y="801"/>
                  <a:pt x="2469" y="501"/>
                  <a:pt x="2202" y="301"/>
                </a:cubicBezTo>
                <a:cubicBezTo>
                  <a:pt x="1968" y="68"/>
                  <a:pt x="1668" y="1"/>
                  <a:pt x="12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2"/>
          <p:cNvSpPr/>
          <p:nvPr/>
        </p:nvSpPr>
        <p:spPr>
          <a:xfrm rot="859721">
            <a:off x="7599621" y="3933785"/>
            <a:ext cx="77035" cy="99458"/>
          </a:xfrm>
          <a:custGeom>
            <a:avLst/>
            <a:gdLst/>
            <a:ahLst/>
            <a:cxnLst/>
            <a:rect l="l" t="t" r="r" b="b"/>
            <a:pathLst>
              <a:path w="2636" h="3403" extrusionOk="0">
                <a:moveTo>
                  <a:pt x="2636" y="0"/>
                </a:moveTo>
                <a:lnTo>
                  <a:pt x="1902" y="34"/>
                </a:lnTo>
                <a:lnTo>
                  <a:pt x="1435" y="1668"/>
                </a:lnTo>
                <a:lnTo>
                  <a:pt x="734" y="101"/>
                </a:lnTo>
                <a:lnTo>
                  <a:pt x="0" y="167"/>
                </a:lnTo>
                <a:lnTo>
                  <a:pt x="1168" y="2536"/>
                </a:lnTo>
                <a:lnTo>
                  <a:pt x="1135" y="2602"/>
                </a:lnTo>
                <a:cubicBezTo>
                  <a:pt x="1135" y="2702"/>
                  <a:pt x="1068" y="2769"/>
                  <a:pt x="1034" y="2836"/>
                </a:cubicBezTo>
                <a:cubicBezTo>
                  <a:pt x="968" y="2869"/>
                  <a:pt x="868" y="2903"/>
                  <a:pt x="734" y="2903"/>
                </a:cubicBezTo>
                <a:lnTo>
                  <a:pt x="501" y="2903"/>
                </a:lnTo>
                <a:lnTo>
                  <a:pt x="534" y="3403"/>
                </a:lnTo>
                <a:lnTo>
                  <a:pt x="968" y="3370"/>
                </a:lnTo>
                <a:cubicBezTo>
                  <a:pt x="1201" y="3370"/>
                  <a:pt x="1368" y="3303"/>
                  <a:pt x="1501" y="3203"/>
                </a:cubicBezTo>
                <a:cubicBezTo>
                  <a:pt x="1602" y="3069"/>
                  <a:pt x="1702" y="2903"/>
                  <a:pt x="1802" y="2636"/>
                </a:cubicBezTo>
                <a:lnTo>
                  <a:pt x="2636" y="0"/>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2"/>
          <p:cNvSpPr/>
          <p:nvPr/>
        </p:nvSpPr>
        <p:spPr>
          <a:xfrm rot="859721">
            <a:off x="7700076" y="3926832"/>
            <a:ext cx="27325" cy="92648"/>
          </a:xfrm>
          <a:custGeom>
            <a:avLst/>
            <a:gdLst/>
            <a:ahLst/>
            <a:cxnLst/>
            <a:rect l="l" t="t" r="r" b="b"/>
            <a:pathLst>
              <a:path w="935" h="3170" extrusionOk="0">
                <a:moveTo>
                  <a:pt x="768" y="0"/>
                </a:moveTo>
                <a:lnTo>
                  <a:pt x="0" y="67"/>
                </a:lnTo>
                <a:lnTo>
                  <a:pt x="67" y="1268"/>
                </a:lnTo>
                <a:lnTo>
                  <a:pt x="234" y="2135"/>
                </a:lnTo>
                <a:lnTo>
                  <a:pt x="768" y="2102"/>
                </a:lnTo>
                <a:lnTo>
                  <a:pt x="834" y="1201"/>
                </a:lnTo>
                <a:lnTo>
                  <a:pt x="768" y="0"/>
                </a:lnTo>
                <a:close/>
                <a:moveTo>
                  <a:pt x="901" y="2402"/>
                </a:moveTo>
                <a:lnTo>
                  <a:pt x="134" y="2435"/>
                </a:lnTo>
                <a:lnTo>
                  <a:pt x="201" y="3169"/>
                </a:lnTo>
                <a:lnTo>
                  <a:pt x="934" y="3136"/>
                </a:lnTo>
                <a:lnTo>
                  <a:pt x="901" y="2402"/>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2"/>
          <p:cNvSpPr/>
          <p:nvPr/>
        </p:nvSpPr>
        <p:spPr>
          <a:xfrm rot="859721">
            <a:off x="7476713" y="3774308"/>
            <a:ext cx="72154" cy="72394"/>
          </a:xfrm>
          <a:custGeom>
            <a:avLst/>
            <a:gdLst/>
            <a:ahLst/>
            <a:cxnLst/>
            <a:rect l="l" t="t" r="r" b="b"/>
            <a:pathLst>
              <a:path w="2469" h="2477" extrusionOk="0">
                <a:moveTo>
                  <a:pt x="1643" y="0"/>
                </a:moveTo>
                <a:cubicBezTo>
                  <a:pt x="1598" y="0"/>
                  <a:pt x="1551" y="3"/>
                  <a:pt x="1501" y="8"/>
                </a:cubicBezTo>
                <a:cubicBezTo>
                  <a:pt x="1368" y="8"/>
                  <a:pt x="1234" y="42"/>
                  <a:pt x="1101" y="109"/>
                </a:cubicBezTo>
                <a:cubicBezTo>
                  <a:pt x="967" y="175"/>
                  <a:pt x="867" y="309"/>
                  <a:pt x="767" y="442"/>
                </a:cubicBezTo>
                <a:lnTo>
                  <a:pt x="734" y="109"/>
                </a:lnTo>
                <a:lnTo>
                  <a:pt x="0" y="142"/>
                </a:lnTo>
                <a:lnTo>
                  <a:pt x="134" y="2477"/>
                </a:lnTo>
                <a:lnTo>
                  <a:pt x="867" y="2444"/>
                </a:lnTo>
                <a:lnTo>
                  <a:pt x="801" y="1276"/>
                </a:lnTo>
                <a:cubicBezTo>
                  <a:pt x="801" y="1076"/>
                  <a:pt x="834" y="909"/>
                  <a:pt x="901" y="776"/>
                </a:cubicBezTo>
                <a:cubicBezTo>
                  <a:pt x="1001" y="642"/>
                  <a:pt x="1101" y="576"/>
                  <a:pt x="1268" y="576"/>
                </a:cubicBezTo>
                <a:cubicBezTo>
                  <a:pt x="1334" y="576"/>
                  <a:pt x="1401" y="576"/>
                  <a:pt x="1434" y="609"/>
                </a:cubicBezTo>
                <a:cubicBezTo>
                  <a:pt x="1501" y="642"/>
                  <a:pt x="1535" y="676"/>
                  <a:pt x="1568" y="709"/>
                </a:cubicBezTo>
                <a:cubicBezTo>
                  <a:pt x="1601" y="742"/>
                  <a:pt x="1601" y="809"/>
                  <a:pt x="1635" y="876"/>
                </a:cubicBezTo>
                <a:cubicBezTo>
                  <a:pt x="1635" y="976"/>
                  <a:pt x="1635" y="1109"/>
                  <a:pt x="1668" y="1309"/>
                </a:cubicBezTo>
                <a:lnTo>
                  <a:pt x="1701" y="2177"/>
                </a:lnTo>
                <a:lnTo>
                  <a:pt x="1735" y="2377"/>
                </a:lnTo>
                <a:lnTo>
                  <a:pt x="2469" y="2343"/>
                </a:lnTo>
                <a:lnTo>
                  <a:pt x="2402" y="909"/>
                </a:lnTo>
                <a:cubicBezTo>
                  <a:pt x="2368" y="609"/>
                  <a:pt x="2302" y="375"/>
                  <a:pt x="2135" y="209"/>
                </a:cubicBezTo>
                <a:cubicBezTo>
                  <a:pt x="2024" y="70"/>
                  <a:pt x="1866" y="0"/>
                  <a:pt x="1643" y="0"/>
                </a:cubicBez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2"/>
          <p:cNvSpPr/>
          <p:nvPr/>
        </p:nvSpPr>
        <p:spPr>
          <a:xfrm rot="859721">
            <a:off x="7537644" y="3767348"/>
            <a:ext cx="57542" cy="87796"/>
          </a:xfrm>
          <a:custGeom>
            <a:avLst/>
            <a:gdLst/>
            <a:ahLst/>
            <a:cxnLst/>
            <a:rect l="l" t="t" r="r" b="b"/>
            <a:pathLst>
              <a:path w="1969" h="3004" extrusionOk="0">
                <a:moveTo>
                  <a:pt x="1102" y="1"/>
                </a:moveTo>
                <a:lnTo>
                  <a:pt x="334" y="34"/>
                </a:lnTo>
                <a:lnTo>
                  <a:pt x="401" y="701"/>
                </a:lnTo>
                <a:lnTo>
                  <a:pt x="1" y="735"/>
                </a:lnTo>
                <a:lnTo>
                  <a:pt x="34" y="1269"/>
                </a:lnTo>
                <a:lnTo>
                  <a:pt x="401" y="1235"/>
                </a:lnTo>
                <a:lnTo>
                  <a:pt x="468" y="2236"/>
                </a:lnTo>
                <a:cubicBezTo>
                  <a:pt x="501" y="2536"/>
                  <a:pt x="568" y="2736"/>
                  <a:pt x="701" y="2836"/>
                </a:cubicBezTo>
                <a:cubicBezTo>
                  <a:pt x="835" y="2970"/>
                  <a:pt x="1035" y="3003"/>
                  <a:pt x="1335" y="3003"/>
                </a:cubicBezTo>
                <a:lnTo>
                  <a:pt x="1969" y="2970"/>
                </a:lnTo>
                <a:lnTo>
                  <a:pt x="1936" y="2436"/>
                </a:lnTo>
                <a:lnTo>
                  <a:pt x="1569" y="2436"/>
                </a:lnTo>
                <a:cubicBezTo>
                  <a:pt x="1530" y="2446"/>
                  <a:pt x="1493" y="2450"/>
                  <a:pt x="1461" y="2450"/>
                </a:cubicBezTo>
                <a:cubicBezTo>
                  <a:pt x="1382" y="2450"/>
                  <a:pt x="1325" y="2426"/>
                  <a:pt x="1302" y="2403"/>
                </a:cubicBezTo>
                <a:cubicBezTo>
                  <a:pt x="1235" y="2369"/>
                  <a:pt x="1235" y="2303"/>
                  <a:pt x="1202" y="2203"/>
                </a:cubicBezTo>
                <a:lnTo>
                  <a:pt x="1168" y="1202"/>
                </a:lnTo>
                <a:lnTo>
                  <a:pt x="1936" y="1135"/>
                </a:lnTo>
                <a:lnTo>
                  <a:pt x="1902" y="601"/>
                </a:lnTo>
                <a:lnTo>
                  <a:pt x="1135" y="668"/>
                </a:lnTo>
                <a:lnTo>
                  <a:pt x="1102" y="1"/>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2"/>
          <p:cNvSpPr/>
          <p:nvPr/>
        </p:nvSpPr>
        <p:spPr>
          <a:xfrm rot="859721">
            <a:off x="7581918" y="3795277"/>
            <a:ext cx="71190" cy="73154"/>
          </a:xfrm>
          <a:custGeom>
            <a:avLst/>
            <a:gdLst/>
            <a:ahLst/>
            <a:cxnLst/>
            <a:rect l="l" t="t" r="r" b="b"/>
            <a:pathLst>
              <a:path w="2436" h="2503" extrusionOk="0">
                <a:moveTo>
                  <a:pt x="1602" y="1335"/>
                </a:moveTo>
                <a:lnTo>
                  <a:pt x="1602" y="1435"/>
                </a:lnTo>
                <a:cubicBezTo>
                  <a:pt x="1635" y="1568"/>
                  <a:pt x="1568" y="1702"/>
                  <a:pt x="1501" y="1802"/>
                </a:cubicBezTo>
                <a:cubicBezTo>
                  <a:pt x="1401" y="1902"/>
                  <a:pt x="1301" y="1968"/>
                  <a:pt x="1135" y="1968"/>
                </a:cubicBezTo>
                <a:cubicBezTo>
                  <a:pt x="1034" y="1968"/>
                  <a:pt x="934" y="1968"/>
                  <a:pt x="868" y="1902"/>
                </a:cubicBezTo>
                <a:cubicBezTo>
                  <a:pt x="801" y="1868"/>
                  <a:pt x="768" y="1802"/>
                  <a:pt x="768" y="1702"/>
                </a:cubicBezTo>
                <a:cubicBezTo>
                  <a:pt x="768" y="1601"/>
                  <a:pt x="801" y="1501"/>
                  <a:pt x="868" y="1468"/>
                </a:cubicBezTo>
                <a:cubicBezTo>
                  <a:pt x="934" y="1401"/>
                  <a:pt x="1068" y="1368"/>
                  <a:pt x="1235" y="1368"/>
                </a:cubicBezTo>
                <a:lnTo>
                  <a:pt x="1602" y="1335"/>
                </a:lnTo>
                <a:close/>
                <a:moveTo>
                  <a:pt x="1101" y="0"/>
                </a:moveTo>
                <a:cubicBezTo>
                  <a:pt x="934" y="34"/>
                  <a:pt x="768" y="34"/>
                  <a:pt x="601" y="67"/>
                </a:cubicBezTo>
                <a:cubicBezTo>
                  <a:pt x="467" y="100"/>
                  <a:pt x="301" y="134"/>
                  <a:pt x="134" y="200"/>
                </a:cubicBezTo>
                <a:lnTo>
                  <a:pt x="167" y="768"/>
                </a:lnTo>
                <a:cubicBezTo>
                  <a:pt x="267" y="701"/>
                  <a:pt x="401" y="634"/>
                  <a:pt x="534" y="601"/>
                </a:cubicBezTo>
                <a:cubicBezTo>
                  <a:pt x="668" y="567"/>
                  <a:pt x="834" y="534"/>
                  <a:pt x="1001" y="534"/>
                </a:cubicBezTo>
                <a:cubicBezTo>
                  <a:pt x="1060" y="524"/>
                  <a:pt x="1113" y="520"/>
                  <a:pt x="1161" y="520"/>
                </a:cubicBezTo>
                <a:cubicBezTo>
                  <a:pt x="1277" y="520"/>
                  <a:pt x="1364" y="544"/>
                  <a:pt x="1435" y="567"/>
                </a:cubicBezTo>
                <a:cubicBezTo>
                  <a:pt x="1535" y="634"/>
                  <a:pt x="1568" y="701"/>
                  <a:pt x="1568" y="834"/>
                </a:cubicBezTo>
                <a:lnTo>
                  <a:pt x="1602" y="901"/>
                </a:lnTo>
                <a:lnTo>
                  <a:pt x="1135" y="901"/>
                </a:lnTo>
                <a:cubicBezTo>
                  <a:pt x="734" y="934"/>
                  <a:pt x="434" y="1001"/>
                  <a:pt x="267" y="1168"/>
                </a:cubicBezTo>
                <a:cubicBezTo>
                  <a:pt x="67" y="1301"/>
                  <a:pt x="0" y="1501"/>
                  <a:pt x="0" y="1768"/>
                </a:cubicBezTo>
                <a:cubicBezTo>
                  <a:pt x="34" y="2002"/>
                  <a:pt x="100" y="2169"/>
                  <a:pt x="267" y="2302"/>
                </a:cubicBezTo>
                <a:cubicBezTo>
                  <a:pt x="434" y="2435"/>
                  <a:pt x="634" y="2502"/>
                  <a:pt x="868" y="2502"/>
                </a:cubicBezTo>
                <a:cubicBezTo>
                  <a:pt x="1068" y="2469"/>
                  <a:pt x="1201" y="2435"/>
                  <a:pt x="1335" y="2369"/>
                </a:cubicBezTo>
                <a:cubicBezTo>
                  <a:pt x="1435" y="2302"/>
                  <a:pt x="1568" y="2202"/>
                  <a:pt x="1635" y="2035"/>
                </a:cubicBezTo>
                <a:lnTo>
                  <a:pt x="1668" y="2402"/>
                </a:lnTo>
                <a:lnTo>
                  <a:pt x="2435" y="2335"/>
                </a:lnTo>
                <a:lnTo>
                  <a:pt x="2335" y="1001"/>
                </a:lnTo>
                <a:cubicBezTo>
                  <a:pt x="2335" y="634"/>
                  <a:pt x="2235" y="367"/>
                  <a:pt x="2035" y="200"/>
                </a:cubicBezTo>
                <a:cubicBezTo>
                  <a:pt x="1835" y="67"/>
                  <a:pt x="1535" y="0"/>
                  <a:pt x="1101" y="0"/>
                </a:cubicBez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2"/>
          <p:cNvSpPr/>
          <p:nvPr/>
        </p:nvSpPr>
        <p:spPr>
          <a:xfrm rot="859721">
            <a:off x="7637321" y="3786778"/>
            <a:ext cx="57542" cy="88030"/>
          </a:xfrm>
          <a:custGeom>
            <a:avLst/>
            <a:gdLst/>
            <a:ahLst/>
            <a:cxnLst/>
            <a:rect l="l" t="t" r="r" b="b"/>
            <a:pathLst>
              <a:path w="1969" h="3012" extrusionOk="0">
                <a:moveTo>
                  <a:pt x="1101" y="1"/>
                </a:moveTo>
                <a:lnTo>
                  <a:pt x="334" y="34"/>
                </a:lnTo>
                <a:lnTo>
                  <a:pt x="400" y="701"/>
                </a:lnTo>
                <a:lnTo>
                  <a:pt x="0" y="735"/>
                </a:lnTo>
                <a:lnTo>
                  <a:pt x="33" y="1268"/>
                </a:lnTo>
                <a:lnTo>
                  <a:pt x="400" y="1235"/>
                </a:lnTo>
                <a:lnTo>
                  <a:pt x="467" y="2236"/>
                </a:lnTo>
                <a:cubicBezTo>
                  <a:pt x="467" y="2536"/>
                  <a:pt x="567" y="2736"/>
                  <a:pt x="701" y="2870"/>
                </a:cubicBezTo>
                <a:cubicBezTo>
                  <a:pt x="783" y="2952"/>
                  <a:pt x="956" y="3012"/>
                  <a:pt x="1181" y="3012"/>
                </a:cubicBezTo>
                <a:cubicBezTo>
                  <a:pt x="1230" y="3012"/>
                  <a:pt x="1281" y="3009"/>
                  <a:pt x="1334" y="3003"/>
                </a:cubicBezTo>
                <a:lnTo>
                  <a:pt x="1968" y="2970"/>
                </a:lnTo>
                <a:lnTo>
                  <a:pt x="1935" y="2436"/>
                </a:lnTo>
                <a:lnTo>
                  <a:pt x="1568" y="2469"/>
                </a:lnTo>
                <a:cubicBezTo>
                  <a:pt x="1434" y="2469"/>
                  <a:pt x="1334" y="2436"/>
                  <a:pt x="1301" y="2403"/>
                </a:cubicBezTo>
                <a:cubicBezTo>
                  <a:pt x="1234" y="2369"/>
                  <a:pt x="1234" y="2302"/>
                  <a:pt x="1201" y="2202"/>
                </a:cubicBezTo>
                <a:lnTo>
                  <a:pt x="1168" y="1202"/>
                </a:lnTo>
                <a:lnTo>
                  <a:pt x="1935" y="1168"/>
                </a:lnTo>
                <a:lnTo>
                  <a:pt x="1901" y="635"/>
                </a:lnTo>
                <a:lnTo>
                  <a:pt x="1134" y="668"/>
                </a:lnTo>
                <a:lnTo>
                  <a:pt x="1101" y="1"/>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2"/>
          <p:cNvSpPr/>
          <p:nvPr/>
        </p:nvSpPr>
        <p:spPr>
          <a:xfrm rot="859721">
            <a:off x="7740929" y="3827245"/>
            <a:ext cx="76070" cy="72540"/>
          </a:xfrm>
          <a:custGeom>
            <a:avLst/>
            <a:gdLst/>
            <a:ahLst/>
            <a:cxnLst/>
            <a:rect l="l" t="t" r="r" b="b"/>
            <a:pathLst>
              <a:path w="2603" h="2482" extrusionOk="0">
                <a:moveTo>
                  <a:pt x="1268" y="541"/>
                </a:moveTo>
                <a:cubicBezTo>
                  <a:pt x="1435" y="541"/>
                  <a:pt x="1568" y="574"/>
                  <a:pt x="1669" y="708"/>
                </a:cubicBezTo>
                <a:cubicBezTo>
                  <a:pt x="1735" y="808"/>
                  <a:pt x="1802" y="974"/>
                  <a:pt x="1802" y="1208"/>
                </a:cubicBezTo>
                <a:cubicBezTo>
                  <a:pt x="1835" y="1441"/>
                  <a:pt x="1802" y="1608"/>
                  <a:pt x="1702" y="1742"/>
                </a:cubicBezTo>
                <a:cubicBezTo>
                  <a:pt x="1635" y="1875"/>
                  <a:pt x="1502" y="1942"/>
                  <a:pt x="1335" y="1942"/>
                </a:cubicBezTo>
                <a:cubicBezTo>
                  <a:pt x="1168" y="1942"/>
                  <a:pt x="1035" y="1875"/>
                  <a:pt x="968" y="1775"/>
                </a:cubicBezTo>
                <a:cubicBezTo>
                  <a:pt x="868" y="1675"/>
                  <a:pt x="801" y="1508"/>
                  <a:pt x="801" y="1275"/>
                </a:cubicBezTo>
                <a:cubicBezTo>
                  <a:pt x="801" y="1041"/>
                  <a:pt x="835" y="874"/>
                  <a:pt x="901" y="741"/>
                </a:cubicBezTo>
                <a:cubicBezTo>
                  <a:pt x="968" y="608"/>
                  <a:pt x="1101" y="541"/>
                  <a:pt x="1268" y="541"/>
                </a:cubicBezTo>
                <a:close/>
                <a:moveTo>
                  <a:pt x="1384" y="1"/>
                </a:moveTo>
                <a:cubicBezTo>
                  <a:pt x="1336" y="1"/>
                  <a:pt x="1286" y="3"/>
                  <a:pt x="1235" y="7"/>
                </a:cubicBezTo>
                <a:cubicBezTo>
                  <a:pt x="835" y="40"/>
                  <a:pt x="534" y="174"/>
                  <a:pt x="301" y="374"/>
                </a:cubicBezTo>
                <a:cubicBezTo>
                  <a:pt x="101" y="608"/>
                  <a:pt x="1" y="941"/>
                  <a:pt x="34" y="1308"/>
                </a:cubicBezTo>
                <a:cubicBezTo>
                  <a:pt x="34" y="1708"/>
                  <a:pt x="167" y="1975"/>
                  <a:pt x="401" y="2209"/>
                </a:cubicBezTo>
                <a:cubicBezTo>
                  <a:pt x="605" y="2383"/>
                  <a:pt x="885" y="2482"/>
                  <a:pt x="1219" y="2482"/>
                </a:cubicBezTo>
                <a:cubicBezTo>
                  <a:pt x="1268" y="2482"/>
                  <a:pt x="1317" y="2480"/>
                  <a:pt x="1368" y="2476"/>
                </a:cubicBezTo>
                <a:cubicBezTo>
                  <a:pt x="1769" y="2442"/>
                  <a:pt x="2102" y="2309"/>
                  <a:pt x="2302" y="2109"/>
                </a:cubicBezTo>
                <a:cubicBezTo>
                  <a:pt x="2502" y="1875"/>
                  <a:pt x="2603" y="1542"/>
                  <a:pt x="2603" y="1175"/>
                </a:cubicBezTo>
                <a:cubicBezTo>
                  <a:pt x="2569" y="774"/>
                  <a:pt x="2436" y="474"/>
                  <a:pt x="2202" y="274"/>
                </a:cubicBezTo>
                <a:cubicBezTo>
                  <a:pt x="1998" y="99"/>
                  <a:pt x="1718" y="1"/>
                  <a:pt x="1384" y="1"/>
                </a:cubicBez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2"/>
          <p:cNvSpPr/>
          <p:nvPr/>
        </p:nvSpPr>
        <p:spPr>
          <a:xfrm rot="859721">
            <a:off x="7829113" y="3844326"/>
            <a:ext cx="73148" cy="72394"/>
          </a:xfrm>
          <a:custGeom>
            <a:avLst/>
            <a:gdLst/>
            <a:ahLst/>
            <a:cxnLst/>
            <a:rect l="l" t="t" r="r" b="b"/>
            <a:pathLst>
              <a:path w="2503" h="2477" extrusionOk="0">
                <a:moveTo>
                  <a:pt x="1663" y="0"/>
                </a:moveTo>
                <a:cubicBezTo>
                  <a:pt x="1622" y="0"/>
                  <a:pt x="1579" y="3"/>
                  <a:pt x="1535" y="8"/>
                </a:cubicBezTo>
                <a:cubicBezTo>
                  <a:pt x="1368" y="8"/>
                  <a:pt x="1235" y="42"/>
                  <a:pt x="1101" y="108"/>
                </a:cubicBezTo>
                <a:cubicBezTo>
                  <a:pt x="1001" y="175"/>
                  <a:pt x="868" y="309"/>
                  <a:pt x="768" y="442"/>
                </a:cubicBezTo>
                <a:lnTo>
                  <a:pt x="768" y="108"/>
                </a:lnTo>
                <a:lnTo>
                  <a:pt x="1" y="142"/>
                </a:lnTo>
                <a:lnTo>
                  <a:pt x="134" y="2477"/>
                </a:lnTo>
                <a:lnTo>
                  <a:pt x="868" y="2443"/>
                </a:lnTo>
                <a:lnTo>
                  <a:pt x="801" y="1276"/>
                </a:lnTo>
                <a:cubicBezTo>
                  <a:pt x="801" y="1076"/>
                  <a:pt x="834" y="909"/>
                  <a:pt x="935" y="776"/>
                </a:cubicBezTo>
                <a:cubicBezTo>
                  <a:pt x="1001" y="642"/>
                  <a:pt x="1135" y="575"/>
                  <a:pt x="1268" y="575"/>
                </a:cubicBezTo>
                <a:cubicBezTo>
                  <a:pt x="1335" y="575"/>
                  <a:pt x="1402" y="575"/>
                  <a:pt x="1468" y="609"/>
                </a:cubicBezTo>
                <a:cubicBezTo>
                  <a:pt x="1502" y="642"/>
                  <a:pt x="1535" y="675"/>
                  <a:pt x="1568" y="709"/>
                </a:cubicBezTo>
                <a:cubicBezTo>
                  <a:pt x="1602" y="742"/>
                  <a:pt x="1635" y="809"/>
                  <a:pt x="1635" y="876"/>
                </a:cubicBezTo>
                <a:cubicBezTo>
                  <a:pt x="1635" y="942"/>
                  <a:pt x="1668" y="1109"/>
                  <a:pt x="1668" y="1309"/>
                </a:cubicBezTo>
                <a:lnTo>
                  <a:pt x="1735" y="2143"/>
                </a:lnTo>
                <a:lnTo>
                  <a:pt x="1735" y="2377"/>
                </a:lnTo>
                <a:lnTo>
                  <a:pt x="2502" y="2343"/>
                </a:lnTo>
                <a:lnTo>
                  <a:pt x="2402" y="909"/>
                </a:lnTo>
                <a:cubicBezTo>
                  <a:pt x="2402" y="609"/>
                  <a:pt x="2302" y="375"/>
                  <a:pt x="2169" y="208"/>
                </a:cubicBezTo>
                <a:cubicBezTo>
                  <a:pt x="2030" y="69"/>
                  <a:pt x="1868" y="0"/>
                  <a:pt x="1663" y="0"/>
                </a:cubicBez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rot="859721">
            <a:off x="7456994" y="3889668"/>
            <a:ext cx="51697" cy="72160"/>
          </a:xfrm>
          <a:custGeom>
            <a:avLst/>
            <a:gdLst/>
            <a:ahLst/>
            <a:cxnLst/>
            <a:rect l="l" t="t" r="r" b="b"/>
            <a:pathLst>
              <a:path w="1769" h="2469" extrusionOk="0">
                <a:moveTo>
                  <a:pt x="1535" y="0"/>
                </a:moveTo>
                <a:cubicBezTo>
                  <a:pt x="1335" y="0"/>
                  <a:pt x="1202" y="67"/>
                  <a:pt x="1068" y="133"/>
                </a:cubicBezTo>
                <a:cubicBezTo>
                  <a:pt x="968" y="200"/>
                  <a:pt x="835" y="334"/>
                  <a:pt x="768" y="467"/>
                </a:cubicBezTo>
                <a:lnTo>
                  <a:pt x="735" y="100"/>
                </a:lnTo>
                <a:lnTo>
                  <a:pt x="1" y="133"/>
                </a:lnTo>
                <a:lnTo>
                  <a:pt x="134" y="2469"/>
                </a:lnTo>
                <a:lnTo>
                  <a:pt x="868" y="2435"/>
                </a:lnTo>
                <a:lnTo>
                  <a:pt x="801" y="1368"/>
                </a:lnTo>
                <a:cubicBezTo>
                  <a:pt x="801" y="1134"/>
                  <a:pt x="835" y="967"/>
                  <a:pt x="935" y="834"/>
                </a:cubicBezTo>
                <a:cubicBezTo>
                  <a:pt x="1035" y="701"/>
                  <a:pt x="1168" y="634"/>
                  <a:pt x="1368" y="600"/>
                </a:cubicBezTo>
                <a:cubicBezTo>
                  <a:pt x="1435" y="600"/>
                  <a:pt x="1502" y="600"/>
                  <a:pt x="1568" y="634"/>
                </a:cubicBezTo>
                <a:cubicBezTo>
                  <a:pt x="1635" y="634"/>
                  <a:pt x="1702" y="667"/>
                  <a:pt x="1769" y="667"/>
                </a:cubicBezTo>
                <a:lnTo>
                  <a:pt x="1735" y="0"/>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rot="859721">
            <a:off x="7497135" y="3898023"/>
            <a:ext cx="52662" cy="72160"/>
          </a:xfrm>
          <a:custGeom>
            <a:avLst/>
            <a:gdLst/>
            <a:ahLst/>
            <a:cxnLst/>
            <a:rect l="l" t="t" r="r" b="b"/>
            <a:pathLst>
              <a:path w="1802" h="2469" extrusionOk="0">
                <a:moveTo>
                  <a:pt x="1535" y="0"/>
                </a:moveTo>
                <a:cubicBezTo>
                  <a:pt x="1368" y="0"/>
                  <a:pt x="1202" y="34"/>
                  <a:pt x="1101" y="134"/>
                </a:cubicBezTo>
                <a:cubicBezTo>
                  <a:pt x="968" y="200"/>
                  <a:pt x="868" y="301"/>
                  <a:pt x="768" y="467"/>
                </a:cubicBezTo>
                <a:lnTo>
                  <a:pt x="768" y="100"/>
                </a:lnTo>
                <a:lnTo>
                  <a:pt x="1" y="134"/>
                </a:lnTo>
                <a:lnTo>
                  <a:pt x="134" y="2469"/>
                </a:lnTo>
                <a:lnTo>
                  <a:pt x="901" y="2435"/>
                </a:lnTo>
                <a:lnTo>
                  <a:pt x="835" y="1335"/>
                </a:lnTo>
                <a:cubicBezTo>
                  <a:pt x="801" y="1134"/>
                  <a:pt x="868" y="934"/>
                  <a:pt x="968" y="801"/>
                </a:cubicBezTo>
                <a:cubicBezTo>
                  <a:pt x="1068" y="667"/>
                  <a:pt x="1202" y="601"/>
                  <a:pt x="1402" y="601"/>
                </a:cubicBezTo>
                <a:lnTo>
                  <a:pt x="1602" y="601"/>
                </a:lnTo>
                <a:cubicBezTo>
                  <a:pt x="1669" y="634"/>
                  <a:pt x="1735" y="634"/>
                  <a:pt x="1802" y="667"/>
                </a:cubicBezTo>
                <a:lnTo>
                  <a:pt x="1735" y="0"/>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rot="859721">
            <a:off x="7532217" y="3907775"/>
            <a:ext cx="76070" cy="72365"/>
          </a:xfrm>
          <a:custGeom>
            <a:avLst/>
            <a:gdLst/>
            <a:ahLst/>
            <a:cxnLst/>
            <a:rect l="l" t="t" r="r" b="b"/>
            <a:pathLst>
              <a:path w="2603" h="2476" extrusionOk="0">
                <a:moveTo>
                  <a:pt x="1268" y="540"/>
                </a:moveTo>
                <a:cubicBezTo>
                  <a:pt x="1435" y="540"/>
                  <a:pt x="1569" y="574"/>
                  <a:pt x="1669" y="707"/>
                </a:cubicBezTo>
                <a:cubicBezTo>
                  <a:pt x="1769" y="807"/>
                  <a:pt x="1802" y="974"/>
                  <a:pt x="1802" y="1207"/>
                </a:cubicBezTo>
                <a:cubicBezTo>
                  <a:pt x="1836" y="1441"/>
                  <a:pt x="1802" y="1608"/>
                  <a:pt x="1702" y="1741"/>
                </a:cubicBezTo>
                <a:cubicBezTo>
                  <a:pt x="1635" y="1875"/>
                  <a:pt x="1502" y="1941"/>
                  <a:pt x="1335" y="1941"/>
                </a:cubicBezTo>
                <a:cubicBezTo>
                  <a:pt x="1202" y="1941"/>
                  <a:pt x="1068" y="1875"/>
                  <a:pt x="968" y="1775"/>
                </a:cubicBezTo>
                <a:cubicBezTo>
                  <a:pt x="868" y="1674"/>
                  <a:pt x="801" y="1508"/>
                  <a:pt x="801" y="1274"/>
                </a:cubicBezTo>
                <a:cubicBezTo>
                  <a:pt x="801" y="1041"/>
                  <a:pt x="835" y="874"/>
                  <a:pt x="902" y="740"/>
                </a:cubicBezTo>
                <a:cubicBezTo>
                  <a:pt x="1002" y="607"/>
                  <a:pt x="1102" y="540"/>
                  <a:pt x="1268" y="540"/>
                </a:cubicBezTo>
                <a:close/>
                <a:moveTo>
                  <a:pt x="1384" y="0"/>
                </a:moveTo>
                <a:cubicBezTo>
                  <a:pt x="1336" y="0"/>
                  <a:pt x="1286" y="2"/>
                  <a:pt x="1235" y="7"/>
                </a:cubicBezTo>
                <a:cubicBezTo>
                  <a:pt x="835" y="40"/>
                  <a:pt x="535" y="173"/>
                  <a:pt x="301" y="374"/>
                </a:cubicBezTo>
                <a:cubicBezTo>
                  <a:pt x="101" y="607"/>
                  <a:pt x="1" y="941"/>
                  <a:pt x="34" y="1308"/>
                </a:cubicBezTo>
                <a:cubicBezTo>
                  <a:pt x="34" y="1708"/>
                  <a:pt x="168" y="1975"/>
                  <a:pt x="401" y="2208"/>
                </a:cubicBezTo>
                <a:cubicBezTo>
                  <a:pt x="668" y="2408"/>
                  <a:pt x="968" y="2475"/>
                  <a:pt x="1369" y="2475"/>
                </a:cubicBezTo>
                <a:cubicBezTo>
                  <a:pt x="1769" y="2442"/>
                  <a:pt x="2102" y="2308"/>
                  <a:pt x="2303" y="2108"/>
                </a:cubicBezTo>
                <a:cubicBezTo>
                  <a:pt x="2536" y="1875"/>
                  <a:pt x="2603" y="1541"/>
                  <a:pt x="2603" y="1174"/>
                </a:cubicBezTo>
                <a:cubicBezTo>
                  <a:pt x="2569" y="774"/>
                  <a:pt x="2436" y="474"/>
                  <a:pt x="2202" y="273"/>
                </a:cubicBezTo>
                <a:cubicBezTo>
                  <a:pt x="1999" y="99"/>
                  <a:pt x="1719" y="0"/>
                  <a:pt x="1384" y="0"/>
                </a:cubicBez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rot="859721">
            <a:off x="7590210" y="3919441"/>
            <a:ext cx="78028" cy="99458"/>
          </a:xfrm>
          <a:custGeom>
            <a:avLst/>
            <a:gdLst/>
            <a:ahLst/>
            <a:cxnLst/>
            <a:rect l="l" t="t" r="r" b="b"/>
            <a:pathLst>
              <a:path w="2670" h="3403" extrusionOk="0">
                <a:moveTo>
                  <a:pt x="2669" y="0"/>
                </a:moveTo>
                <a:lnTo>
                  <a:pt x="1935" y="34"/>
                </a:lnTo>
                <a:lnTo>
                  <a:pt x="1468" y="1668"/>
                </a:lnTo>
                <a:lnTo>
                  <a:pt x="768" y="100"/>
                </a:lnTo>
                <a:lnTo>
                  <a:pt x="1" y="134"/>
                </a:lnTo>
                <a:lnTo>
                  <a:pt x="1202" y="2535"/>
                </a:lnTo>
                <a:lnTo>
                  <a:pt x="1168" y="2602"/>
                </a:lnTo>
                <a:cubicBezTo>
                  <a:pt x="1135" y="2702"/>
                  <a:pt x="1102" y="2769"/>
                  <a:pt x="1035" y="2802"/>
                </a:cubicBezTo>
                <a:cubicBezTo>
                  <a:pt x="1001" y="2869"/>
                  <a:pt x="901" y="2869"/>
                  <a:pt x="768" y="2902"/>
                </a:cubicBezTo>
                <a:lnTo>
                  <a:pt x="534" y="2902"/>
                </a:lnTo>
                <a:lnTo>
                  <a:pt x="568" y="3403"/>
                </a:lnTo>
                <a:lnTo>
                  <a:pt x="1001" y="3369"/>
                </a:lnTo>
                <a:cubicBezTo>
                  <a:pt x="1202" y="3369"/>
                  <a:pt x="1402" y="3303"/>
                  <a:pt x="1502" y="3169"/>
                </a:cubicBezTo>
                <a:cubicBezTo>
                  <a:pt x="1635" y="3069"/>
                  <a:pt x="1735" y="2869"/>
                  <a:pt x="1835" y="2602"/>
                </a:cubicBezTo>
                <a:lnTo>
                  <a:pt x="2669" y="0"/>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rot="859721">
            <a:off x="7748116" y="3923863"/>
            <a:ext cx="26331" cy="92648"/>
          </a:xfrm>
          <a:custGeom>
            <a:avLst/>
            <a:gdLst/>
            <a:ahLst/>
            <a:cxnLst/>
            <a:rect l="l" t="t" r="r" b="b"/>
            <a:pathLst>
              <a:path w="901" h="3170" extrusionOk="0">
                <a:moveTo>
                  <a:pt x="734" y="1"/>
                </a:moveTo>
                <a:lnTo>
                  <a:pt x="0" y="34"/>
                </a:lnTo>
                <a:lnTo>
                  <a:pt x="67" y="1235"/>
                </a:lnTo>
                <a:lnTo>
                  <a:pt x="200" y="2102"/>
                </a:lnTo>
                <a:lnTo>
                  <a:pt x="767" y="2069"/>
                </a:lnTo>
                <a:lnTo>
                  <a:pt x="801" y="1202"/>
                </a:lnTo>
                <a:lnTo>
                  <a:pt x="734" y="1"/>
                </a:lnTo>
                <a:close/>
                <a:moveTo>
                  <a:pt x="867" y="2369"/>
                </a:moveTo>
                <a:lnTo>
                  <a:pt x="134" y="2436"/>
                </a:lnTo>
                <a:lnTo>
                  <a:pt x="167" y="3170"/>
                </a:lnTo>
                <a:lnTo>
                  <a:pt x="901" y="3136"/>
                </a:lnTo>
                <a:lnTo>
                  <a:pt x="867" y="2369"/>
                </a:lnTo>
                <a:close/>
              </a:path>
            </a:pathLst>
          </a:custGeom>
          <a:solidFill>
            <a:srgbClr val="60C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6" name="Google Shape;446;p32"/>
          <p:cNvGrpSpPr/>
          <p:nvPr/>
        </p:nvGrpSpPr>
        <p:grpSpPr>
          <a:xfrm rot="859687">
            <a:off x="8053583" y="-173057"/>
            <a:ext cx="1191409" cy="1173634"/>
            <a:chOff x="5691288" y="1393625"/>
            <a:chExt cx="862872" cy="849998"/>
          </a:xfrm>
        </p:grpSpPr>
        <p:sp>
          <p:nvSpPr>
            <p:cNvPr id="447" name="Google Shape;447;p32"/>
            <p:cNvSpPr/>
            <p:nvPr/>
          </p:nvSpPr>
          <p:spPr>
            <a:xfrm>
              <a:off x="5691288" y="1393628"/>
              <a:ext cx="855802" cy="849995"/>
            </a:xfrm>
            <a:custGeom>
              <a:avLst/>
              <a:gdLst/>
              <a:ahLst/>
              <a:cxnLst/>
              <a:rect l="l" t="t" r="r" b="b"/>
              <a:pathLst>
                <a:path w="40430" h="40399" extrusionOk="0">
                  <a:moveTo>
                    <a:pt x="37488" y="1"/>
                  </a:moveTo>
                  <a:cubicBezTo>
                    <a:pt x="37468" y="1"/>
                    <a:pt x="37448" y="2"/>
                    <a:pt x="37427" y="3"/>
                  </a:cubicBezTo>
                  <a:lnTo>
                    <a:pt x="701" y="2238"/>
                  </a:lnTo>
                  <a:cubicBezTo>
                    <a:pt x="301" y="2272"/>
                    <a:pt x="0" y="2605"/>
                    <a:pt x="34" y="2972"/>
                  </a:cubicBezTo>
                  <a:lnTo>
                    <a:pt x="2269" y="39732"/>
                  </a:lnTo>
                  <a:cubicBezTo>
                    <a:pt x="2302" y="40132"/>
                    <a:pt x="2602" y="40399"/>
                    <a:pt x="3003" y="40399"/>
                  </a:cubicBezTo>
                  <a:lnTo>
                    <a:pt x="39762" y="38164"/>
                  </a:lnTo>
                  <a:cubicBezTo>
                    <a:pt x="40129" y="38131"/>
                    <a:pt x="40429" y="37797"/>
                    <a:pt x="40396" y="37430"/>
                  </a:cubicBezTo>
                  <a:lnTo>
                    <a:pt x="38194" y="671"/>
                  </a:lnTo>
                  <a:cubicBezTo>
                    <a:pt x="38163" y="291"/>
                    <a:pt x="37861" y="1"/>
                    <a:pt x="374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5692350" y="1393625"/>
              <a:ext cx="861810" cy="849970"/>
            </a:xfrm>
            <a:custGeom>
              <a:avLst/>
              <a:gdLst/>
              <a:ahLst/>
              <a:cxnLst/>
              <a:rect l="l" t="t" r="r" b="b"/>
              <a:pathLst>
                <a:path w="41063" h="40997" extrusionOk="0">
                  <a:moveTo>
                    <a:pt x="38628" y="101"/>
                  </a:moveTo>
                  <a:lnTo>
                    <a:pt x="38861" y="4304"/>
                  </a:lnTo>
                  <a:lnTo>
                    <a:pt x="34692" y="4537"/>
                  </a:lnTo>
                  <a:lnTo>
                    <a:pt x="34425" y="368"/>
                  </a:lnTo>
                  <a:lnTo>
                    <a:pt x="38628" y="101"/>
                  </a:lnTo>
                  <a:close/>
                  <a:moveTo>
                    <a:pt x="34325" y="368"/>
                  </a:moveTo>
                  <a:lnTo>
                    <a:pt x="34592" y="4571"/>
                  </a:lnTo>
                  <a:lnTo>
                    <a:pt x="30389" y="4804"/>
                  </a:lnTo>
                  <a:lnTo>
                    <a:pt x="30122" y="601"/>
                  </a:lnTo>
                  <a:lnTo>
                    <a:pt x="34325" y="368"/>
                  </a:lnTo>
                  <a:close/>
                  <a:moveTo>
                    <a:pt x="30022" y="601"/>
                  </a:moveTo>
                  <a:lnTo>
                    <a:pt x="30289" y="4804"/>
                  </a:lnTo>
                  <a:lnTo>
                    <a:pt x="26086" y="5071"/>
                  </a:lnTo>
                  <a:lnTo>
                    <a:pt x="25852" y="868"/>
                  </a:lnTo>
                  <a:lnTo>
                    <a:pt x="30022" y="601"/>
                  </a:lnTo>
                  <a:close/>
                  <a:moveTo>
                    <a:pt x="25719" y="868"/>
                  </a:moveTo>
                  <a:lnTo>
                    <a:pt x="25985" y="5071"/>
                  </a:lnTo>
                  <a:lnTo>
                    <a:pt x="21782" y="5338"/>
                  </a:lnTo>
                  <a:lnTo>
                    <a:pt x="21549" y="1135"/>
                  </a:lnTo>
                  <a:lnTo>
                    <a:pt x="25719" y="868"/>
                  </a:lnTo>
                  <a:close/>
                  <a:moveTo>
                    <a:pt x="21449" y="1135"/>
                  </a:moveTo>
                  <a:lnTo>
                    <a:pt x="21716" y="5338"/>
                  </a:lnTo>
                  <a:lnTo>
                    <a:pt x="17513" y="5571"/>
                  </a:lnTo>
                  <a:lnTo>
                    <a:pt x="17246" y="1402"/>
                  </a:lnTo>
                  <a:lnTo>
                    <a:pt x="21449" y="1135"/>
                  </a:lnTo>
                  <a:close/>
                  <a:moveTo>
                    <a:pt x="17179" y="1402"/>
                  </a:moveTo>
                  <a:lnTo>
                    <a:pt x="17413" y="5605"/>
                  </a:lnTo>
                  <a:lnTo>
                    <a:pt x="13243" y="5838"/>
                  </a:lnTo>
                  <a:lnTo>
                    <a:pt x="12976" y="1635"/>
                  </a:lnTo>
                  <a:lnTo>
                    <a:pt x="17179" y="1402"/>
                  </a:lnTo>
                  <a:close/>
                  <a:moveTo>
                    <a:pt x="12876" y="1669"/>
                  </a:moveTo>
                  <a:lnTo>
                    <a:pt x="13143" y="5872"/>
                  </a:lnTo>
                  <a:lnTo>
                    <a:pt x="8940" y="6139"/>
                  </a:lnTo>
                  <a:lnTo>
                    <a:pt x="8673" y="1936"/>
                  </a:lnTo>
                  <a:lnTo>
                    <a:pt x="12876" y="1669"/>
                  </a:lnTo>
                  <a:close/>
                  <a:moveTo>
                    <a:pt x="8573" y="1902"/>
                  </a:moveTo>
                  <a:lnTo>
                    <a:pt x="8840" y="6105"/>
                  </a:lnTo>
                  <a:lnTo>
                    <a:pt x="4637" y="6372"/>
                  </a:lnTo>
                  <a:lnTo>
                    <a:pt x="4370" y="2169"/>
                  </a:lnTo>
                  <a:lnTo>
                    <a:pt x="8573" y="1902"/>
                  </a:lnTo>
                  <a:close/>
                  <a:moveTo>
                    <a:pt x="4303" y="2169"/>
                  </a:moveTo>
                  <a:lnTo>
                    <a:pt x="4537" y="6372"/>
                  </a:lnTo>
                  <a:lnTo>
                    <a:pt x="367" y="6639"/>
                  </a:lnTo>
                  <a:lnTo>
                    <a:pt x="100" y="2436"/>
                  </a:lnTo>
                  <a:lnTo>
                    <a:pt x="4303" y="2169"/>
                  </a:lnTo>
                  <a:close/>
                  <a:moveTo>
                    <a:pt x="38895" y="4371"/>
                  </a:moveTo>
                  <a:lnTo>
                    <a:pt x="39128" y="8574"/>
                  </a:lnTo>
                  <a:lnTo>
                    <a:pt x="34925" y="8840"/>
                  </a:lnTo>
                  <a:lnTo>
                    <a:pt x="34692" y="4637"/>
                  </a:lnTo>
                  <a:lnTo>
                    <a:pt x="38895" y="4371"/>
                  </a:lnTo>
                  <a:close/>
                  <a:moveTo>
                    <a:pt x="34592" y="4637"/>
                  </a:moveTo>
                  <a:lnTo>
                    <a:pt x="34858" y="8840"/>
                  </a:lnTo>
                  <a:lnTo>
                    <a:pt x="30655" y="9107"/>
                  </a:lnTo>
                  <a:lnTo>
                    <a:pt x="30389" y="4904"/>
                  </a:lnTo>
                  <a:lnTo>
                    <a:pt x="34592" y="4637"/>
                  </a:lnTo>
                  <a:close/>
                  <a:moveTo>
                    <a:pt x="30289" y="4904"/>
                  </a:moveTo>
                  <a:lnTo>
                    <a:pt x="30555" y="9107"/>
                  </a:lnTo>
                  <a:lnTo>
                    <a:pt x="26352" y="9341"/>
                  </a:lnTo>
                  <a:lnTo>
                    <a:pt x="26086" y="5138"/>
                  </a:lnTo>
                  <a:lnTo>
                    <a:pt x="30289" y="4904"/>
                  </a:lnTo>
                  <a:close/>
                  <a:moveTo>
                    <a:pt x="25985" y="5171"/>
                  </a:moveTo>
                  <a:lnTo>
                    <a:pt x="26252" y="9374"/>
                  </a:lnTo>
                  <a:lnTo>
                    <a:pt x="22049" y="9608"/>
                  </a:lnTo>
                  <a:lnTo>
                    <a:pt x="21782" y="5405"/>
                  </a:lnTo>
                  <a:lnTo>
                    <a:pt x="25985" y="5171"/>
                  </a:lnTo>
                  <a:close/>
                  <a:moveTo>
                    <a:pt x="21716" y="5438"/>
                  </a:moveTo>
                  <a:lnTo>
                    <a:pt x="21983" y="9641"/>
                  </a:lnTo>
                  <a:lnTo>
                    <a:pt x="17780" y="9875"/>
                  </a:lnTo>
                  <a:lnTo>
                    <a:pt x="17546" y="5672"/>
                  </a:lnTo>
                  <a:lnTo>
                    <a:pt x="21716" y="5438"/>
                  </a:lnTo>
                  <a:close/>
                  <a:moveTo>
                    <a:pt x="17446" y="5672"/>
                  </a:moveTo>
                  <a:lnTo>
                    <a:pt x="17680" y="9875"/>
                  </a:lnTo>
                  <a:lnTo>
                    <a:pt x="13477" y="10141"/>
                  </a:lnTo>
                  <a:lnTo>
                    <a:pt x="13243" y="5938"/>
                  </a:lnTo>
                  <a:lnTo>
                    <a:pt x="17446" y="5672"/>
                  </a:lnTo>
                  <a:close/>
                  <a:moveTo>
                    <a:pt x="13143" y="5938"/>
                  </a:moveTo>
                  <a:lnTo>
                    <a:pt x="13410" y="10141"/>
                  </a:lnTo>
                  <a:lnTo>
                    <a:pt x="9207" y="10408"/>
                  </a:lnTo>
                  <a:lnTo>
                    <a:pt x="8973" y="6205"/>
                  </a:lnTo>
                  <a:lnTo>
                    <a:pt x="13143" y="5938"/>
                  </a:lnTo>
                  <a:close/>
                  <a:moveTo>
                    <a:pt x="8840" y="6205"/>
                  </a:moveTo>
                  <a:lnTo>
                    <a:pt x="9073" y="10408"/>
                  </a:lnTo>
                  <a:lnTo>
                    <a:pt x="4904" y="10642"/>
                  </a:lnTo>
                  <a:lnTo>
                    <a:pt x="4637" y="6472"/>
                  </a:lnTo>
                  <a:lnTo>
                    <a:pt x="8840" y="6205"/>
                  </a:lnTo>
                  <a:close/>
                  <a:moveTo>
                    <a:pt x="4570" y="6439"/>
                  </a:moveTo>
                  <a:lnTo>
                    <a:pt x="4804" y="10675"/>
                  </a:lnTo>
                  <a:lnTo>
                    <a:pt x="601" y="10909"/>
                  </a:lnTo>
                  <a:lnTo>
                    <a:pt x="367" y="6706"/>
                  </a:lnTo>
                  <a:lnTo>
                    <a:pt x="4570" y="6439"/>
                  </a:lnTo>
                  <a:close/>
                  <a:moveTo>
                    <a:pt x="39128" y="8674"/>
                  </a:moveTo>
                  <a:lnTo>
                    <a:pt x="39395" y="12877"/>
                  </a:lnTo>
                  <a:lnTo>
                    <a:pt x="35192" y="13144"/>
                  </a:lnTo>
                  <a:lnTo>
                    <a:pt x="34959" y="8941"/>
                  </a:lnTo>
                  <a:lnTo>
                    <a:pt x="39128" y="8674"/>
                  </a:lnTo>
                  <a:close/>
                  <a:moveTo>
                    <a:pt x="34858" y="8941"/>
                  </a:moveTo>
                  <a:lnTo>
                    <a:pt x="35092" y="13144"/>
                  </a:lnTo>
                  <a:lnTo>
                    <a:pt x="30922" y="13377"/>
                  </a:lnTo>
                  <a:lnTo>
                    <a:pt x="30655" y="9207"/>
                  </a:lnTo>
                  <a:lnTo>
                    <a:pt x="34858" y="8941"/>
                  </a:lnTo>
                  <a:close/>
                  <a:moveTo>
                    <a:pt x="30555" y="9174"/>
                  </a:moveTo>
                  <a:lnTo>
                    <a:pt x="30822" y="13377"/>
                  </a:lnTo>
                  <a:lnTo>
                    <a:pt x="26619" y="13644"/>
                  </a:lnTo>
                  <a:lnTo>
                    <a:pt x="26352" y="9441"/>
                  </a:lnTo>
                  <a:lnTo>
                    <a:pt x="30555" y="9174"/>
                  </a:lnTo>
                  <a:close/>
                  <a:moveTo>
                    <a:pt x="26252" y="9441"/>
                  </a:moveTo>
                  <a:lnTo>
                    <a:pt x="26519" y="13644"/>
                  </a:lnTo>
                  <a:lnTo>
                    <a:pt x="22316" y="13911"/>
                  </a:lnTo>
                  <a:lnTo>
                    <a:pt x="22049" y="9708"/>
                  </a:lnTo>
                  <a:lnTo>
                    <a:pt x="26252" y="9441"/>
                  </a:lnTo>
                  <a:close/>
                  <a:moveTo>
                    <a:pt x="21983" y="9708"/>
                  </a:moveTo>
                  <a:lnTo>
                    <a:pt x="22216" y="13911"/>
                  </a:lnTo>
                  <a:lnTo>
                    <a:pt x="18013" y="14144"/>
                  </a:lnTo>
                  <a:lnTo>
                    <a:pt x="17780" y="9975"/>
                  </a:lnTo>
                  <a:lnTo>
                    <a:pt x="21983" y="9708"/>
                  </a:lnTo>
                  <a:close/>
                  <a:moveTo>
                    <a:pt x="17680" y="9975"/>
                  </a:moveTo>
                  <a:lnTo>
                    <a:pt x="17946" y="14178"/>
                  </a:lnTo>
                  <a:lnTo>
                    <a:pt x="13743" y="14411"/>
                  </a:lnTo>
                  <a:lnTo>
                    <a:pt x="13510" y="10241"/>
                  </a:lnTo>
                  <a:lnTo>
                    <a:pt x="17680" y="9975"/>
                  </a:lnTo>
                  <a:close/>
                  <a:moveTo>
                    <a:pt x="13376" y="10241"/>
                  </a:moveTo>
                  <a:lnTo>
                    <a:pt x="13677" y="14444"/>
                  </a:lnTo>
                  <a:lnTo>
                    <a:pt x="9474" y="14678"/>
                  </a:lnTo>
                  <a:lnTo>
                    <a:pt x="9207" y="10475"/>
                  </a:lnTo>
                  <a:lnTo>
                    <a:pt x="13376" y="10241"/>
                  </a:lnTo>
                  <a:close/>
                  <a:moveTo>
                    <a:pt x="9107" y="10508"/>
                  </a:moveTo>
                  <a:lnTo>
                    <a:pt x="9340" y="14678"/>
                  </a:lnTo>
                  <a:lnTo>
                    <a:pt x="5171" y="14945"/>
                  </a:lnTo>
                  <a:lnTo>
                    <a:pt x="4904" y="10742"/>
                  </a:lnTo>
                  <a:lnTo>
                    <a:pt x="9107" y="10508"/>
                  </a:lnTo>
                  <a:close/>
                  <a:moveTo>
                    <a:pt x="4804" y="10742"/>
                  </a:moveTo>
                  <a:lnTo>
                    <a:pt x="5071" y="14945"/>
                  </a:lnTo>
                  <a:lnTo>
                    <a:pt x="868" y="15212"/>
                  </a:lnTo>
                  <a:lnTo>
                    <a:pt x="634" y="11009"/>
                  </a:lnTo>
                  <a:lnTo>
                    <a:pt x="4804" y="10742"/>
                  </a:lnTo>
                  <a:close/>
                  <a:moveTo>
                    <a:pt x="39395" y="12977"/>
                  </a:moveTo>
                  <a:lnTo>
                    <a:pt x="39662" y="17180"/>
                  </a:lnTo>
                  <a:lnTo>
                    <a:pt x="35459" y="17413"/>
                  </a:lnTo>
                  <a:lnTo>
                    <a:pt x="35192" y="13210"/>
                  </a:lnTo>
                  <a:lnTo>
                    <a:pt x="39395" y="12977"/>
                  </a:lnTo>
                  <a:close/>
                  <a:moveTo>
                    <a:pt x="35092" y="13244"/>
                  </a:moveTo>
                  <a:lnTo>
                    <a:pt x="35359" y="17413"/>
                  </a:lnTo>
                  <a:lnTo>
                    <a:pt x="31156" y="17680"/>
                  </a:lnTo>
                  <a:lnTo>
                    <a:pt x="30922" y="13477"/>
                  </a:lnTo>
                  <a:lnTo>
                    <a:pt x="35092" y="13244"/>
                  </a:lnTo>
                  <a:close/>
                  <a:moveTo>
                    <a:pt x="30822" y="13477"/>
                  </a:moveTo>
                  <a:lnTo>
                    <a:pt x="31089" y="17680"/>
                  </a:lnTo>
                  <a:lnTo>
                    <a:pt x="26886" y="17947"/>
                  </a:lnTo>
                  <a:lnTo>
                    <a:pt x="26619" y="13744"/>
                  </a:lnTo>
                  <a:lnTo>
                    <a:pt x="30822" y="13477"/>
                  </a:lnTo>
                  <a:close/>
                  <a:moveTo>
                    <a:pt x="26519" y="13744"/>
                  </a:moveTo>
                  <a:lnTo>
                    <a:pt x="26786" y="17947"/>
                  </a:lnTo>
                  <a:lnTo>
                    <a:pt x="22583" y="18180"/>
                  </a:lnTo>
                  <a:lnTo>
                    <a:pt x="22316" y="14011"/>
                  </a:lnTo>
                  <a:lnTo>
                    <a:pt x="26519" y="13744"/>
                  </a:lnTo>
                  <a:close/>
                  <a:moveTo>
                    <a:pt x="22216" y="14011"/>
                  </a:moveTo>
                  <a:lnTo>
                    <a:pt x="22483" y="18180"/>
                  </a:lnTo>
                  <a:lnTo>
                    <a:pt x="18280" y="18447"/>
                  </a:lnTo>
                  <a:lnTo>
                    <a:pt x="18046" y="14244"/>
                  </a:lnTo>
                  <a:lnTo>
                    <a:pt x="22216" y="14011"/>
                  </a:lnTo>
                  <a:close/>
                  <a:moveTo>
                    <a:pt x="17946" y="14278"/>
                  </a:moveTo>
                  <a:lnTo>
                    <a:pt x="18213" y="18481"/>
                  </a:lnTo>
                  <a:lnTo>
                    <a:pt x="14010" y="18748"/>
                  </a:lnTo>
                  <a:lnTo>
                    <a:pt x="13743" y="14545"/>
                  </a:lnTo>
                  <a:lnTo>
                    <a:pt x="17946" y="14278"/>
                  </a:lnTo>
                  <a:close/>
                  <a:moveTo>
                    <a:pt x="13677" y="14511"/>
                  </a:moveTo>
                  <a:lnTo>
                    <a:pt x="13944" y="18714"/>
                  </a:lnTo>
                  <a:lnTo>
                    <a:pt x="9741" y="18981"/>
                  </a:lnTo>
                  <a:lnTo>
                    <a:pt x="9474" y="14778"/>
                  </a:lnTo>
                  <a:lnTo>
                    <a:pt x="13677" y="14511"/>
                  </a:lnTo>
                  <a:close/>
                  <a:moveTo>
                    <a:pt x="9374" y="14778"/>
                  </a:moveTo>
                  <a:lnTo>
                    <a:pt x="9607" y="18981"/>
                  </a:lnTo>
                  <a:lnTo>
                    <a:pt x="5404" y="19248"/>
                  </a:lnTo>
                  <a:lnTo>
                    <a:pt x="5171" y="15045"/>
                  </a:lnTo>
                  <a:lnTo>
                    <a:pt x="9374" y="14778"/>
                  </a:lnTo>
                  <a:close/>
                  <a:moveTo>
                    <a:pt x="5071" y="15045"/>
                  </a:moveTo>
                  <a:lnTo>
                    <a:pt x="5337" y="19248"/>
                  </a:lnTo>
                  <a:lnTo>
                    <a:pt x="1134" y="19481"/>
                  </a:lnTo>
                  <a:lnTo>
                    <a:pt x="868" y="15312"/>
                  </a:lnTo>
                  <a:lnTo>
                    <a:pt x="5071" y="15045"/>
                  </a:lnTo>
                  <a:close/>
                  <a:moveTo>
                    <a:pt x="39662" y="17246"/>
                  </a:moveTo>
                  <a:lnTo>
                    <a:pt x="39929" y="21449"/>
                  </a:lnTo>
                  <a:lnTo>
                    <a:pt x="35726" y="21716"/>
                  </a:lnTo>
                  <a:lnTo>
                    <a:pt x="35459" y="17513"/>
                  </a:lnTo>
                  <a:lnTo>
                    <a:pt x="39662" y="17246"/>
                  </a:lnTo>
                  <a:close/>
                  <a:moveTo>
                    <a:pt x="35359" y="17513"/>
                  </a:moveTo>
                  <a:lnTo>
                    <a:pt x="35626" y="21716"/>
                  </a:lnTo>
                  <a:lnTo>
                    <a:pt x="31423" y="21983"/>
                  </a:lnTo>
                  <a:lnTo>
                    <a:pt x="31156" y="17780"/>
                  </a:lnTo>
                  <a:lnTo>
                    <a:pt x="35359" y="17513"/>
                  </a:lnTo>
                  <a:close/>
                  <a:moveTo>
                    <a:pt x="31089" y="17780"/>
                  </a:moveTo>
                  <a:lnTo>
                    <a:pt x="31356" y="21983"/>
                  </a:lnTo>
                  <a:lnTo>
                    <a:pt x="27153" y="22217"/>
                  </a:lnTo>
                  <a:lnTo>
                    <a:pt x="26886" y="18014"/>
                  </a:lnTo>
                  <a:lnTo>
                    <a:pt x="31089" y="17780"/>
                  </a:lnTo>
                  <a:close/>
                  <a:moveTo>
                    <a:pt x="26786" y="18047"/>
                  </a:moveTo>
                  <a:lnTo>
                    <a:pt x="27020" y="22217"/>
                  </a:lnTo>
                  <a:lnTo>
                    <a:pt x="22850" y="22484"/>
                  </a:lnTo>
                  <a:lnTo>
                    <a:pt x="22583" y="18281"/>
                  </a:lnTo>
                  <a:lnTo>
                    <a:pt x="26786" y="18047"/>
                  </a:lnTo>
                  <a:close/>
                  <a:moveTo>
                    <a:pt x="22483" y="18281"/>
                  </a:moveTo>
                  <a:lnTo>
                    <a:pt x="22750" y="22484"/>
                  </a:lnTo>
                  <a:lnTo>
                    <a:pt x="18547" y="22750"/>
                  </a:lnTo>
                  <a:lnTo>
                    <a:pt x="18280" y="18547"/>
                  </a:lnTo>
                  <a:lnTo>
                    <a:pt x="22483" y="18281"/>
                  </a:lnTo>
                  <a:close/>
                  <a:moveTo>
                    <a:pt x="18213" y="18547"/>
                  </a:moveTo>
                  <a:lnTo>
                    <a:pt x="18447" y="22784"/>
                  </a:lnTo>
                  <a:lnTo>
                    <a:pt x="14277" y="23017"/>
                  </a:lnTo>
                  <a:lnTo>
                    <a:pt x="14010" y="18814"/>
                  </a:lnTo>
                  <a:lnTo>
                    <a:pt x="18213" y="18547"/>
                  </a:lnTo>
                  <a:close/>
                  <a:moveTo>
                    <a:pt x="13944" y="18814"/>
                  </a:moveTo>
                  <a:lnTo>
                    <a:pt x="14210" y="23017"/>
                  </a:lnTo>
                  <a:lnTo>
                    <a:pt x="10007" y="23251"/>
                  </a:lnTo>
                  <a:lnTo>
                    <a:pt x="9741" y="19081"/>
                  </a:lnTo>
                  <a:lnTo>
                    <a:pt x="13944" y="18814"/>
                  </a:lnTo>
                  <a:close/>
                  <a:moveTo>
                    <a:pt x="9640" y="19081"/>
                  </a:moveTo>
                  <a:lnTo>
                    <a:pt x="9874" y="23251"/>
                  </a:lnTo>
                  <a:lnTo>
                    <a:pt x="5704" y="23518"/>
                  </a:lnTo>
                  <a:lnTo>
                    <a:pt x="5437" y="19348"/>
                  </a:lnTo>
                  <a:lnTo>
                    <a:pt x="9640" y="19081"/>
                  </a:lnTo>
                  <a:close/>
                  <a:moveTo>
                    <a:pt x="5337" y="19348"/>
                  </a:moveTo>
                  <a:lnTo>
                    <a:pt x="5604" y="23518"/>
                  </a:lnTo>
                  <a:lnTo>
                    <a:pt x="1401" y="23785"/>
                  </a:lnTo>
                  <a:lnTo>
                    <a:pt x="1134" y="19581"/>
                  </a:lnTo>
                  <a:lnTo>
                    <a:pt x="5337" y="19348"/>
                  </a:lnTo>
                  <a:close/>
                  <a:moveTo>
                    <a:pt x="39929" y="21550"/>
                  </a:moveTo>
                  <a:lnTo>
                    <a:pt x="40162" y="25753"/>
                  </a:lnTo>
                  <a:lnTo>
                    <a:pt x="35993" y="25986"/>
                  </a:lnTo>
                  <a:lnTo>
                    <a:pt x="35726" y="21816"/>
                  </a:lnTo>
                  <a:lnTo>
                    <a:pt x="39929" y="21550"/>
                  </a:lnTo>
                  <a:close/>
                  <a:moveTo>
                    <a:pt x="35626" y="21816"/>
                  </a:moveTo>
                  <a:lnTo>
                    <a:pt x="35893" y="25986"/>
                  </a:lnTo>
                  <a:lnTo>
                    <a:pt x="31690" y="26253"/>
                  </a:lnTo>
                  <a:lnTo>
                    <a:pt x="31423" y="22050"/>
                  </a:lnTo>
                  <a:lnTo>
                    <a:pt x="35626" y="21816"/>
                  </a:lnTo>
                  <a:close/>
                  <a:moveTo>
                    <a:pt x="31356" y="22050"/>
                  </a:moveTo>
                  <a:lnTo>
                    <a:pt x="31589" y="26253"/>
                  </a:lnTo>
                  <a:lnTo>
                    <a:pt x="27420" y="26520"/>
                  </a:lnTo>
                  <a:lnTo>
                    <a:pt x="27153" y="22317"/>
                  </a:lnTo>
                  <a:lnTo>
                    <a:pt x="31356" y="22050"/>
                  </a:lnTo>
                  <a:close/>
                  <a:moveTo>
                    <a:pt x="27053" y="22317"/>
                  </a:moveTo>
                  <a:lnTo>
                    <a:pt x="27286" y="26520"/>
                  </a:lnTo>
                  <a:lnTo>
                    <a:pt x="23083" y="26787"/>
                  </a:lnTo>
                  <a:lnTo>
                    <a:pt x="22850" y="22584"/>
                  </a:lnTo>
                  <a:lnTo>
                    <a:pt x="27053" y="22317"/>
                  </a:lnTo>
                  <a:close/>
                  <a:moveTo>
                    <a:pt x="22750" y="22584"/>
                  </a:moveTo>
                  <a:lnTo>
                    <a:pt x="23017" y="26787"/>
                  </a:lnTo>
                  <a:lnTo>
                    <a:pt x="18814" y="27020"/>
                  </a:lnTo>
                  <a:lnTo>
                    <a:pt x="18547" y="22851"/>
                  </a:lnTo>
                  <a:lnTo>
                    <a:pt x="22750" y="22584"/>
                  </a:lnTo>
                  <a:close/>
                  <a:moveTo>
                    <a:pt x="18480" y="22851"/>
                  </a:moveTo>
                  <a:lnTo>
                    <a:pt x="18714" y="27054"/>
                  </a:lnTo>
                  <a:lnTo>
                    <a:pt x="14544" y="27320"/>
                  </a:lnTo>
                  <a:lnTo>
                    <a:pt x="14277" y="23117"/>
                  </a:lnTo>
                  <a:lnTo>
                    <a:pt x="18480" y="22851"/>
                  </a:lnTo>
                  <a:close/>
                  <a:moveTo>
                    <a:pt x="14177" y="23117"/>
                  </a:moveTo>
                  <a:lnTo>
                    <a:pt x="14444" y="27320"/>
                  </a:lnTo>
                  <a:lnTo>
                    <a:pt x="10241" y="27554"/>
                  </a:lnTo>
                  <a:lnTo>
                    <a:pt x="9974" y="23384"/>
                  </a:lnTo>
                  <a:lnTo>
                    <a:pt x="14177" y="23117"/>
                  </a:lnTo>
                  <a:close/>
                  <a:moveTo>
                    <a:pt x="9874" y="23351"/>
                  </a:moveTo>
                  <a:lnTo>
                    <a:pt x="10141" y="27554"/>
                  </a:lnTo>
                  <a:lnTo>
                    <a:pt x="5938" y="27821"/>
                  </a:lnTo>
                  <a:lnTo>
                    <a:pt x="5704" y="23618"/>
                  </a:lnTo>
                  <a:lnTo>
                    <a:pt x="9874" y="23351"/>
                  </a:lnTo>
                  <a:close/>
                  <a:moveTo>
                    <a:pt x="5604" y="23618"/>
                  </a:moveTo>
                  <a:lnTo>
                    <a:pt x="5871" y="27821"/>
                  </a:lnTo>
                  <a:lnTo>
                    <a:pt x="1668" y="28088"/>
                  </a:lnTo>
                  <a:lnTo>
                    <a:pt x="1401" y="23885"/>
                  </a:lnTo>
                  <a:lnTo>
                    <a:pt x="5604" y="23618"/>
                  </a:lnTo>
                  <a:close/>
                  <a:moveTo>
                    <a:pt x="40196" y="25853"/>
                  </a:moveTo>
                  <a:lnTo>
                    <a:pt x="40429" y="30022"/>
                  </a:lnTo>
                  <a:lnTo>
                    <a:pt x="36226" y="30289"/>
                  </a:lnTo>
                  <a:lnTo>
                    <a:pt x="35993" y="26086"/>
                  </a:lnTo>
                  <a:lnTo>
                    <a:pt x="40196" y="25853"/>
                  </a:lnTo>
                  <a:close/>
                  <a:moveTo>
                    <a:pt x="35893" y="26086"/>
                  </a:moveTo>
                  <a:lnTo>
                    <a:pt x="36159" y="30289"/>
                  </a:lnTo>
                  <a:lnTo>
                    <a:pt x="31956" y="30523"/>
                  </a:lnTo>
                  <a:lnTo>
                    <a:pt x="31723" y="26353"/>
                  </a:lnTo>
                  <a:lnTo>
                    <a:pt x="35893" y="26086"/>
                  </a:lnTo>
                  <a:close/>
                  <a:moveTo>
                    <a:pt x="31623" y="26353"/>
                  </a:moveTo>
                  <a:lnTo>
                    <a:pt x="31856" y="30556"/>
                  </a:lnTo>
                  <a:lnTo>
                    <a:pt x="27653" y="30790"/>
                  </a:lnTo>
                  <a:lnTo>
                    <a:pt x="27420" y="26620"/>
                  </a:lnTo>
                  <a:lnTo>
                    <a:pt x="31623" y="26353"/>
                  </a:lnTo>
                  <a:close/>
                  <a:moveTo>
                    <a:pt x="27286" y="26620"/>
                  </a:moveTo>
                  <a:lnTo>
                    <a:pt x="27553" y="30823"/>
                  </a:lnTo>
                  <a:lnTo>
                    <a:pt x="23350" y="31056"/>
                  </a:lnTo>
                  <a:lnTo>
                    <a:pt x="23117" y="26853"/>
                  </a:lnTo>
                  <a:lnTo>
                    <a:pt x="27286" y="26620"/>
                  </a:lnTo>
                  <a:close/>
                  <a:moveTo>
                    <a:pt x="23017" y="26887"/>
                  </a:moveTo>
                  <a:lnTo>
                    <a:pt x="23250" y="31056"/>
                  </a:lnTo>
                  <a:lnTo>
                    <a:pt x="19081" y="31323"/>
                  </a:lnTo>
                  <a:lnTo>
                    <a:pt x="18814" y="27154"/>
                  </a:lnTo>
                  <a:lnTo>
                    <a:pt x="23017" y="26887"/>
                  </a:lnTo>
                  <a:close/>
                  <a:moveTo>
                    <a:pt x="18714" y="27154"/>
                  </a:moveTo>
                  <a:lnTo>
                    <a:pt x="18980" y="31357"/>
                  </a:lnTo>
                  <a:lnTo>
                    <a:pt x="14777" y="31623"/>
                  </a:lnTo>
                  <a:lnTo>
                    <a:pt x="14544" y="27420"/>
                  </a:lnTo>
                  <a:lnTo>
                    <a:pt x="18714" y="27154"/>
                  </a:lnTo>
                  <a:close/>
                  <a:moveTo>
                    <a:pt x="14444" y="27420"/>
                  </a:moveTo>
                  <a:lnTo>
                    <a:pt x="14711" y="31590"/>
                  </a:lnTo>
                  <a:lnTo>
                    <a:pt x="10508" y="31857"/>
                  </a:lnTo>
                  <a:lnTo>
                    <a:pt x="10241" y="27654"/>
                  </a:lnTo>
                  <a:lnTo>
                    <a:pt x="14444" y="27420"/>
                  </a:lnTo>
                  <a:close/>
                  <a:moveTo>
                    <a:pt x="10141" y="27654"/>
                  </a:moveTo>
                  <a:lnTo>
                    <a:pt x="10408" y="31857"/>
                  </a:lnTo>
                  <a:lnTo>
                    <a:pt x="6205" y="32124"/>
                  </a:lnTo>
                  <a:lnTo>
                    <a:pt x="5938" y="27921"/>
                  </a:lnTo>
                  <a:lnTo>
                    <a:pt x="10141" y="27654"/>
                  </a:lnTo>
                  <a:close/>
                  <a:moveTo>
                    <a:pt x="5871" y="27921"/>
                  </a:moveTo>
                  <a:lnTo>
                    <a:pt x="6105" y="32124"/>
                  </a:lnTo>
                  <a:lnTo>
                    <a:pt x="1935" y="32357"/>
                  </a:lnTo>
                  <a:lnTo>
                    <a:pt x="1701" y="28188"/>
                  </a:lnTo>
                  <a:lnTo>
                    <a:pt x="5871" y="27921"/>
                  </a:lnTo>
                  <a:close/>
                  <a:moveTo>
                    <a:pt x="40429" y="30122"/>
                  </a:moveTo>
                  <a:lnTo>
                    <a:pt x="40696" y="34325"/>
                  </a:lnTo>
                  <a:lnTo>
                    <a:pt x="36493" y="34592"/>
                  </a:lnTo>
                  <a:lnTo>
                    <a:pt x="36259" y="30389"/>
                  </a:lnTo>
                  <a:lnTo>
                    <a:pt x="40429" y="30122"/>
                  </a:lnTo>
                  <a:close/>
                  <a:moveTo>
                    <a:pt x="36159" y="30389"/>
                  </a:moveTo>
                  <a:lnTo>
                    <a:pt x="36393" y="34559"/>
                  </a:lnTo>
                  <a:lnTo>
                    <a:pt x="32223" y="34826"/>
                  </a:lnTo>
                  <a:lnTo>
                    <a:pt x="31956" y="30623"/>
                  </a:lnTo>
                  <a:lnTo>
                    <a:pt x="36159" y="30389"/>
                  </a:lnTo>
                  <a:close/>
                  <a:moveTo>
                    <a:pt x="31856" y="30623"/>
                  </a:moveTo>
                  <a:lnTo>
                    <a:pt x="32123" y="34826"/>
                  </a:lnTo>
                  <a:lnTo>
                    <a:pt x="27920" y="35093"/>
                  </a:lnTo>
                  <a:lnTo>
                    <a:pt x="27653" y="30890"/>
                  </a:lnTo>
                  <a:lnTo>
                    <a:pt x="31856" y="30623"/>
                  </a:lnTo>
                  <a:close/>
                  <a:moveTo>
                    <a:pt x="27553" y="30890"/>
                  </a:moveTo>
                  <a:lnTo>
                    <a:pt x="27820" y="35093"/>
                  </a:lnTo>
                  <a:lnTo>
                    <a:pt x="23617" y="35359"/>
                  </a:lnTo>
                  <a:lnTo>
                    <a:pt x="23384" y="31156"/>
                  </a:lnTo>
                  <a:lnTo>
                    <a:pt x="27553" y="30890"/>
                  </a:lnTo>
                  <a:close/>
                  <a:moveTo>
                    <a:pt x="23284" y="31156"/>
                  </a:moveTo>
                  <a:lnTo>
                    <a:pt x="23517" y="35359"/>
                  </a:lnTo>
                  <a:lnTo>
                    <a:pt x="19314" y="35626"/>
                  </a:lnTo>
                  <a:lnTo>
                    <a:pt x="19081" y="31423"/>
                  </a:lnTo>
                  <a:lnTo>
                    <a:pt x="23284" y="31156"/>
                  </a:lnTo>
                  <a:close/>
                  <a:moveTo>
                    <a:pt x="18980" y="31457"/>
                  </a:moveTo>
                  <a:lnTo>
                    <a:pt x="19247" y="35626"/>
                  </a:lnTo>
                  <a:lnTo>
                    <a:pt x="15044" y="35893"/>
                  </a:lnTo>
                  <a:lnTo>
                    <a:pt x="14777" y="31690"/>
                  </a:lnTo>
                  <a:lnTo>
                    <a:pt x="18980" y="31457"/>
                  </a:lnTo>
                  <a:close/>
                  <a:moveTo>
                    <a:pt x="14711" y="31690"/>
                  </a:moveTo>
                  <a:lnTo>
                    <a:pt x="14944" y="35893"/>
                  </a:lnTo>
                  <a:lnTo>
                    <a:pt x="10775" y="36160"/>
                  </a:lnTo>
                  <a:lnTo>
                    <a:pt x="10508" y="31957"/>
                  </a:lnTo>
                  <a:lnTo>
                    <a:pt x="14711" y="31690"/>
                  </a:lnTo>
                  <a:close/>
                  <a:moveTo>
                    <a:pt x="10408" y="31957"/>
                  </a:moveTo>
                  <a:lnTo>
                    <a:pt x="10675" y="36127"/>
                  </a:lnTo>
                  <a:lnTo>
                    <a:pt x="6472" y="36394"/>
                  </a:lnTo>
                  <a:lnTo>
                    <a:pt x="6205" y="32191"/>
                  </a:lnTo>
                  <a:lnTo>
                    <a:pt x="10408" y="31957"/>
                  </a:lnTo>
                  <a:close/>
                  <a:moveTo>
                    <a:pt x="6105" y="32224"/>
                  </a:moveTo>
                  <a:lnTo>
                    <a:pt x="6371" y="36394"/>
                  </a:lnTo>
                  <a:lnTo>
                    <a:pt x="2168" y="36660"/>
                  </a:lnTo>
                  <a:lnTo>
                    <a:pt x="1935" y="32457"/>
                  </a:lnTo>
                  <a:lnTo>
                    <a:pt x="6105" y="32224"/>
                  </a:lnTo>
                  <a:close/>
                  <a:moveTo>
                    <a:pt x="40696" y="34425"/>
                  </a:moveTo>
                  <a:lnTo>
                    <a:pt x="40963" y="38628"/>
                  </a:lnTo>
                  <a:lnTo>
                    <a:pt x="36760" y="38862"/>
                  </a:lnTo>
                  <a:lnTo>
                    <a:pt x="36493" y="34692"/>
                  </a:lnTo>
                  <a:lnTo>
                    <a:pt x="40696" y="34425"/>
                  </a:lnTo>
                  <a:close/>
                  <a:moveTo>
                    <a:pt x="36393" y="34659"/>
                  </a:moveTo>
                  <a:lnTo>
                    <a:pt x="36660" y="38862"/>
                  </a:lnTo>
                  <a:lnTo>
                    <a:pt x="32457" y="39129"/>
                  </a:lnTo>
                  <a:lnTo>
                    <a:pt x="32223" y="34926"/>
                  </a:lnTo>
                  <a:lnTo>
                    <a:pt x="36393" y="34659"/>
                  </a:lnTo>
                  <a:close/>
                  <a:moveTo>
                    <a:pt x="32123" y="34926"/>
                  </a:moveTo>
                  <a:lnTo>
                    <a:pt x="32357" y="39129"/>
                  </a:lnTo>
                  <a:lnTo>
                    <a:pt x="28154" y="39396"/>
                  </a:lnTo>
                  <a:lnTo>
                    <a:pt x="27920" y="35193"/>
                  </a:lnTo>
                  <a:lnTo>
                    <a:pt x="32123" y="34926"/>
                  </a:lnTo>
                  <a:close/>
                  <a:moveTo>
                    <a:pt x="27820" y="35193"/>
                  </a:moveTo>
                  <a:lnTo>
                    <a:pt x="28087" y="39396"/>
                  </a:lnTo>
                  <a:lnTo>
                    <a:pt x="23884" y="39629"/>
                  </a:lnTo>
                  <a:lnTo>
                    <a:pt x="23617" y="35460"/>
                  </a:lnTo>
                  <a:lnTo>
                    <a:pt x="27820" y="35193"/>
                  </a:lnTo>
                  <a:close/>
                  <a:moveTo>
                    <a:pt x="23517" y="35460"/>
                  </a:moveTo>
                  <a:lnTo>
                    <a:pt x="23784" y="39663"/>
                  </a:lnTo>
                  <a:lnTo>
                    <a:pt x="19581" y="39896"/>
                  </a:lnTo>
                  <a:lnTo>
                    <a:pt x="19347" y="35693"/>
                  </a:lnTo>
                  <a:lnTo>
                    <a:pt x="23517" y="35460"/>
                  </a:lnTo>
                  <a:close/>
                  <a:moveTo>
                    <a:pt x="19247" y="35726"/>
                  </a:moveTo>
                  <a:lnTo>
                    <a:pt x="19514" y="39929"/>
                  </a:lnTo>
                  <a:lnTo>
                    <a:pt x="15311" y="40196"/>
                  </a:lnTo>
                  <a:lnTo>
                    <a:pt x="15044" y="35993"/>
                  </a:lnTo>
                  <a:lnTo>
                    <a:pt x="19247" y="35726"/>
                  </a:lnTo>
                  <a:close/>
                  <a:moveTo>
                    <a:pt x="14944" y="35993"/>
                  </a:moveTo>
                  <a:lnTo>
                    <a:pt x="15211" y="40163"/>
                  </a:lnTo>
                  <a:lnTo>
                    <a:pt x="11008" y="40430"/>
                  </a:lnTo>
                  <a:lnTo>
                    <a:pt x="10741" y="36227"/>
                  </a:lnTo>
                  <a:lnTo>
                    <a:pt x="14944" y="35993"/>
                  </a:lnTo>
                  <a:close/>
                  <a:moveTo>
                    <a:pt x="10675" y="36227"/>
                  </a:moveTo>
                  <a:lnTo>
                    <a:pt x="10941" y="40430"/>
                  </a:lnTo>
                  <a:lnTo>
                    <a:pt x="6738" y="40697"/>
                  </a:lnTo>
                  <a:lnTo>
                    <a:pt x="6472" y="36494"/>
                  </a:lnTo>
                  <a:lnTo>
                    <a:pt x="10675" y="36227"/>
                  </a:lnTo>
                  <a:close/>
                  <a:moveTo>
                    <a:pt x="6371" y="36494"/>
                  </a:moveTo>
                  <a:lnTo>
                    <a:pt x="6638" y="40697"/>
                  </a:lnTo>
                  <a:lnTo>
                    <a:pt x="2435" y="40963"/>
                  </a:lnTo>
                  <a:lnTo>
                    <a:pt x="2202" y="36760"/>
                  </a:lnTo>
                  <a:lnTo>
                    <a:pt x="6371" y="36494"/>
                  </a:lnTo>
                  <a:close/>
                  <a:moveTo>
                    <a:pt x="38728" y="1"/>
                  </a:moveTo>
                  <a:lnTo>
                    <a:pt x="34425" y="268"/>
                  </a:lnTo>
                  <a:lnTo>
                    <a:pt x="34325" y="268"/>
                  </a:lnTo>
                  <a:lnTo>
                    <a:pt x="30122" y="501"/>
                  </a:lnTo>
                  <a:lnTo>
                    <a:pt x="30022" y="501"/>
                  </a:lnTo>
                  <a:lnTo>
                    <a:pt x="25852" y="768"/>
                  </a:lnTo>
                  <a:lnTo>
                    <a:pt x="25752" y="768"/>
                  </a:lnTo>
                  <a:lnTo>
                    <a:pt x="21549" y="1002"/>
                  </a:lnTo>
                  <a:lnTo>
                    <a:pt x="21449" y="1002"/>
                  </a:lnTo>
                  <a:lnTo>
                    <a:pt x="17246" y="1268"/>
                  </a:lnTo>
                  <a:lnTo>
                    <a:pt x="17146" y="1268"/>
                  </a:lnTo>
                  <a:lnTo>
                    <a:pt x="12976" y="1535"/>
                  </a:lnTo>
                  <a:lnTo>
                    <a:pt x="12876" y="1535"/>
                  </a:lnTo>
                  <a:lnTo>
                    <a:pt x="8673" y="1769"/>
                  </a:lnTo>
                  <a:lnTo>
                    <a:pt x="8573" y="1769"/>
                  </a:lnTo>
                  <a:lnTo>
                    <a:pt x="4370" y="2036"/>
                  </a:lnTo>
                  <a:lnTo>
                    <a:pt x="4303" y="2036"/>
                  </a:lnTo>
                  <a:lnTo>
                    <a:pt x="0" y="2302"/>
                  </a:lnTo>
                  <a:lnTo>
                    <a:pt x="267" y="6572"/>
                  </a:lnTo>
                  <a:lnTo>
                    <a:pt x="267" y="6672"/>
                  </a:lnTo>
                  <a:lnTo>
                    <a:pt x="501" y="10875"/>
                  </a:lnTo>
                  <a:lnTo>
                    <a:pt x="501" y="10975"/>
                  </a:lnTo>
                  <a:lnTo>
                    <a:pt x="767" y="15145"/>
                  </a:lnTo>
                  <a:lnTo>
                    <a:pt x="767" y="15245"/>
                  </a:lnTo>
                  <a:lnTo>
                    <a:pt x="1034" y="19448"/>
                  </a:lnTo>
                  <a:lnTo>
                    <a:pt x="1034" y="19548"/>
                  </a:lnTo>
                  <a:lnTo>
                    <a:pt x="1268" y="23751"/>
                  </a:lnTo>
                  <a:lnTo>
                    <a:pt x="1268" y="23818"/>
                  </a:lnTo>
                  <a:lnTo>
                    <a:pt x="1535" y="28021"/>
                  </a:lnTo>
                  <a:lnTo>
                    <a:pt x="1535" y="28121"/>
                  </a:lnTo>
                  <a:lnTo>
                    <a:pt x="1802" y="32324"/>
                  </a:lnTo>
                  <a:lnTo>
                    <a:pt x="1802" y="32424"/>
                  </a:lnTo>
                  <a:lnTo>
                    <a:pt x="2035" y="36594"/>
                  </a:lnTo>
                  <a:lnTo>
                    <a:pt x="2035" y="36694"/>
                  </a:lnTo>
                  <a:lnTo>
                    <a:pt x="2302" y="40997"/>
                  </a:lnTo>
                  <a:lnTo>
                    <a:pt x="6605" y="40730"/>
                  </a:lnTo>
                  <a:lnTo>
                    <a:pt x="6705" y="40730"/>
                  </a:lnTo>
                  <a:lnTo>
                    <a:pt x="10875" y="40463"/>
                  </a:lnTo>
                  <a:lnTo>
                    <a:pt x="10975" y="40463"/>
                  </a:lnTo>
                  <a:lnTo>
                    <a:pt x="15178" y="40230"/>
                  </a:lnTo>
                  <a:lnTo>
                    <a:pt x="15278" y="40230"/>
                  </a:lnTo>
                  <a:lnTo>
                    <a:pt x="19481" y="39963"/>
                  </a:lnTo>
                  <a:lnTo>
                    <a:pt x="19614" y="39963"/>
                  </a:lnTo>
                  <a:lnTo>
                    <a:pt x="23817" y="39696"/>
                  </a:lnTo>
                  <a:lnTo>
                    <a:pt x="23917" y="39696"/>
                  </a:lnTo>
                  <a:lnTo>
                    <a:pt x="28087" y="39462"/>
                  </a:lnTo>
                  <a:lnTo>
                    <a:pt x="28187" y="39462"/>
                  </a:lnTo>
                  <a:lnTo>
                    <a:pt x="32390" y="39196"/>
                  </a:lnTo>
                  <a:lnTo>
                    <a:pt x="32490" y="39196"/>
                  </a:lnTo>
                  <a:lnTo>
                    <a:pt x="36693" y="38962"/>
                  </a:lnTo>
                  <a:lnTo>
                    <a:pt x="36760" y="38962"/>
                  </a:lnTo>
                  <a:lnTo>
                    <a:pt x="41063" y="38695"/>
                  </a:lnTo>
                  <a:lnTo>
                    <a:pt x="40796" y="34392"/>
                  </a:lnTo>
                  <a:lnTo>
                    <a:pt x="40796" y="34292"/>
                  </a:lnTo>
                  <a:lnTo>
                    <a:pt x="40563" y="30089"/>
                  </a:lnTo>
                  <a:lnTo>
                    <a:pt x="40563" y="30022"/>
                  </a:lnTo>
                  <a:lnTo>
                    <a:pt x="40296" y="25819"/>
                  </a:lnTo>
                  <a:lnTo>
                    <a:pt x="40296" y="25719"/>
                  </a:lnTo>
                  <a:lnTo>
                    <a:pt x="40029" y="21516"/>
                  </a:lnTo>
                  <a:lnTo>
                    <a:pt x="40029" y="21416"/>
                  </a:lnTo>
                  <a:lnTo>
                    <a:pt x="39795" y="17246"/>
                  </a:lnTo>
                  <a:lnTo>
                    <a:pt x="39795" y="17146"/>
                  </a:lnTo>
                  <a:lnTo>
                    <a:pt x="39495" y="12977"/>
                  </a:lnTo>
                  <a:lnTo>
                    <a:pt x="39495" y="12877"/>
                  </a:lnTo>
                  <a:lnTo>
                    <a:pt x="39228" y="8674"/>
                  </a:lnTo>
                  <a:lnTo>
                    <a:pt x="39228" y="8574"/>
                  </a:lnTo>
                  <a:lnTo>
                    <a:pt x="38995" y="4371"/>
                  </a:lnTo>
                  <a:lnTo>
                    <a:pt x="38995" y="4271"/>
                  </a:lnTo>
                  <a:lnTo>
                    <a:pt x="38728" y="1"/>
                  </a:lnTo>
                  <a:close/>
                </a:path>
              </a:pathLst>
            </a:custGeom>
            <a:solidFill>
              <a:srgbClr val="E6D6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32"/>
          <p:cNvGrpSpPr/>
          <p:nvPr/>
        </p:nvGrpSpPr>
        <p:grpSpPr>
          <a:xfrm>
            <a:off x="578096" y="4196485"/>
            <a:ext cx="330042" cy="489348"/>
            <a:chOff x="4508863" y="1528200"/>
            <a:chExt cx="318850" cy="472800"/>
          </a:xfrm>
        </p:grpSpPr>
        <p:sp>
          <p:nvSpPr>
            <p:cNvPr id="457" name="Google Shape;457;p3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1" name="Google Shape;461;p32"/>
          <p:cNvGrpSpPr/>
          <p:nvPr/>
        </p:nvGrpSpPr>
        <p:grpSpPr>
          <a:xfrm>
            <a:off x="1049119" y="4246837"/>
            <a:ext cx="330042" cy="489348"/>
            <a:chOff x="4508863" y="1528200"/>
            <a:chExt cx="318850" cy="472800"/>
          </a:xfrm>
        </p:grpSpPr>
        <p:sp>
          <p:nvSpPr>
            <p:cNvPr id="462" name="Google Shape;462;p3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32"/>
          <p:cNvGrpSpPr/>
          <p:nvPr/>
        </p:nvGrpSpPr>
        <p:grpSpPr>
          <a:xfrm>
            <a:off x="1520141" y="4246837"/>
            <a:ext cx="330042" cy="489348"/>
            <a:chOff x="4508863" y="1528200"/>
            <a:chExt cx="318850" cy="472800"/>
          </a:xfrm>
        </p:grpSpPr>
        <p:sp>
          <p:nvSpPr>
            <p:cNvPr id="467" name="Google Shape;467;p3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1" name="Google Shape;471;p32"/>
          <p:cNvSpPr/>
          <p:nvPr/>
        </p:nvSpPr>
        <p:spPr>
          <a:xfrm rot="-4609478">
            <a:off x="-337844" y="-130660"/>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Rectángulo 4">
            <a:extLst>
              <a:ext uri="{FF2B5EF4-FFF2-40B4-BE49-F238E27FC236}">
                <a16:creationId xmlns:a16="http://schemas.microsoft.com/office/drawing/2014/main" id="{CBBCAE8F-1744-444D-8817-F55B28E954A6}"/>
              </a:ext>
            </a:extLst>
          </p:cNvPr>
          <p:cNvSpPr/>
          <p:nvPr/>
        </p:nvSpPr>
        <p:spPr>
          <a:xfrm>
            <a:off x="395617" y="950410"/>
            <a:ext cx="2111227" cy="257919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C" sz="1200" b="1" dirty="0">
              <a:solidFill>
                <a:schemeClr val="tx1"/>
              </a:solidFill>
              <a:latin typeface="Arial cuerpo"/>
            </a:endParaRPr>
          </a:p>
          <a:p>
            <a:pPr algn="just">
              <a:lnSpc>
                <a:spcPct val="115000"/>
              </a:lnSpc>
            </a:pPr>
            <a:r>
              <a:rPr lang="es-MX" sz="1200" dirty="0">
                <a:effectLst/>
                <a:latin typeface="Arial cuerpo"/>
                <a:ea typeface="Times New Roman" panose="02020603050405020304" pitchFamily="18" charset="0"/>
                <a:cs typeface="Times New Roman" panose="02020603050405020304" pitchFamily="18" charset="0"/>
              </a:rPr>
              <a:t>1) La </a:t>
            </a:r>
            <a:r>
              <a:rPr lang="es-MX" sz="1200" b="1" dirty="0">
                <a:effectLst/>
                <a:latin typeface="Arial cuerpo"/>
                <a:ea typeface="Times New Roman" panose="02020603050405020304" pitchFamily="18" charset="0"/>
                <a:cs typeface="Times New Roman" panose="02020603050405020304" pitchFamily="18" charset="0"/>
              </a:rPr>
              <a:t>apertura</a:t>
            </a:r>
            <a:r>
              <a:rPr lang="es-MX" sz="1200" dirty="0">
                <a:effectLst/>
                <a:latin typeface="Arial cuerpo"/>
                <a:ea typeface="Times New Roman" panose="02020603050405020304" pitchFamily="18" charset="0"/>
                <a:cs typeface="Times New Roman" panose="02020603050405020304" pitchFamily="18" charset="0"/>
              </a:rPr>
              <a:t> del debate está a cargo del moderador, quien introduce el tema haciendo especial énfasis en su interés y actualidad, también explica la dinámica a seguir y recuerda a los participantes las reglas y tiempos de duración, previamente establecidos.</a:t>
            </a:r>
            <a:r>
              <a:rPr lang="es-MX" sz="1200" dirty="0">
                <a:effectLst/>
                <a:latin typeface="Arial cuerpo"/>
                <a:ea typeface="MS Mincho" panose="02020609040205080304" pitchFamily="49" charset="-128"/>
                <a:cs typeface="Times New Roman" panose="02020603050405020304" pitchFamily="18" charset="0"/>
              </a:rPr>
              <a:t> </a:t>
            </a:r>
            <a:endParaRPr lang="es-EC" sz="1200" dirty="0">
              <a:effectLst/>
              <a:latin typeface="Arial cuerpo"/>
              <a:ea typeface="MS Mincho" panose="02020609040205080304" pitchFamily="49" charset="-128"/>
              <a:cs typeface="Times New Roman" panose="02020603050405020304" pitchFamily="18" charset="0"/>
            </a:endParaRPr>
          </a:p>
          <a:p>
            <a:pPr algn="just">
              <a:lnSpc>
                <a:spcPct val="115000"/>
              </a:lnSpc>
            </a:pPr>
            <a:r>
              <a:rPr lang="es-MX" sz="1800" dirty="0">
                <a:effectLst/>
                <a:latin typeface="Arial" panose="020B0604020202020204" pitchFamily="34" charset="0"/>
                <a:ea typeface="MS Mincho" panose="02020609040205080304" pitchFamily="49" charset="-128"/>
                <a:cs typeface="Times New Roman" panose="02020603050405020304" pitchFamily="18" charset="0"/>
              </a:rPr>
              <a:t> </a:t>
            </a:r>
            <a:endParaRPr lang="es-EC"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s-EC" b="1" dirty="0">
              <a:solidFill>
                <a:schemeClr val="tx1"/>
              </a:solidFill>
            </a:endParaRPr>
          </a:p>
        </p:txBody>
      </p:sp>
      <p:sp>
        <p:nvSpPr>
          <p:cNvPr id="101" name="Rectángulo 100">
            <a:extLst>
              <a:ext uri="{FF2B5EF4-FFF2-40B4-BE49-F238E27FC236}">
                <a16:creationId xmlns:a16="http://schemas.microsoft.com/office/drawing/2014/main" id="{B13F34B9-82FA-4D36-994D-3CF79E073168}"/>
              </a:ext>
            </a:extLst>
          </p:cNvPr>
          <p:cNvSpPr/>
          <p:nvPr/>
        </p:nvSpPr>
        <p:spPr>
          <a:xfrm>
            <a:off x="2607552" y="1880669"/>
            <a:ext cx="2111227" cy="25791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15000"/>
              </a:lnSpc>
            </a:pPr>
            <a:r>
              <a:rPr lang="es-MX" sz="1200" dirty="0">
                <a:effectLst/>
                <a:latin typeface="+mj-lt"/>
                <a:ea typeface="Times New Roman" panose="02020603050405020304" pitchFamily="18" charset="0"/>
                <a:cs typeface="Times New Roman" panose="02020603050405020304" pitchFamily="18" charset="0"/>
              </a:rPr>
              <a:t>2) El </a:t>
            </a:r>
            <a:r>
              <a:rPr lang="es-MX" sz="1200" b="1" dirty="0">
                <a:effectLst/>
                <a:latin typeface="+mj-lt"/>
                <a:ea typeface="Times New Roman" panose="02020603050405020304" pitchFamily="18" charset="0"/>
                <a:cs typeface="Times New Roman" panose="02020603050405020304" pitchFamily="18" charset="0"/>
              </a:rPr>
              <a:t>cuerpo del debate</a:t>
            </a:r>
            <a:r>
              <a:rPr lang="es-MX" sz="1200" dirty="0">
                <a:effectLst/>
                <a:latin typeface="+mj-lt"/>
                <a:ea typeface="Times New Roman" panose="02020603050405020304" pitchFamily="18" charset="0"/>
                <a:cs typeface="Times New Roman" panose="02020603050405020304" pitchFamily="18" charset="0"/>
              </a:rPr>
              <a:t> está a cargo de los participantes y es la fase que se asigna a</a:t>
            </a:r>
            <a:endParaRPr lang="es-EC" sz="1200" dirty="0">
              <a:effectLst/>
              <a:latin typeface="+mj-lt"/>
              <a:ea typeface="MS Mincho" panose="02020609040205080304" pitchFamily="49" charset="-128"/>
              <a:cs typeface="Times New Roman" panose="02020603050405020304" pitchFamily="18" charset="0"/>
            </a:endParaRPr>
          </a:p>
          <a:p>
            <a:pPr algn="just">
              <a:lnSpc>
                <a:spcPct val="115000"/>
              </a:lnSpc>
            </a:pPr>
            <a:r>
              <a:rPr lang="es-MX" sz="1200" dirty="0">
                <a:effectLst/>
                <a:latin typeface="+mj-lt"/>
                <a:ea typeface="Times New Roman" panose="02020603050405020304" pitchFamily="18" charset="0"/>
                <a:cs typeface="Times New Roman" panose="02020603050405020304" pitchFamily="18" charset="0"/>
              </a:rPr>
              <a:t>la discusión del tema. Es en esta etapa, donde se exponen los argumentos y</a:t>
            </a:r>
            <a:endParaRPr lang="es-EC" sz="1200" dirty="0">
              <a:effectLst/>
              <a:latin typeface="+mj-lt"/>
              <a:ea typeface="MS Mincho" panose="02020609040205080304" pitchFamily="49" charset="-128"/>
              <a:cs typeface="Times New Roman" panose="02020603050405020304" pitchFamily="18" charset="0"/>
            </a:endParaRPr>
          </a:p>
          <a:p>
            <a:pPr algn="just">
              <a:lnSpc>
                <a:spcPct val="115000"/>
              </a:lnSpc>
            </a:pPr>
            <a:r>
              <a:rPr lang="es-MX" sz="1200" dirty="0">
                <a:effectLst/>
                <a:latin typeface="+mj-lt"/>
                <a:ea typeface="Times New Roman" panose="02020603050405020304" pitchFamily="18" charset="0"/>
                <a:cs typeface="Times New Roman" panose="02020603050405020304" pitchFamily="18" charset="0"/>
              </a:rPr>
              <a:t>contraargumentos, así como toda la información adicional que ayude a la discusión del tema.</a:t>
            </a:r>
            <a:endParaRPr lang="es-EC" sz="1200" dirty="0">
              <a:effectLst/>
              <a:latin typeface="+mj-lt"/>
              <a:ea typeface="MS Mincho" panose="02020609040205080304" pitchFamily="49" charset="-128"/>
              <a:cs typeface="Times New Roman" panose="02020603050405020304" pitchFamily="18" charset="0"/>
            </a:endParaRPr>
          </a:p>
        </p:txBody>
      </p:sp>
      <p:sp>
        <p:nvSpPr>
          <p:cNvPr id="102" name="Rectángulo 101">
            <a:extLst>
              <a:ext uri="{FF2B5EF4-FFF2-40B4-BE49-F238E27FC236}">
                <a16:creationId xmlns:a16="http://schemas.microsoft.com/office/drawing/2014/main" id="{6DD0BDD4-57B8-4A33-A917-EDD99503197B}"/>
              </a:ext>
            </a:extLst>
          </p:cNvPr>
          <p:cNvSpPr/>
          <p:nvPr/>
        </p:nvSpPr>
        <p:spPr>
          <a:xfrm>
            <a:off x="4819487" y="1308369"/>
            <a:ext cx="2111227" cy="257919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lnSpc>
                <a:spcPct val="115000"/>
              </a:lnSpc>
            </a:pPr>
            <a:r>
              <a:rPr lang="es-MX" sz="1200" dirty="0">
                <a:effectLst/>
                <a:latin typeface="Arial" panose="020B0604020202020204" pitchFamily="34" charset="0"/>
                <a:ea typeface="Times New Roman" panose="02020603050405020304" pitchFamily="18" charset="0"/>
                <a:cs typeface="Times New Roman" panose="02020603050405020304" pitchFamily="18" charset="0"/>
              </a:rPr>
              <a:t>3) La </a:t>
            </a:r>
            <a:r>
              <a:rPr lang="es-MX" sz="1200" b="1" dirty="0">
                <a:effectLst/>
                <a:latin typeface="Arial" panose="020B0604020202020204" pitchFamily="34" charset="0"/>
                <a:ea typeface="Times New Roman" panose="02020603050405020304" pitchFamily="18" charset="0"/>
                <a:cs typeface="Times New Roman" panose="02020603050405020304" pitchFamily="18" charset="0"/>
              </a:rPr>
              <a:t>sesión de preguntas y respuestas</a:t>
            </a:r>
            <a:r>
              <a:rPr lang="es-MX" sz="1200" dirty="0">
                <a:effectLst/>
                <a:latin typeface="Arial" panose="020B0604020202020204" pitchFamily="34" charset="0"/>
                <a:ea typeface="Times New Roman" panose="02020603050405020304" pitchFamily="18" charset="0"/>
                <a:cs typeface="Times New Roman" panose="02020603050405020304" pitchFamily="18" charset="0"/>
              </a:rPr>
              <a:t> es una parte fundamental dentro del debate porque es en ella donde el público termina por inclinarse a favor o en contra de una postura.</a:t>
            </a:r>
            <a:endParaRPr lang="es-EC" sz="12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03" name="Rectángulo 102">
            <a:extLst>
              <a:ext uri="{FF2B5EF4-FFF2-40B4-BE49-F238E27FC236}">
                <a16:creationId xmlns:a16="http://schemas.microsoft.com/office/drawing/2014/main" id="{C96FCCFE-9BF0-4679-B2A5-E97C563EA4A4}"/>
              </a:ext>
            </a:extLst>
          </p:cNvPr>
          <p:cNvSpPr/>
          <p:nvPr/>
        </p:nvSpPr>
        <p:spPr>
          <a:xfrm>
            <a:off x="7078310" y="2205439"/>
            <a:ext cx="2111227" cy="257919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lnSpc>
                <a:spcPct val="115000"/>
              </a:lnSpc>
            </a:pPr>
            <a:r>
              <a:rPr lang="es-MX" sz="1200" dirty="0">
                <a:effectLst/>
                <a:latin typeface="Arial" panose="020B0604020202020204" pitchFamily="34" charset="0"/>
                <a:ea typeface="Times New Roman" panose="02020603050405020304" pitchFamily="18" charset="0"/>
                <a:cs typeface="Times New Roman" panose="02020603050405020304" pitchFamily="18" charset="0"/>
              </a:rPr>
              <a:t>4)Finalmente, en la </a:t>
            </a:r>
            <a:r>
              <a:rPr lang="es-MX" sz="1200" b="1" dirty="0">
                <a:effectLst/>
                <a:latin typeface="Arial" panose="020B0604020202020204" pitchFamily="34" charset="0"/>
                <a:ea typeface="Times New Roman" panose="02020603050405020304" pitchFamily="18" charset="0"/>
                <a:cs typeface="Times New Roman" panose="02020603050405020304" pitchFamily="18" charset="0"/>
              </a:rPr>
              <a:t>conclusión del debate</a:t>
            </a:r>
            <a:r>
              <a:rPr lang="es-MX" sz="1200" dirty="0">
                <a:effectLst/>
                <a:latin typeface="Arial" panose="020B0604020202020204" pitchFamily="34" charset="0"/>
                <a:ea typeface="Times New Roman" panose="02020603050405020304" pitchFamily="18" charset="0"/>
                <a:cs typeface="Times New Roman" panose="02020603050405020304" pitchFamily="18" charset="0"/>
              </a:rPr>
              <a:t> se hace un breve resumen de las posturas así como se anuncia la postura que prevaleció o el 4 grupo ganador del debate, si fuera necesario decirlo. Esta parte está a cargo del moderador.</a:t>
            </a:r>
            <a:endParaRPr lang="es-EC" sz="12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8"/>
        <p:cNvGrpSpPr/>
        <p:nvPr/>
      </p:nvGrpSpPr>
      <p:grpSpPr>
        <a:xfrm>
          <a:off x="0" y="0"/>
          <a:ext cx="0" cy="0"/>
          <a:chOff x="0" y="0"/>
          <a:chExt cx="0" cy="0"/>
        </a:xfrm>
      </p:grpSpPr>
      <p:grpSp>
        <p:nvGrpSpPr>
          <p:cNvPr id="1569" name="Google Shape;1569;p46"/>
          <p:cNvGrpSpPr/>
          <p:nvPr/>
        </p:nvGrpSpPr>
        <p:grpSpPr>
          <a:xfrm rot="-5400000" flipH="1">
            <a:off x="6206063" y="63311"/>
            <a:ext cx="1987787" cy="2481267"/>
            <a:chOff x="4465443" y="3357924"/>
            <a:chExt cx="3912967" cy="1038057"/>
          </a:xfrm>
        </p:grpSpPr>
        <p:sp>
          <p:nvSpPr>
            <p:cNvPr id="1570" name="Google Shape;1570;p46"/>
            <p:cNvSpPr/>
            <p:nvPr/>
          </p:nvSpPr>
          <p:spPr>
            <a:xfrm>
              <a:off x="4499726" y="3357924"/>
              <a:ext cx="3743175" cy="930150"/>
            </a:xfrm>
            <a:custGeom>
              <a:avLst/>
              <a:gdLst/>
              <a:ahLst/>
              <a:cxnLst/>
              <a:rect l="l" t="t" r="r" b="b"/>
              <a:pathLst>
                <a:path w="149727" h="37206" extrusionOk="0">
                  <a:moveTo>
                    <a:pt x="98" y="1815"/>
                  </a:moveTo>
                  <a:lnTo>
                    <a:pt x="0" y="37206"/>
                  </a:lnTo>
                  <a:lnTo>
                    <a:pt x="149727" y="30405"/>
                  </a:lnTo>
                  <a:lnTo>
                    <a:pt x="146642" y="0"/>
                  </a:lnTo>
                  <a:close/>
                </a:path>
              </a:pathLst>
            </a:custGeom>
            <a:solidFill>
              <a:srgbClr val="A5B7C6">
                <a:alpha val="23560"/>
              </a:srgbClr>
            </a:solidFill>
            <a:ln>
              <a:noFill/>
            </a:ln>
          </p:spPr>
        </p:sp>
        <p:grpSp>
          <p:nvGrpSpPr>
            <p:cNvPr id="1571" name="Google Shape;1571;p46"/>
            <p:cNvGrpSpPr/>
            <p:nvPr/>
          </p:nvGrpSpPr>
          <p:grpSpPr>
            <a:xfrm>
              <a:off x="4465443" y="3403045"/>
              <a:ext cx="3912967" cy="992936"/>
              <a:chOff x="5758364" y="2649125"/>
              <a:chExt cx="2217607" cy="479401"/>
            </a:xfrm>
          </p:grpSpPr>
          <p:sp>
            <p:nvSpPr>
              <p:cNvPr id="1572" name="Google Shape;1572;p46"/>
              <p:cNvSpPr/>
              <p:nvPr/>
            </p:nvSpPr>
            <p:spPr>
              <a:xfrm>
                <a:off x="5758371" y="2649126"/>
                <a:ext cx="2217600" cy="479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6"/>
              <p:cNvSpPr/>
              <p:nvPr/>
            </p:nvSpPr>
            <p:spPr>
              <a:xfrm>
                <a:off x="5758364" y="2649125"/>
                <a:ext cx="382200" cy="479400"/>
              </a:xfrm>
              <a:prstGeom prst="rect">
                <a:avLst/>
              </a:prstGeom>
              <a:solidFill>
                <a:srgbClr val="EDD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574" name="Google Shape;1574;p46"/>
          <p:cNvSpPr txBox="1">
            <a:spLocks noGrp="1"/>
          </p:cNvSpPr>
          <p:nvPr>
            <p:ph type="title"/>
          </p:nvPr>
        </p:nvSpPr>
        <p:spPr>
          <a:xfrm>
            <a:off x="6108433" y="682700"/>
            <a:ext cx="2332200" cy="150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PROTOCOLO DEL DEBATE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pSp>
        <p:nvGrpSpPr>
          <p:cNvPr id="293" name="Google Shape;293;p30"/>
          <p:cNvGrpSpPr/>
          <p:nvPr/>
        </p:nvGrpSpPr>
        <p:grpSpPr>
          <a:xfrm>
            <a:off x="2320501" y="413734"/>
            <a:ext cx="4869068" cy="4316022"/>
            <a:chOff x="683398" y="2777187"/>
            <a:chExt cx="876552" cy="777046"/>
          </a:xfrm>
        </p:grpSpPr>
        <p:sp>
          <p:nvSpPr>
            <p:cNvPr id="294" name="Google Shape;294;p30"/>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0"/>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0"/>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30"/>
          <p:cNvSpPr txBox="1">
            <a:spLocks noGrp="1"/>
          </p:cNvSpPr>
          <p:nvPr>
            <p:ph type="title"/>
          </p:nvPr>
        </p:nvSpPr>
        <p:spPr>
          <a:xfrm rot="-690514">
            <a:off x="2882009" y="2404768"/>
            <a:ext cx="3614775"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Apertura</a:t>
            </a:r>
            <a:endParaRPr sz="6000" dirty="0"/>
          </a:p>
        </p:txBody>
      </p:sp>
      <p:sp>
        <p:nvSpPr>
          <p:cNvPr id="298" name="Google Shape;298;p30"/>
          <p:cNvSpPr txBox="1">
            <a:spLocks noGrp="1"/>
          </p:cNvSpPr>
          <p:nvPr>
            <p:ph type="title" idx="2"/>
          </p:nvPr>
        </p:nvSpPr>
        <p:spPr>
          <a:xfrm rot="-690391">
            <a:off x="3689704" y="1590851"/>
            <a:ext cx="1577607"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a:t>
            </a:r>
            <a:endParaRPr dirty="0"/>
          </a:p>
        </p:txBody>
      </p:sp>
      <p:grpSp>
        <p:nvGrpSpPr>
          <p:cNvPr id="300" name="Google Shape;300;p30"/>
          <p:cNvGrpSpPr/>
          <p:nvPr/>
        </p:nvGrpSpPr>
        <p:grpSpPr>
          <a:xfrm>
            <a:off x="7562137" y="571484"/>
            <a:ext cx="330360" cy="489821"/>
            <a:chOff x="4508863" y="1528200"/>
            <a:chExt cx="318850" cy="472800"/>
          </a:xfrm>
        </p:grpSpPr>
        <p:sp>
          <p:nvSpPr>
            <p:cNvPr id="301" name="Google Shape;30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30"/>
          <p:cNvGrpSpPr/>
          <p:nvPr/>
        </p:nvGrpSpPr>
        <p:grpSpPr>
          <a:xfrm>
            <a:off x="8033609" y="621883"/>
            <a:ext cx="330360" cy="489821"/>
            <a:chOff x="4508863" y="1528200"/>
            <a:chExt cx="318850" cy="472800"/>
          </a:xfrm>
        </p:grpSpPr>
        <p:sp>
          <p:nvSpPr>
            <p:cNvPr id="306" name="Google Shape;306;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30"/>
          <p:cNvGrpSpPr/>
          <p:nvPr/>
        </p:nvGrpSpPr>
        <p:grpSpPr>
          <a:xfrm>
            <a:off x="4138906" y="628887"/>
            <a:ext cx="364318" cy="540221"/>
            <a:chOff x="4508863" y="1528200"/>
            <a:chExt cx="318850" cy="472800"/>
          </a:xfrm>
        </p:grpSpPr>
        <p:sp>
          <p:nvSpPr>
            <p:cNvPr id="311" name="Google Shape;31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 name="Google Shape;315;p30"/>
          <p:cNvGrpSpPr/>
          <p:nvPr/>
        </p:nvGrpSpPr>
        <p:grpSpPr>
          <a:xfrm>
            <a:off x="1179360" y="3410221"/>
            <a:ext cx="1086896" cy="1083623"/>
            <a:chOff x="7043510" y="2506013"/>
            <a:chExt cx="941933" cy="939096"/>
          </a:xfrm>
        </p:grpSpPr>
        <p:sp>
          <p:nvSpPr>
            <p:cNvPr id="316" name="Google Shape;316;p30"/>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0"/>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0"/>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0"/>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0"/>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0"/>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0"/>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0"/>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0"/>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30"/>
          <p:cNvGrpSpPr/>
          <p:nvPr/>
        </p:nvGrpSpPr>
        <p:grpSpPr>
          <a:xfrm>
            <a:off x="552521" y="3271998"/>
            <a:ext cx="994419" cy="987553"/>
            <a:chOff x="6500275" y="2386225"/>
            <a:chExt cx="861790" cy="855840"/>
          </a:xfrm>
        </p:grpSpPr>
        <p:sp>
          <p:nvSpPr>
            <p:cNvPr id="329" name="Google Shape;329;p30"/>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0"/>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30"/>
          <p:cNvSpPr/>
          <p:nvPr/>
        </p:nvSpPr>
        <p:spPr>
          <a:xfrm>
            <a:off x="1952271" y="3239690"/>
            <a:ext cx="320212" cy="292514"/>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30"/>
          <p:cNvGrpSpPr/>
          <p:nvPr/>
        </p:nvGrpSpPr>
        <p:grpSpPr>
          <a:xfrm>
            <a:off x="596206" y="768097"/>
            <a:ext cx="1261363" cy="628990"/>
            <a:chOff x="3491529" y="3490033"/>
            <a:chExt cx="713441" cy="365585"/>
          </a:xfrm>
        </p:grpSpPr>
        <p:sp>
          <p:nvSpPr>
            <p:cNvPr id="333" name="Google Shape;333;p30"/>
            <p:cNvSpPr/>
            <p:nvPr/>
          </p:nvSpPr>
          <p:spPr>
            <a:xfrm>
              <a:off x="3540426" y="3536751"/>
              <a:ext cx="664544" cy="318867"/>
            </a:xfrm>
            <a:custGeom>
              <a:avLst/>
              <a:gdLst/>
              <a:ahLst/>
              <a:cxnLst/>
              <a:rect l="l" t="t" r="r" b="b"/>
              <a:pathLst>
                <a:path w="51237" h="24585" extrusionOk="0">
                  <a:moveTo>
                    <a:pt x="48168" y="1"/>
                  </a:moveTo>
                  <a:lnTo>
                    <a:pt x="0" y="10508"/>
                  </a:lnTo>
                  <a:lnTo>
                    <a:pt x="3103" y="24585"/>
                  </a:lnTo>
                  <a:lnTo>
                    <a:pt x="51237" y="14077"/>
                  </a:lnTo>
                  <a:lnTo>
                    <a:pt x="48168" y="1"/>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0"/>
            <p:cNvSpPr/>
            <p:nvPr/>
          </p:nvSpPr>
          <p:spPr>
            <a:xfrm>
              <a:off x="3491529" y="3490033"/>
              <a:ext cx="713441" cy="310722"/>
            </a:xfrm>
            <a:custGeom>
              <a:avLst/>
              <a:gdLst/>
              <a:ahLst/>
              <a:cxnLst/>
              <a:rect l="l" t="t" r="r" b="b"/>
              <a:pathLst>
                <a:path w="55007" h="23957" extrusionOk="0">
                  <a:moveTo>
                    <a:pt x="51171" y="0"/>
                  </a:moveTo>
                  <a:cubicBezTo>
                    <a:pt x="51171" y="0"/>
                    <a:pt x="25819" y="6157"/>
                    <a:pt x="10213" y="6157"/>
                  </a:cubicBezTo>
                  <a:cubicBezTo>
                    <a:pt x="5724" y="6157"/>
                    <a:pt x="2042" y="5648"/>
                    <a:pt x="1" y="4337"/>
                  </a:cubicBezTo>
                  <a:lnTo>
                    <a:pt x="1" y="4337"/>
                  </a:lnTo>
                  <a:lnTo>
                    <a:pt x="3837" y="21983"/>
                  </a:lnTo>
                  <a:cubicBezTo>
                    <a:pt x="6053" y="23407"/>
                    <a:pt x="9925" y="23956"/>
                    <a:pt x="14581" y="23956"/>
                  </a:cubicBezTo>
                  <a:cubicBezTo>
                    <a:pt x="30317" y="23956"/>
                    <a:pt x="55007" y="17679"/>
                    <a:pt x="55007" y="17679"/>
                  </a:cubicBezTo>
                  <a:lnTo>
                    <a:pt x="511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p:nvPr/>
          </p:nvSpPr>
          <p:spPr>
            <a:xfrm>
              <a:off x="4042287" y="3490033"/>
              <a:ext cx="162683" cy="253966"/>
            </a:xfrm>
            <a:custGeom>
              <a:avLst/>
              <a:gdLst/>
              <a:ahLst/>
              <a:cxnLst/>
              <a:rect l="l" t="t" r="r" b="b"/>
              <a:pathLst>
                <a:path w="12543" h="19581" extrusionOk="0">
                  <a:moveTo>
                    <a:pt x="8673" y="0"/>
                  </a:moveTo>
                  <a:lnTo>
                    <a:pt x="1" y="1902"/>
                  </a:lnTo>
                  <a:lnTo>
                    <a:pt x="3870" y="19581"/>
                  </a:lnTo>
                  <a:lnTo>
                    <a:pt x="12543" y="17679"/>
                  </a:lnTo>
                  <a:lnTo>
                    <a:pt x="8673" y="0"/>
                  </a:lnTo>
                  <a:close/>
                </a:path>
              </a:pathLst>
            </a:custGeom>
            <a:solidFill>
              <a:srgbClr val="A8D8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6" name="Google Shape;336;p30"/>
          <p:cNvSpPr/>
          <p:nvPr/>
        </p:nvSpPr>
        <p:spPr>
          <a:xfrm rot="1701045">
            <a:off x="7460094" y="3473052"/>
            <a:ext cx="1086839" cy="1098921"/>
          </a:xfrm>
          <a:custGeom>
            <a:avLst/>
            <a:gdLst/>
            <a:ahLst/>
            <a:cxnLst/>
            <a:rect l="l" t="t" r="r" b="b"/>
            <a:pathLst>
              <a:path w="38103" h="38522" extrusionOk="0">
                <a:moveTo>
                  <a:pt x="38103" y="15233"/>
                </a:moveTo>
                <a:cubicBezTo>
                  <a:pt x="38103" y="20987"/>
                  <a:pt x="36492" y="26406"/>
                  <a:pt x="32349" y="30570"/>
                </a:cubicBezTo>
                <a:cubicBezTo>
                  <a:pt x="27390" y="35550"/>
                  <a:pt x="23393" y="38521"/>
                  <a:pt x="16133" y="37433"/>
                </a:cubicBezTo>
                <a:cubicBezTo>
                  <a:pt x="8621" y="36282"/>
                  <a:pt x="4269" y="31846"/>
                  <a:pt x="1675" y="24879"/>
                </a:cubicBezTo>
                <a:cubicBezTo>
                  <a:pt x="587" y="21929"/>
                  <a:pt x="1" y="18079"/>
                  <a:pt x="1" y="14919"/>
                </a:cubicBezTo>
                <a:cubicBezTo>
                  <a:pt x="1" y="13915"/>
                  <a:pt x="231" y="11571"/>
                  <a:pt x="1675" y="11592"/>
                </a:cubicBezTo>
                <a:cubicBezTo>
                  <a:pt x="3118" y="11613"/>
                  <a:pt x="3453" y="14103"/>
                  <a:pt x="3621" y="15128"/>
                </a:cubicBezTo>
                <a:cubicBezTo>
                  <a:pt x="4688" y="21740"/>
                  <a:pt x="6236" y="27411"/>
                  <a:pt x="13204" y="29796"/>
                </a:cubicBezTo>
                <a:cubicBezTo>
                  <a:pt x="16133" y="30800"/>
                  <a:pt x="19251" y="31093"/>
                  <a:pt x="22305" y="30675"/>
                </a:cubicBezTo>
                <a:cubicBezTo>
                  <a:pt x="25611" y="30214"/>
                  <a:pt x="28582" y="26762"/>
                  <a:pt x="30759" y="24481"/>
                </a:cubicBezTo>
                <a:cubicBezTo>
                  <a:pt x="35592" y="19418"/>
                  <a:pt x="35969" y="12115"/>
                  <a:pt x="28666" y="9123"/>
                </a:cubicBezTo>
                <a:cubicBezTo>
                  <a:pt x="26365" y="8161"/>
                  <a:pt x="22619" y="7659"/>
                  <a:pt x="20108" y="8056"/>
                </a:cubicBezTo>
                <a:cubicBezTo>
                  <a:pt x="17681" y="8433"/>
                  <a:pt x="14354" y="11048"/>
                  <a:pt x="14878" y="13936"/>
                </a:cubicBezTo>
                <a:cubicBezTo>
                  <a:pt x="14898" y="14040"/>
                  <a:pt x="19732" y="10462"/>
                  <a:pt x="20276" y="10044"/>
                </a:cubicBezTo>
                <a:cubicBezTo>
                  <a:pt x="22096" y="8621"/>
                  <a:pt x="23268" y="12597"/>
                  <a:pt x="22849" y="13789"/>
                </a:cubicBezTo>
                <a:cubicBezTo>
                  <a:pt x="22556" y="16091"/>
                  <a:pt x="20862" y="17033"/>
                  <a:pt x="19167" y="18330"/>
                </a:cubicBezTo>
                <a:cubicBezTo>
                  <a:pt x="17598" y="19543"/>
                  <a:pt x="15212" y="22326"/>
                  <a:pt x="12973" y="21803"/>
                </a:cubicBezTo>
                <a:cubicBezTo>
                  <a:pt x="14919" y="20401"/>
                  <a:pt x="14459" y="18476"/>
                  <a:pt x="14501" y="16405"/>
                </a:cubicBezTo>
                <a:cubicBezTo>
                  <a:pt x="14522" y="15463"/>
                  <a:pt x="12890" y="13413"/>
                  <a:pt x="11885" y="13392"/>
                </a:cubicBezTo>
                <a:cubicBezTo>
                  <a:pt x="10149" y="14543"/>
                  <a:pt x="12973" y="19397"/>
                  <a:pt x="11760" y="20631"/>
                </a:cubicBezTo>
                <a:cubicBezTo>
                  <a:pt x="10065" y="18623"/>
                  <a:pt x="7324" y="16802"/>
                  <a:pt x="6048" y="14480"/>
                </a:cubicBezTo>
                <a:cubicBezTo>
                  <a:pt x="5399" y="13287"/>
                  <a:pt x="4897" y="9019"/>
                  <a:pt x="6864" y="8579"/>
                </a:cubicBezTo>
                <a:cubicBezTo>
                  <a:pt x="7847" y="8370"/>
                  <a:pt x="11509" y="12408"/>
                  <a:pt x="11572" y="11885"/>
                </a:cubicBezTo>
                <a:cubicBezTo>
                  <a:pt x="11906" y="9040"/>
                  <a:pt x="12639" y="6613"/>
                  <a:pt x="14459" y="4332"/>
                </a:cubicBezTo>
                <a:cubicBezTo>
                  <a:pt x="17932" y="1"/>
                  <a:pt x="24209" y="587"/>
                  <a:pt x="28980" y="2302"/>
                </a:cubicBezTo>
                <a:cubicBezTo>
                  <a:pt x="31658" y="3286"/>
                  <a:pt x="33939" y="5085"/>
                  <a:pt x="35508" y="7449"/>
                </a:cubicBezTo>
                <a:cubicBezTo>
                  <a:pt x="36261" y="8558"/>
                  <a:pt x="36847" y="9751"/>
                  <a:pt x="37266" y="11027"/>
                </a:cubicBezTo>
                <a:cubicBezTo>
                  <a:pt x="37642" y="12220"/>
                  <a:pt x="37475" y="14208"/>
                  <a:pt x="38082" y="15233"/>
                </a:cubicBezTo>
                <a:cubicBezTo>
                  <a:pt x="38103" y="15672"/>
                  <a:pt x="37873" y="14856"/>
                  <a:pt x="38103" y="15233"/>
                </a:cubicBezTo>
                <a:close/>
              </a:path>
            </a:pathLst>
          </a:custGeom>
          <a:solidFill>
            <a:srgbClr val="E48800">
              <a:alpha val="3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945490" y="1647623"/>
            <a:ext cx="7160328" cy="271550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1237129" y="1909542"/>
            <a:ext cx="612233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Moderador</a:t>
            </a:r>
            <a:r>
              <a:rPr kumimoji="0" lang="es-EC" altLang="es-EC" sz="1800" b="0" i="0" u="none" strike="noStrike" cap="none" normalizeH="0" baseline="0" dirty="0">
                <a:ln>
                  <a:noFill/>
                </a:ln>
                <a:solidFill>
                  <a:schemeClr val="tx1"/>
                </a:solidFill>
                <a:effectLst/>
                <a:latin typeface="Arial" panose="020B0604020202020204" pitchFamily="34" charset="0"/>
              </a:rPr>
              <a:t>: Da la bienvenida a todos los participantes y presenta el tema del debate.</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Presentación de los participantes</a:t>
            </a:r>
            <a:r>
              <a:rPr kumimoji="0" lang="es-EC" altLang="es-EC" sz="1800" b="0" i="0" u="none" strike="noStrike" cap="none" normalizeH="0" baseline="0" dirty="0">
                <a:ln>
                  <a:noFill/>
                </a:ln>
                <a:solidFill>
                  <a:schemeClr val="tx1"/>
                </a:solidFill>
                <a:effectLst/>
                <a:latin typeface="Arial" panose="020B0604020202020204" pitchFamily="34" charset="0"/>
              </a:rPr>
              <a:t>: Cada uno de los participantes (pro y contra) se presenta brevemente.</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Planteamiento del tema</a:t>
            </a:r>
            <a:r>
              <a:rPr kumimoji="0" lang="es-EC" altLang="es-EC" sz="1800" b="0" i="0" u="none" strike="noStrike" cap="none" normalizeH="0" baseline="0" dirty="0">
                <a:ln>
                  <a:noFill/>
                </a:ln>
                <a:solidFill>
                  <a:schemeClr val="tx1"/>
                </a:solidFill>
                <a:effectLst/>
                <a:latin typeface="Arial" panose="020B0604020202020204" pitchFamily="34" charset="0"/>
              </a:rPr>
              <a:t>: El moderador presenta brevemente el tema y establece las reglas del debate, incluyendo el tiempo asignado para cada sección. </a:t>
            </a:r>
          </a:p>
        </p:txBody>
      </p:sp>
      <p:grpSp>
        <p:nvGrpSpPr>
          <p:cNvPr id="212" name="Google Shape;1289;p44">
            <a:extLst>
              <a:ext uri="{FF2B5EF4-FFF2-40B4-BE49-F238E27FC236}">
                <a16:creationId xmlns:a16="http://schemas.microsoft.com/office/drawing/2014/main" id="{EB90F70E-3101-41D7-B6D5-0E0783921011}"/>
              </a:ext>
            </a:extLst>
          </p:cNvPr>
          <p:cNvGrpSpPr/>
          <p:nvPr/>
        </p:nvGrpSpPr>
        <p:grpSpPr>
          <a:xfrm>
            <a:off x="2658872" y="522178"/>
            <a:ext cx="4086174" cy="970563"/>
            <a:chOff x="4465454" y="3403048"/>
            <a:chExt cx="3912955" cy="1096879"/>
          </a:xfrm>
        </p:grpSpPr>
        <p:sp>
          <p:nvSpPr>
            <p:cNvPr id="213" name="Google Shape;1290;p44">
              <a:extLst>
                <a:ext uri="{FF2B5EF4-FFF2-40B4-BE49-F238E27FC236}">
                  <a16:creationId xmlns:a16="http://schemas.microsoft.com/office/drawing/2014/main" id="{90251106-A1FD-4A98-B901-0C32129ED910}"/>
                </a:ext>
              </a:extLst>
            </p:cNvPr>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214" name="Google Shape;1291;p44">
              <a:extLst>
                <a:ext uri="{FF2B5EF4-FFF2-40B4-BE49-F238E27FC236}">
                  <a16:creationId xmlns:a16="http://schemas.microsoft.com/office/drawing/2014/main" id="{BAEA4B64-824C-49D7-A3DC-22A2F9C7133C}"/>
                </a:ext>
              </a:extLst>
            </p:cNvPr>
            <p:cNvGrpSpPr/>
            <p:nvPr/>
          </p:nvGrpSpPr>
          <p:grpSpPr>
            <a:xfrm>
              <a:off x="4465454" y="3403048"/>
              <a:ext cx="3912955" cy="992933"/>
              <a:chOff x="5758371" y="2649126"/>
              <a:chExt cx="2217600" cy="479400"/>
            </a:xfrm>
          </p:grpSpPr>
          <p:sp>
            <p:nvSpPr>
              <p:cNvPr id="215" name="Google Shape;1292;p44">
                <a:extLst>
                  <a:ext uri="{FF2B5EF4-FFF2-40B4-BE49-F238E27FC236}">
                    <a16:creationId xmlns:a16="http://schemas.microsoft.com/office/drawing/2014/main" id="{D68C29C5-E3C3-4B45-83D1-D047E37441B4}"/>
                  </a:ext>
                </a:extLst>
              </p:cNvPr>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1293;p44">
                <a:extLst>
                  <a:ext uri="{FF2B5EF4-FFF2-40B4-BE49-F238E27FC236}">
                    <a16:creationId xmlns:a16="http://schemas.microsoft.com/office/drawing/2014/main" id="{C7A887E1-ECA1-4500-B9F5-213D2DADF28E}"/>
                  </a:ext>
                </a:extLst>
              </p:cNvPr>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7" name="Google Shape;1295;p44">
            <a:extLst>
              <a:ext uri="{FF2B5EF4-FFF2-40B4-BE49-F238E27FC236}">
                <a16:creationId xmlns:a16="http://schemas.microsoft.com/office/drawing/2014/main" id="{0F0C273B-01D2-4092-A5A5-E2386D18DFF5}"/>
              </a:ext>
            </a:extLst>
          </p:cNvPr>
          <p:cNvSpPr txBox="1">
            <a:spLocks noGrp="1"/>
          </p:cNvSpPr>
          <p:nvPr>
            <p:ph type="title"/>
          </p:nvPr>
        </p:nvSpPr>
        <p:spPr>
          <a:xfrm>
            <a:off x="2053485" y="529097"/>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Apertura</a:t>
            </a:r>
            <a:endParaRPr sz="4800" dirty="0"/>
          </a:p>
        </p:txBody>
      </p:sp>
      <p:cxnSp>
        <p:nvCxnSpPr>
          <p:cNvPr id="218" name="Conector recto de flecha 217">
            <a:extLst>
              <a:ext uri="{FF2B5EF4-FFF2-40B4-BE49-F238E27FC236}">
                <a16:creationId xmlns:a16="http://schemas.microsoft.com/office/drawing/2014/main" id="{E03F7EA2-C441-4414-8144-B7831AE958BB}"/>
              </a:ext>
            </a:extLst>
          </p:cNvPr>
          <p:cNvCxnSpPr>
            <a:cxnSpLocks/>
          </p:cNvCxnSpPr>
          <p:nvPr/>
        </p:nvCxnSpPr>
        <p:spPr>
          <a:xfrm>
            <a:off x="4356847" y="3974090"/>
            <a:ext cx="0" cy="364661"/>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5374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945490" y="1647623"/>
            <a:ext cx="7160328" cy="271550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1193850" y="1664757"/>
            <a:ext cx="686868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buClrTx/>
              <a:buFontTx/>
              <a:buChar char="•"/>
            </a:pPr>
            <a:r>
              <a:rPr kumimoji="0" lang="es-EC" altLang="es-EC" sz="1200" b="1" i="0" u="none" strike="noStrike" cap="none" normalizeH="0" baseline="0" dirty="0">
                <a:ln>
                  <a:noFill/>
                </a:ln>
                <a:solidFill>
                  <a:schemeClr val="tx1"/>
                </a:solidFill>
                <a:effectLst/>
                <a:latin typeface="+mn-lt"/>
              </a:rPr>
              <a:t>Moderador</a:t>
            </a:r>
            <a:r>
              <a:rPr kumimoji="0" lang="es-EC" altLang="es-EC" sz="1200" b="0" i="0" u="none" strike="noStrike" cap="none" normalizeH="0" baseline="0" dirty="0">
                <a:ln>
                  <a:noFill/>
                </a:ln>
                <a:solidFill>
                  <a:schemeClr val="tx1"/>
                </a:solidFill>
                <a:effectLst/>
                <a:latin typeface="+mn-lt"/>
              </a:rPr>
              <a:t>: </a:t>
            </a:r>
            <a:r>
              <a:rPr lang="es-EC" sz="1200" dirty="0">
                <a:latin typeface="+mn-lt"/>
              </a:rPr>
              <a:t>"Buenas tardes a todos. Bienvenidos al debate sobre 'La importancia de la familia en la educación'. Hoy, el equipo pro defenderá el papel crucial de la familia, mientras que el equipo contra presentará una visión crítica. </a:t>
            </a:r>
            <a:r>
              <a:rPr kumimoji="0" lang="es-EC" altLang="es-EC" sz="1200" b="0" i="0" u="none" strike="noStrike" cap="none" normalizeH="0" baseline="0" dirty="0">
                <a:ln>
                  <a:noFill/>
                </a:ln>
                <a:solidFill>
                  <a:schemeClr val="tx1"/>
                </a:solidFill>
                <a:effectLst/>
                <a:latin typeface="+mn-lt"/>
              </a:rPr>
              <a:t>Agradecemos su presencia y participación. Sin más preámbulos, iniciamos con el primer orador del equipo pro.“</a:t>
            </a:r>
          </a:p>
          <a:p>
            <a:pPr algn="just" eaLnBrk="0" fontAlgn="base" hangingPunct="0">
              <a:spcBef>
                <a:spcPct val="0"/>
              </a:spcBef>
              <a:spcAft>
                <a:spcPct val="0"/>
              </a:spcAft>
              <a:buClrTx/>
              <a:buFontTx/>
              <a:buChar char="•"/>
            </a:pPr>
            <a:endParaRPr kumimoji="0" lang="es-EC" altLang="es-EC" sz="1200"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mn-lt"/>
              </a:rPr>
              <a:t>Presentación de cada uno de los participantes</a:t>
            </a:r>
            <a:r>
              <a:rPr kumimoji="0" lang="es-EC" altLang="es-EC" sz="1200" b="0" i="0" u="none" strike="noStrike" cap="none" normalizeH="0" baseline="0" dirty="0">
                <a:ln>
                  <a:noFill/>
                </a:ln>
                <a:solidFill>
                  <a:schemeClr val="tx1"/>
                </a:solidFill>
                <a:effectLst/>
                <a:latin typeface="+mn-lt"/>
              </a:rPr>
              <a:t>: Hola a todos, mi nombre es [Tu Nombre]. Soy [tu ocupación o rol, por ejemplo, "educador" o "padre de familia"], y hoy estoy aquí para discutir la importancia de la educación en la familia. Creo firmemente que la familia es el primer y más influyente entorno educativo que tiene un niño. La educación en casa no solo sienta las bases para el aprendizaje académico, sino que también moldea los valores, la ética y el comportamiento social. </a:t>
            </a: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mn-lt"/>
            </a:endParaRPr>
          </a:p>
          <a:p>
            <a:pPr algn="just" eaLnBrk="0" fontAlgn="base" hangingPunct="0">
              <a:spcBef>
                <a:spcPct val="0"/>
              </a:spcBef>
              <a:spcAft>
                <a:spcPct val="0"/>
              </a:spcAft>
              <a:buClrTx/>
            </a:pPr>
            <a:r>
              <a:rPr kumimoji="0" lang="es-EC" altLang="es-EC" sz="1200" b="1" i="0" u="none" strike="noStrike" cap="none" normalizeH="0" baseline="0" dirty="0">
                <a:ln>
                  <a:noFill/>
                </a:ln>
                <a:solidFill>
                  <a:schemeClr val="tx1"/>
                </a:solidFill>
                <a:effectLst/>
                <a:latin typeface="+mn-lt"/>
              </a:rPr>
              <a:t>Planteamiento del tema por el moderador</a:t>
            </a:r>
            <a:r>
              <a:rPr kumimoji="0" lang="es-EC" altLang="es-EC" sz="1200" b="0" i="0" u="none" strike="noStrike" cap="none" normalizeH="0" baseline="0" dirty="0">
                <a:ln>
                  <a:noFill/>
                </a:ln>
                <a:solidFill>
                  <a:schemeClr val="tx1"/>
                </a:solidFill>
                <a:effectLst/>
                <a:latin typeface="+mn-lt"/>
              </a:rPr>
              <a:t>: El moderador presenta brevemente el tema y establece las reglas del debate, incluyendo el tiempo asignado para cada sección. </a:t>
            </a: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p:txBody>
      </p:sp>
      <p:grpSp>
        <p:nvGrpSpPr>
          <p:cNvPr id="212" name="Google Shape;1289;p44">
            <a:extLst>
              <a:ext uri="{FF2B5EF4-FFF2-40B4-BE49-F238E27FC236}">
                <a16:creationId xmlns:a16="http://schemas.microsoft.com/office/drawing/2014/main" id="{EB90F70E-3101-41D7-B6D5-0E0783921011}"/>
              </a:ext>
            </a:extLst>
          </p:cNvPr>
          <p:cNvGrpSpPr/>
          <p:nvPr/>
        </p:nvGrpSpPr>
        <p:grpSpPr>
          <a:xfrm>
            <a:off x="2658872" y="522178"/>
            <a:ext cx="4086174" cy="970563"/>
            <a:chOff x="4465454" y="3403048"/>
            <a:chExt cx="3912955" cy="1096879"/>
          </a:xfrm>
        </p:grpSpPr>
        <p:sp>
          <p:nvSpPr>
            <p:cNvPr id="213" name="Google Shape;1290;p44">
              <a:extLst>
                <a:ext uri="{FF2B5EF4-FFF2-40B4-BE49-F238E27FC236}">
                  <a16:creationId xmlns:a16="http://schemas.microsoft.com/office/drawing/2014/main" id="{90251106-A1FD-4A98-B901-0C32129ED910}"/>
                </a:ext>
              </a:extLst>
            </p:cNvPr>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214" name="Google Shape;1291;p44">
              <a:extLst>
                <a:ext uri="{FF2B5EF4-FFF2-40B4-BE49-F238E27FC236}">
                  <a16:creationId xmlns:a16="http://schemas.microsoft.com/office/drawing/2014/main" id="{BAEA4B64-824C-49D7-A3DC-22A2F9C7133C}"/>
                </a:ext>
              </a:extLst>
            </p:cNvPr>
            <p:cNvGrpSpPr/>
            <p:nvPr/>
          </p:nvGrpSpPr>
          <p:grpSpPr>
            <a:xfrm>
              <a:off x="4465454" y="3403048"/>
              <a:ext cx="3912955" cy="992933"/>
              <a:chOff x="5758371" y="2649126"/>
              <a:chExt cx="2217600" cy="479400"/>
            </a:xfrm>
          </p:grpSpPr>
          <p:sp>
            <p:nvSpPr>
              <p:cNvPr id="215" name="Google Shape;1292;p44">
                <a:extLst>
                  <a:ext uri="{FF2B5EF4-FFF2-40B4-BE49-F238E27FC236}">
                    <a16:creationId xmlns:a16="http://schemas.microsoft.com/office/drawing/2014/main" id="{D68C29C5-E3C3-4B45-83D1-D047E37441B4}"/>
                  </a:ext>
                </a:extLst>
              </p:cNvPr>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1293;p44">
                <a:extLst>
                  <a:ext uri="{FF2B5EF4-FFF2-40B4-BE49-F238E27FC236}">
                    <a16:creationId xmlns:a16="http://schemas.microsoft.com/office/drawing/2014/main" id="{C7A887E1-ECA1-4500-B9F5-213D2DADF28E}"/>
                  </a:ext>
                </a:extLst>
              </p:cNvPr>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7" name="Google Shape;1295;p44">
            <a:extLst>
              <a:ext uri="{FF2B5EF4-FFF2-40B4-BE49-F238E27FC236}">
                <a16:creationId xmlns:a16="http://schemas.microsoft.com/office/drawing/2014/main" id="{0F0C273B-01D2-4092-A5A5-E2386D18DFF5}"/>
              </a:ext>
            </a:extLst>
          </p:cNvPr>
          <p:cNvSpPr txBox="1">
            <a:spLocks noGrp="1"/>
          </p:cNvSpPr>
          <p:nvPr>
            <p:ph type="title"/>
          </p:nvPr>
        </p:nvSpPr>
        <p:spPr>
          <a:xfrm>
            <a:off x="2053485" y="529097"/>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Ejemplo de presentación</a:t>
            </a:r>
            <a:endParaRPr sz="4800" dirty="0"/>
          </a:p>
        </p:txBody>
      </p:sp>
    </p:spTree>
    <p:extLst>
      <p:ext uri="{BB962C8B-B14F-4D97-AF65-F5344CB8AC3E}">
        <p14:creationId xmlns:p14="http://schemas.microsoft.com/office/powerpoint/2010/main" val="2058255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1661143" y="440486"/>
            <a:ext cx="5600270" cy="1193514"/>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219507" y="529097"/>
            <a:ext cx="5290978"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Ejemplo del tiempo y reglas por parte del moderador</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68056" y="1665816"/>
            <a:ext cx="7882331" cy="271550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1215615" y="1596788"/>
            <a:ext cx="7442648" cy="313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algn="just">
              <a:lnSpc>
                <a:spcPct val="115000"/>
              </a:lnSpc>
              <a:buFont typeface="Symbol" panose="05050102010706020507" pitchFamily="18" charset="2"/>
              <a:buChar char=""/>
            </a:pPr>
            <a:r>
              <a:rPr lang="es-MX" sz="1200" u="sng" dirty="0">
                <a:effectLst/>
                <a:latin typeface="+mj-lt"/>
                <a:ea typeface="Times New Roman" panose="02020603050405020304" pitchFamily="18" charset="0"/>
                <a:cs typeface="Times New Roman" panose="02020603050405020304" pitchFamily="18" charset="0"/>
              </a:rPr>
              <a:t>Respetar el tiempo de cada uno de los participantes, entre las cual se establecen:</a:t>
            </a:r>
          </a:p>
          <a:p>
            <a:pPr lvl="0" algn="just">
              <a:lnSpc>
                <a:spcPct val="115000"/>
              </a:lnSpc>
            </a:pPr>
            <a:endParaRPr lang="es-MX" sz="1200" u="sng" dirty="0">
              <a:effectLst/>
              <a:latin typeface="+mj-lt"/>
              <a:ea typeface="Times New Roman" panose="02020603050405020304" pitchFamily="18" charset="0"/>
              <a:cs typeface="Times New Roman" panose="02020603050405020304" pitchFamily="18" charset="0"/>
            </a:endParaRPr>
          </a:p>
          <a:p>
            <a:pPr lvl="0" algn="just">
              <a:lnSpc>
                <a:spcPct val="115000"/>
              </a:lnSpc>
            </a:pPr>
            <a:r>
              <a:rPr lang="es-MX" sz="1200" dirty="0">
                <a:latin typeface="+mj-lt"/>
                <a:ea typeface="Times New Roman" panose="02020603050405020304" pitchFamily="18" charset="0"/>
                <a:cs typeface="Times New Roman" panose="02020603050405020304" pitchFamily="18" charset="0"/>
              </a:rPr>
              <a:t>-Primera ronda de argumentos de 5 a 7 minutos por cada equipo.</a:t>
            </a:r>
          </a:p>
          <a:p>
            <a:pPr lvl="0" algn="just">
              <a:lnSpc>
                <a:spcPct val="115000"/>
              </a:lnSpc>
            </a:pPr>
            <a:r>
              <a:rPr lang="es-MX" sz="1200" dirty="0">
                <a:effectLst/>
                <a:latin typeface="+mj-lt"/>
                <a:ea typeface="Times New Roman" panose="02020603050405020304" pitchFamily="18" charset="0"/>
                <a:cs typeface="Times New Roman" panose="02020603050405020304" pitchFamily="18" charset="0"/>
              </a:rPr>
              <a:t>-Segunda ronda de argumentos 3 a 5 minutos por cada equipo. </a:t>
            </a:r>
          </a:p>
          <a:p>
            <a:pPr lvl="0" algn="just">
              <a:lnSpc>
                <a:spcPct val="115000"/>
              </a:lnSpc>
            </a:pPr>
            <a:r>
              <a:rPr lang="es-MX" sz="1200" dirty="0">
                <a:latin typeface="+mj-lt"/>
                <a:ea typeface="Times New Roman" panose="02020603050405020304" pitchFamily="18" charset="0"/>
                <a:cs typeface="Times New Roman" panose="02020603050405020304" pitchFamily="18" charset="0"/>
              </a:rPr>
              <a:t>-Sesión de preguntas y repuestas por el público a cada equipo de 2 a 3 minutos.</a:t>
            </a:r>
          </a:p>
          <a:p>
            <a:pPr lvl="0" algn="just">
              <a:lnSpc>
                <a:spcPct val="115000"/>
              </a:lnSpc>
            </a:pPr>
            <a:r>
              <a:rPr lang="es-MX" sz="1200" dirty="0">
                <a:latin typeface="+mj-lt"/>
                <a:ea typeface="Times New Roman" panose="02020603050405020304" pitchFamily="18" charset="0"/>
                <a:cs typeface="Times New Roman" panose="02020603050405020304" pitchFamily="18" charset="0"/>
              </a:rPr>
              <a:t>-Interacción de preguntas entre equipos de 1 a 2 minutos.</a:t>
            </a:r>
          </a:p>
          <a:p>
            <a:pPr lvl="0" algn="just">
              <a:lnSpc>
                <a:spcPct val="115000"/>
              </a:lnSpc>
            </a:pPr>
            <a:r>
              <a:rPr lang="es-MX" sz="1200" dirty="0">
                <a:latin typeface="+mj-lt"/>
                <a:ea typeface="Times New Roman" panose="02020603050405020304" pitchFamily="18" charset="0"/>
                <a:cs typeface="Times New Roman" panose="02020603050405020304" pitchFamily="18" charset="0"/>
              </a:rPr>
              <a:t>-Resumen final de sus argumentos y refuerza su postura cada equipo 3 a 5 minutos.</a:t>
            </a:r>
          </a:p>
          <a:p>
            <a:pPr lvl="0" algn="just">
              <a:lnSpc>
                <a:spcPct val="115000"/>
              </a:lnSpc>
            </a:pPr>
            <a:endParaRPr lang="es-MX" sz="1200" dirty="0">
              <a:effectLst/>
              <a:latin typeface="+mj-lt"/>
              <a:ea typeface="Times New Roman" panose="020206030504050203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s-MX" sz="1200" dirty="0">
                <a:effectLst/>
                <a:latin typeface="+mj-lt"/>
                <a:ea typeface="Times New Roman" panose="02020603050405020304" pitchFamily="18" charset="0"/>
                <a:cs typeface="Times New Roman" panose="02020603050405020304" pitchFamily="18" charset="0"/>
              </a:rPr>
              <a:t>Dos o más personas no pueden hablar al mismo tiempo.</a:t>
            </a:r>
            <a:endParaRPr lang="es-EC" sz="1200" dirty="0">
              <a:effectLst/>
              <a:latin typeface="+mj-lt"/>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es-MX" sz="1200" dirty="0">
                <a:effectLst/>
                <a:latin typeface="+mj-lt"/>
                <a:ea typeface="Times New Roman" panose="02020603050405020304" pitchFamily="18" charset="0"/>
                <a:cs typeface="Times New Roman" panose="02020603050405020304" pitchFamily="18" charset="0"/>
              </a:rPr>
              <a:t>No burlarse de intervención de nadie.</a:t>
            </a:r>
            <a:endParaRPr lang="es-EC" sz="1200" dirty="0">
              <a:effectLst/>
              <a:latin typeface="+mj-lt"/>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es-MX" sz="1200" dirty="0">
                <a:effectLst/>
                <a:latin typeface="+mj-lt"/>
                <a:ea typeface="Times New Roman" panose="02020603050405020304" pitchFamily="18" charset="0"/>
                <a:cs typeface="Times New Roman" panose="02020603050405020304" pitchFamily="18" charset="0"/>
              </a:rPr>
              <a:t>Hablar con seguridad y libertad.</a:t>
            </a:r>
            <a:endParaRPr lang="es-EC" sz="1200" dirty="0">
              <a:effectLst/>
              <a:latin typeface="+mj-lt"/>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es-MX" sz="1200" dirty="0">
                <a:effectLst/>
                <a:latin typeface="+mj-lt"/>
                <a:ea typeface="Times New Roman" panose="02020603050405020304" pitchFamily="18" charset="0"/>
                <a:cs typeface="Times New Roman" panose="02020603050405020304" pitchFamily="18" charset="0"/>
              </a:rPr>
              <a:t>Escuchar con atención</a:t>
            </a:r>
            <a:endParaRPr lang="es-EC" sz="1200" dirty="0">
              <a:effectLst/>
              <a:latin typeface="+mj-lt"/>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es-MX" sz="1200" dirty="0">
                <a:effectLst/>
                <a:latin typeface="+mj-lt"/>
                <a:ea typeface="Times New Roman" panose="02020603050405020304" pitchFamily="18" charset="0"/>
                <a:cs typeface="Times New Roman" panose="02020603050405020304" pitchFamily="18" charset="0"/>
              </a:rPr>
              <a:t>Utilizar un vocabulario adecuado, evitando palabras de registro informal o altisonantes.  </a:t>
            </a:r>
            <a:endParaRPr lang="es-EC" sz="1200" dirty="0">
              <a:effectLst/>
              <a:latin typeface="+mj-lt"/>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3562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pSp>
        <p:nvGrpSpPr>
          <p:cNvPr id="293" name="Google Shape;293;p30"/>
          <p:cNvGrpSpPr/>
          <p:nvPr/>
        </p:nvGrpSpPr>
        <p:grpSpPr>
          <a:xfrm>
            <a:off x="2320501" y="413734"/>
            <a:ext cx="4869068" cy="4316022"/>
            <a:chOff x="683398" y="2777187"/>
            <a:chExt cx="876552" cy="777046"/>
          </a:xfrm>
        </p:grpSpPr>
        <p:sp>
          <p:nvSpPr>
            <p:cNvPr id="294" name="Google Shape;294;p30"/>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0"/>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0"/>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30"/>
          <p:cNvSpPr txBox="1">
            <a:spLocks noGrp="1"/>
          </p:cNvSpPr>
          <p:nvPr>
            <p:ph type="title"/>
          </p:nvPr>
        </p:nvSpPr>
        <p:spPr>
          <a:xfrm rot="-690514">
            <a:off x="2882009" y="2404768"/>
            <a:ext cx="3614775"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Cuerpo del debate</a:t>
            </a:r>
            <a:endParaRPr sz="6000" dirty="0"/>
          </a:p>
        </p:txBody>
      </p:sp>
      <p:sp>
        <p:nvSpPr>
          <p:cNvPr id="298" name="Google Shape;298;p30"/>
          <p:cNvSpPr txBox="1">
            <a:spLocks noGrp="1"/>
          </p:cNvSpPr>
          <p:nvPr>
            <p:ph type="title" idx="2"/>
          </p:nvPr>
        </p:nvSpPr>
        <p:spPr>
          <a:xfrm rot="-690391">
            <a:off x="3689704" y="1590851"/>
            <a:ext cx="1577607"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2</a:t>
            </a:r>
            <a:endParaRPr dirty="0"/>
          </a:p>
        </p:txBody>
      </p:sp>
      <p:grpSp>
        <p:nvGrpSpPr>
          <p:cNvPr id="300" name="Google Shape;300;p30"/>
          <p:cNvGrpSpPr/>
          <p:nvPr/>
        </p:nvGrpSpPr>
        <p:grpSpPr>
          <a:xfrm>
            <a:off x="7562137" y="571484"/>
            <a:ext cx="330360" cy="489821"/>
            <a:chOff x="4508863" y="1528200"/>
            <a:chExt cx="318850" cy="472800"/>
          </a:xfrm>
        </p:grpSpPr>
        <p:sp>
          <p:nvSpPr>
            <p:cNvPr id="301" name="Google Shape;30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30"/>
          <p:cNvGrpSpPr/>
          <p:nvPr/>
        </p:nvGrpSpPr>
        <p:grpSpPr>
          <a:xfrm>
            <a:off x="8033609" y="621883"/>
            <a:ext cx="330360" cy="489821"/>
            <a:chOff x="4508863" y="1528200"/>
            <a:chExt cx="318850" cy="472800"/>
          </a:xfrm>
        </p:grpSpPr>
        <p:sp>
          <p:nvSpPr>
            <p:cNvPr id="306" name="Google Shape;306;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30"/>
          <p:cNvGrpSpPr/>
          <p:nvPr/>
        </p:nvGrpSpPr>
        <p:grpSpPr>
          <a:xfrm>
            <a:off x="4138906" y="628887"/>
            <a:ext cx="364318" cy="540221"/>
            <a:chOff x="4508863" y="1528200"/>
            <a:chExt cx="318850" cy="472800"/>
          </a:xfrm>
        </p:grpSpPr>
        <p:sp>
          <p:nvSpPr>
            <p:cNvPr id="311" name="Google Shape;31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 name="Google Shape;315;p30"/>
          <p:cNvGrpSpPr/>
          <p:nvPr/>
        </p:nvGrpSpPr>
        <p:grpSpPr>
          <a:xfrm>
            <a:off x="1179360" y="3410221"/>
            <a:ext cx="1086896" cy="1083623"/>
            <a:chOff x="7043510" y="2506013"/>
            <a:chExt cx="941933" cy="939096"/>
          </a:xfrm>
        </p:grpSpPr>
        <p:sp>
          <p:nvSpPr>
            <p:cNvPr id="316" name="Google Shape;316;p30"/>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0"/>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0"/>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0"/>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0"/>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0"/>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0"/>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0"/>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0"/>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30"/>
          <p:cNvGrpSpPr/>
          <p:nvPr/>
        </p:nvGrpSpPr>
        <p:grpSpPr>
          <a:xfrm>
            <a:off x="552521" y="3271998"/>
            <a:ext cx="994419" cy="987553"/>
            <a:chOff x="6500275" y="2386225"/>
            <a:chExt cx="861790" cy="855840"/>
          </a:xfrm>
        </p:grpSpPr>
        <p:sp>
          <p:nvSpPr>
            <p:cNvPr id="329" name="Google Shape;329;p30"/>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0"/>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30"/>
          <p:cNvSpPr/>
          <p:nvPr/>
        </p:nvSpPr>
        <p:spPr>
          <a:xfrm>
            <a:off x="1952271" y="3239690"/>
            <a:ext cx="320212" cy="292514"/>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30"/>
          <p:cNvGrpSpPr/>
          <p:nvPr/>
        </p:nvGrpSpPr>
        <p:grpSpPr>
          <a:xfrm>
            <a:off x="596206" y="768097"/>
            <a:ext cx="1261363" cy="628990"/>
            <a:chOff x="3491529" y="3490033"/>
            <a:chExt cx="713441" cy="365585"/>
          </a:xfrm>
        </p:grpSpPr>
        <p:sp>
          <p:nvSpPr>
            <p:cNvPr id="333" name="Google Shape;333;p30"/>
            <p:cNvSpPr/>
            <p:nvPr/>
          </p:nvSpPr>
          <p:spPr>
            <a:xfrm>
              <a:off x="3540426" y="3536751"/>
              <a:ext cx="664544" cy="318867"/>
            </a:xfrm>
            <a:custGeom>
              <a:avLst/>
              <a:gdLst/>
              <a:ahLst/>
              <a:cxnLst/>
              <a:rect l="l" t="t" r="r" b="b"/>
              <a:pathLst>
                <a:path w="51237" h="24585" extrusionOk="0">
                  <a:moveTo>
                    <a:pt x="48168" y="1"/>
                  </a:moveTo>
                  <a:lnTo>
                    <a:pt x="0" y="10508"/>
                  </a:lnTo>
                  <a:lnTo>
                    <a:pt x="3103" y="24585"/>
                  </a:lnTo>
                  <a:lnTo>
                    <a:pt x="51237" y="14077"/>
                  </a:lnTo>
                  <a:lnTo>
                    <a:pt x="48168" y="1"/>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0"/>
            <p:cNvSpPr/>
            <p:nvPr/>
          </p:nvSpPr>
          <p:spPr>
            <a:xfrm>
              <a:off x="3491529" y="3490033"/>
              <a:ext cx="713441" cy="310722"/>
            </a:xfrm>
            <a:custGeom>
              <a:avLst/>
              <a:gdLst/>
              <a:ahLst/>
              <a:cxnLst/>
              <a:rect l="l" t="t" r="r" b="b"/>
              <a:pathLst>
                <a:path w="55007" h="23957" extrusionOk="0">
                  <a:moveTo>
                    <a:pt x="51171" y="0"/>
                  </a:moveTo>
                  <a:cubicBezTo>
                    <a:pt x="51171" y="0"/>
                    <a:pt x="25819" y="6157"/>
                    <a:pt x="10213" y="6157"/>
                  </a:cubicBezTo>
                  <a:cubicBezTo>
                    <a:pt x="5724" y="6157"/>
                    <a:pt x="2042" y="5648"/>
                    <a:pt x="1" y="4337"/>
                  </a:cubicBezTo>
                  <a:lnTo>
                    <a:pt x="1" y="4337"/>
                  </a:lnTo>
                  <a:lnTo>
                    <a:pt x="3837" y="21983"/>
                  </a:lnTo>
                  <a:cubicBezTo>
                    <a:pt x="6053" y="23407"/>
                    <a:pt x="9925" y="23956"/>
                    <a:pt x="14581" y="23956"/>
                  </a:cubicBezTo>
                  <a:cubicBezTo>
                    <a:pt x="30317" y="23956"/>
                    <a:pt x="55007" y="17679"/>
                    <a:pt x="55007" y="17679"/>
                  </a:cubicBezTo>
                  <a:lnTo>
                    <a:pt x="511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p:nvPr/>
          </p:nvSpPr>
          <p:spPr>
            <a:xfrm>
              <a:off x="4042287" y="3490033"/>
              <a:ext cx="162683" cy="253966"/>
            </a:xfrm>
            <a:custGeom>
              <a:avLst/>
              <a:gdLst/>
              <a:ahLst/>
              <a:cxnLst/>
              <a:rect l="l" t="t" r="r" b="b"/>
              <a:pathLst>
                <a:path w="12543" h="19581" extrusionOk="0">
                  <a:moveTo>
                    <a:pt x="8673" y="0"/>
                  </a:moveTo>
                  <a:lnTo>
                    <a:pt x="1" y="1902"/>
                  </a:lnTo>
                  <a:lnTo>
                    <a:pt x="3870" y="19581"/>
                  </a:lnTo>
                  <a:lnTo>
                    <a:pt x="12543" y="17679"/>
                  </a:lnTo>
                  <a:lnTo>
                    <a:pt x="8673" y="0"/>
                  </a:lnTo>
                  <a:close/>
                </a:path>
              </a:pathLst>
            </a:custGeom>
            <a:solidFill>
              <a:srgbClr val="A8D8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6" name="Google Shape;336;p30"/>
          <p:cNvSpPr/>
          <p:nvPr/>
        </p:nvSpPr>
        <p:spPr>
          <a:xfrm rot="1701045">
            <a:off x="7460094" y="3473052"/>
            <a:ext cx="1086839" cy="1098921"/>
          </a:xfrm>
          <a:custGeom>
            <a:avLst/>
            <a:gdLst/>
            <a:ahLst/>
            <a:cxnLst/>
            <a:rect l="l" t="t" r="r" b="b"/>
            <a:pathLst>
              <a:path w="38103" h="38522" extrusionOk="0">
                <a:moveTo>
                  <a:pt x="38103" y="15233"/>
                </a:moveTo>
                <a:cubicBezTo>
                  <a:pt x="38103" y="20987"/>
                  <a:pt x="36492" y="26406"/>
                  <a:pt x="32349" y="30570"/>
                </a:cubicBezTo>
                <a:cubicBezTo>
                  <a:pt x="27390" y="35550"/>
                  <a:pt x="23393" y="38521"/>
                  <a:pt x="16133" y="37433"/>
                </a:cubicBezTo>
                <a:cubicBezTo>
                  <a:pt x="8621" y="36282"/>
                  <a:pt x="4269" y="31846"/>
                  <a:pt x="1675" y="24879"/>
                </a:cubicBezTo>
                <a:cubicBezTo>
                  <a:pt x="587" y="21929"/>
                  <a:pt x="1" y="18079"/>
                  <a:pt x="1" y="14919"/>
                </a:cubicBezTo>
                <a:cubicBezTo>
                  <a:pt x="1" y="13915"/>
                  <a:pt x="231" y="11571"/>
                  <a:pt x="1675" y="11592"/>
                </a:cubicBezTo>
                <a:cubicBezTo>
                  <a:pt x="3118" y="11613"/>
                  <a:pt x="3453" y="14103"/>
                  <a:pt x="3621" y="15128"/>
                </a:cubicBezTo>
                <a:cubicBezTo>
                  <a:pt x="4688" y="21740"/>
                  <a:pt x="6236" y="27411"/>
                  <a:pt x="13204" y="29796"/>
                </a:cubicBezTo>
                <a:cubicBezTo>
                  <a:pt x="16133" y="30800"/>
                  <a:pt x="19251" y="31093"/>
                  <a:pt x="22305" y="30675"/>
                </a:cubicBezTo>
                <a:cubicBezTo>
                  <a:pt x="25611" y="30214"/>
                  <a:pt x="28582" y="26762"/>
                  <a:pt x="30759" y="24481"/>
                </a:cubicBezTo>
                <a:cubicBezTo>
                  <a:pt x="35592" y="19418"/>
                  <a:pt x="35969" y="12115"/>
                  <a:pt x="28666" y="9123"/>
                </a:cubicBezTo>
                <a:cubicBezTo>
                  <a:pt x="26365" y="8161"/>
                  <a:pt x="22619" y="7659"/>
                  <a:pt x="20108" y="8056"/>
                </a:cubicBezTo>
                <a:cubicBezTo>
                  <a:pt x="17681" y="8433"/>
                  <a:pt x="14354" y="11048"/>
                  <a:pt x="14878" y="13936"/>
                </a:cubicBezTo>
                <a:cubicBezTo>
                  <a:pt x="14898" y="14040"/>
                  <a:pt x="19732" y="10462"/>
                  <a:pt x="20276" y="10044"/>
                </a:cubicBezTo>
                <a:cubicBezTo>
                  <a:pt x="22096" y="8621"/>
                  <a:pt x="23268" y="12597"/>
                  <a:pt x="22849" y="13789"/>
                </a:cubicBezTo>
                <a:cubicBezTo>
                  <a:pt x="22556" y="16091"/>
                  <a:pt x="20862" y="17033"/>
                  <a:pt x="19167" y="18330"/>
                </a:cubicBezTo>
                <a:cubicBezTo>
                  <a:pt x="17598" y="19543"/>
                  <a:pt x="15212" y="22326"/>
                  <a:pt x="12973" y="21803"/>
                </a:cubicBezTo>
                <a:cubicBezTo>
                  <a:pt x="14919" y="20401"/>
                  <a:pt x="14459" y="18476"/>
                  <a:pt x="14501" y="16405"/>
                </a:cubicBezTo>
                <a:cubicBezTo>
                  <a:pt x="14522" y="15463"/>
                  <a:pt x="12890" y="13413"/>
                  <a:pt x="11885" y="13392"/>
                </a:cubicBezTo>
                <a:cubicBezTo>
                  <a:pt x="10149" y="14543"/>
                  <a:pt x="12973" y="19397"/>
                  <a:pt x="11760" y="20631"/>
                </a:cubicBezTo>
                <a:cubicBezTo>
                  <a:pt x="10065" y="18623"/>
                  <a:pt x="7324" y="16802"/>
                  <a:pt x="6048" y="14480"/>
                </a:cubicBezTo>
                <a:cubicBezTo>
                  <a:pt x="5399" y="13287"/>
                  <a:pt x="4897" y="9019"/>
                  <a:pt x="6864" y="8579"/>
                </a:cubicBezTo>
                <a:cubicBezTo>
                  <a:pt x="7847" y="8370"/>
                  <a:pt x="11509" y="12408"/>
                  <a:pt x="11572" y="11885"/>
                </a:cubicBezTo>
                <a:cubicBezTo>
                  <a:pt x="11906" y="9040"/>
                  <a:pt x="12639" y="6613"/>
                  <a:pt x="14459" y="4332"/>
                </a:cubicBezTo>
                <a:cubicBezTo>
                  <a:pt x="17932" y="1"/>
                  <a:pt x="24209" y="587"/>
                  <a:pt x="28980" y="2302"/>
                </a:cubicBezTo>
                <a:cubicBezTo>
                  <a:pt x="31658" y="3286"/>
                  <a:pt x="33939" y="5085"/>
                  <a:pt x="35508" y="7449"/>
                </a:cubicBezTo>
                <a:cubicBezTo>
                  <a:pt x="36261" y="8558"/>
                  <a:pt x="36847" y="9751"/>
                  <a:pt x="37266" y="11027"/>
                </a:cubicBezTo>
                <a:cubicBezTo>
                  <a:pt x="37642" y="12220"/>
                  <a:pt x="37475" y="14208"/>
                  <a:pt x="38082" y="15233"/>
                </a:cubicBezTo>
                <a:cubicBezTo>
                  <a:pt x="38103" y="15672"/>
                  <a:pt x="37873" y="14856"/>
                  <a:pt x="38103" y="15233"/>
                </a:cubicBezTo>
                <a:close/>
              </a:path>
            </a:pathLst>
          </a:custGeom>
          <a:solidFill>
            <a:srgbClr val="E48800">
              <a:alpha val="3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3270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3088567" y="306297"/>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059287" y="239450"/>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Cuerpo</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376546" y="1176543"/>
            <a:ext cx="8586605" cy="364336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423871" y="1163131"/>
            <a:ext cx="8579888"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C" sz="1600" b="1" u="sng" dirty="0">
                <a:latin typeface="+mj-lt"/>
              </a:rPr>
              <a:t>Moderador: </a:t>
            </a:r>
            <a:r>
              <a:rPr kumimoji="0" lang="es-EC" altLang="es-EC" sz="1600" b="0" i="0" u="none" strike="noStrike" cap="none" normalizeH="0" baseline="0" dirty="0">
                <a:ln>
                  <a:noFill/>
                </a:ln>
                <a:solidFill>
                  <a:schemeClr val="tx1"/>
                </a:solidFill>
                <a:effectLst/>
                <a:latin typeface="+mj-lt"/>
              </a:rPr>
              <a:t>Agradecemos su presencia y participación. Sin más preámbulos, iniciamos con el primer orador del equipo pro. Una vez finalizado, la participación de cada uno de los oradores del equipo 1, se efectuará la misma lógica con el equipo 2.</a:t>
            </a:r>
          </a:p>
          <a:p>
            <a:endParaRPr lang="es-EC" sz="1600" b="1" u="sng" dirty="0">
              <a:latin typeface="+mj-lt"/>
            </a:endParaRPr>
          </a:p>
          <a:p>
            <a:r>
              <a:rPr lang="es-EC" sz="1600" b="1" u="sng" dirty="0">
                <a:latin typeface="+mj-lt"/>
              </a:rPr>
              <a:t>a) Primera Ronda de Argumentos (Presentación)</a:t>
            </a:r>
          </a:p>
          <a:p>
            <a:endParaRPr lang="es-EC" sz="1600" b="1" dirty="0">
              <a:latin typeface="+mj-lt"/>
            </a:endParaRPr>
          </a:p>
          <a:p>
            <a:pPr>
              <a:buFont typeface="Arial" panose="020B0604020202020204" pitchFamily="34" charset="0"/>
              <a:buChar char="•"/>
            </a:pPr>
            <a:r>
              <a:rPr lang="es-EC" sz="1600" b="1" dirty="0">
                <a:latin typeface="+mj-lt"/>
              </a:rPr>
              <a:t>Equipo Pro</a:t>
            </a:r>
            <a:r>
              <a:rPr lang="es-EC" sz="1600" dirty="0">
                <a:latin typeface="+mj-lt"/>
              </a:rPr>
              <a:t>: Presenta sus argumentos a favor de la importancia de la familia en la educación (5-7 minutos). Se presentan 3 oradores de cada equipo y manifiestan sus argumentos en base a teorías expuestas por autores.</a:t>
            </a:r>
          </a:p>
          <a:p>
            <a:pPr>
              <a:buFont typeface="Arial" panose="020B0604020202020204" pitchFamily="34" charset="0"/>
              <a:buChar char="•"/>
            </a:pPr>
            <a:endParaRPr lang="es-EC" sz="1600" dirty="0">
              <a:latin typeface="+mj-lt"/>
            </a:endParaRPr>
          </a:p>
          <a:p>
            <a:pPr marL="742950" lvl="1" indent="-285750">
              <a:buFont typeface="Arial" panose="020B0604020202020204" pitchFamily="34" charset="0"/>
              <a:buChar char="•"/>
            </a:pPr>
            <a:endParaRPr lang="es-EC" sz="1600" dirty="0">
              <a:latin typeface="+mj-lt"/>
            </a:endParaRPr>
          </a:p>
          <a:p>
            <a:pPr>
              <a:buFont typeface="Arial" panose="020B0604020202020204" pitchFamily="34" charset="0"/>
              <a:buChar char="•"/>
            </a:pPr>
            <a:r>
              <a:rPr lang="es-EC" sz="1600" b="1" dirty="0">
                <a:latin typeface="+mj-lt"/>
              </a:rPr>
              <a:t>Equipo Contra</a:t>
            </a:r>
            <a:r>
              <a:rPr lang="es-EC" sz="1600" dirty="0">
                <a:latin typeface="+mj-lt"/>
              </a:rPr>
              <a:t>: Presenta sus argumentos en contra o de manera crítica (5-7 minutos). Se presentan 3 oradores de cada equipo y manifiestan sus argumentos en base a autores.</a:t>
            </a:r>
          </a:p>
          <a:p>
            <a:pPr>
              <a:buFont typeface="Arial" panose="020B0604020202020204" pitchFamily="34" charset="0"/>
              <a:buChar char="•"/>
            </a:pPr>
            <a:endParaRPr lang="es-EC" sz="1200" dirty="0">
              <a:latin typeface="+mj-lt"/>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800" b="0" i="0" u="none" strike="noStrike" cap="none" normalizeH="0" baseline="0" dirty="0">
              <a:ln>
                <a:noFill/>
              </a:ln>
              <a:solidFill>
                <a:schemeClr val="tx1"/>
              </a:solidFill>
              <a:effectLst/>
              <a:latin typeface="Arial" panose="020B0604020202020204" pitchFamily="34" charset="0"/>
            </a:endParaRPr>
          </a:p>
        </p:txBody>
      </p:sp>
      <p:cxnSp>
        <p:nvCxnSpPr>
          <p:cNvPr id="209" name="Conector recto de flecha 208">
            <a:extLst>
              <a:ext uri="{FF2B5EF4-FFF2-40B4-BE49-F238E27FC236}">
                <a16:creationId xmlns:a16="http://schemas.microsoft.com/office/drawing/2014/main" id="{E78FBE3F-9E8F-4319-A3CA-7A77391783B7}"/>
              </a:ext>
            </a:extLst>
          </p:cNvPr>
          <p:cNvCxnSpPr>
            <a:cxnSpLocks/>
          </p:cNvCxnSpPr>
          <p:nvPr/>
        </p:nvCxnSpPr>
        <p:spPr>
          <a:xfrm>
            <a:off x="4389120" y="4457823"/>
            <a:ext cx="0" cy="448589"/>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63383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3088567" y="513675"/>
            <a:ext cx="4631824"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655824" y="345507"/>
            <a:ext cx="5240107" cy="1729364"/>
          </a:xfrm>
          <a:prstGeom prst="rect">
            <a:avLst/>
          </a:prstGeom>
        </p:spPr>
        <p:txBody>
          <a:bodyPr spcFirstLastPara="1" wrap="square" lIns="91425" tIns="91425" rIns="91425" bIns="91425" anchor="ctr" anchorCtr="0">
            <a:noAutofit/>
          </a:bodyPr>
          <a:lstStyle/>
          <a:p>
            <a:r>
              <a:rPr lang="es-EC" sz="3200" b="1" dirty="0"/>
              <a:t>Ejemplo: </a:t>
            </a:r>
            <a:br>
              <a:rPr lang="es-EC" sz="3200" b="1" dirty="0"/>
            </a:br>
            <a:r>
              <a:rPr lang="es-EC" sz="3200" b="1" dirty="0"/>
              <a:t>Primera </a:t>
            </a:r>
            <a:r>
              <a:rPr lang="es-EC" sz="3200" dirty="0"/>
              <a:t>Ronda de Argumentos (Presentación)</a:t>
            </a:r>
            <a:br>
              <a:rPr lang="es-EC" sz="900" dirty="0"/>
            </a:b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57299" y="1396098"/>
            <a:ext cx="7844669" cy="301198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957203" y="1680010"/>
            <a:ext cx="6896557"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C" sz="1200" b="1" u="sng" dirty="0">
                <a:latin typeface="+mj-lt"/>
              </a:rPr>
              <a:t>Equipo Pro: </a:t>
            </a:r>
          </a:p>
          <a:p>
            <a:r>
              <a:rPr lang="es-EC" sz="1200" b="1" dirty="0">
                <a:latin typeface="+mj-lt"/>
              </a:rPr>
              <a:t> </a:t>
            </a:r>
          </a:p>
          <a:p>
            <a:r>
              <a:rPr lang="es-EC" sz="1200" b="1" dirty="0">
                <a:latin typeface="+mj-lt"/>
              </a:rPr>
              <a:t>Orador 1-2 y 3:  Gonzáles (2020) manifiesta que: </a:t>
            </a:r>
            <a:r>
              <a:rPr lang="es-EC" sz="1200" dirty="0">
                <a:latin typeface="+mj-lt"/>
              </a:rPr>
              <a:t>"La familia es el primer agente socializador y juega un papel crucial en la formación de valores y hábitos de estudio. Desde esa perspectiva,…………………………………….. </a:t>
            </a:r>
            <a:r>
              <a:rPr lang="es-EC" sz="1200" b="1" dirty="0">
                <a:latin typeface="+mj-lt"/>
              </a:rPr>
              <a:t>(3 argumentos por autores y su punto de vista)</a:t>
            </a:r>
          </a:p>
          <a:p>
            <a:endParaRPr lang="es-EC" sz="1200" dirty="0">
              <a:latin typeface="+mj-lt"/>
            </a:endParaRPr>
          </a:p>
          <a:p>
            <a:r>
              <a:rPr lang="es-EC" sz="1200" b="1" u="sng" dirty="0">
                <a:latin typeface="+mj-lt"/>
              </a:rPr>
              <a:t>Equipo en contra:</a:t>
            </a:r>
          </a:p>
          <a:p>
            <a:endParaRPr lang="es-EC" sz="1200" b="1" u="sng" dirty="0">
              <a:latin typeface="+mj-lt"/>
            </a:endParaRPr>
          </a:p>
          <a:p>
            <a:r>
              <a:rPr lang="es-EC" sz="1200" b="1" dirty="0">
                <a:latin typeface="+mj-lt"/>
              </a:rPr>
              <a:t>Orador 1-2 y 3: </a:t>
            </a:r>
            <a:r>
              <a:rPr lang="es-EC" sz="1200" dirty="0">
                <a:latin typeface="+mj-lt"/>
              </a:rPr>
              <a:t>Suárez (2018) señala que, "Si bien la familia es importante, la educación formal y los profesionales de la educación tienen un papel más significativo en la formación académica. En ese sentido, ………………………………………"</a:t>
            </a:r>
            <a:r>
              <a:rPr lang="es-EC" sz="1200" b="1" dirty="0">
                <a:latin typeface="+mj-lt"/>
              </a:rPr>
              <a:t>(3 argumentos por autores y su punto de vista)</a:t>
            </a:r>
          </a:p>
          <a:p>
            <a:endParaRPr lang="es-EC" sz="1400" dirty="0">
              <a:latin typeface="+mj-lt"/>
            </a:endParaRPr>
          </a:p>
          <a:p>
            <a:endParaRPr lang="es-EC" b="1" dirty="0"/>
          </a:p>
        </p:txBody>
      </p:sp>
    </p:spTree>
    <p:extLst>
      <p:ext uri="{BB962C8B-B14F-4D97-AF65-F5344CB8AC3E}">
        <p14:creationId xmlns:p14="http://schemas.microsoft.com/office/powerpoint/2010/main" val="3774044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968692" y="351949"/>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983782" y="292222"/>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Cuerpo</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24809" y="1234372"/>
            <a:ext cx="7650642" cy="341632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962356" y="1290880"/>
            <a:ext cx="738587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C" sz="1800" b="1" dirty="0"/>
              <a:t>Moderador: </a:t>
            </a:r>
            <a:r>
              <a:rPr lang="es-EC" sz="1800" dirty="0"/>
              <a:t>Qué opina el equipo pro sobre lo expuesto por el equipo contra y viceversa.</a:t>
            </a:r>
          </a:p>
          <a:p>
            <a:endParaRPr lang="es-EC" sz="1800" b="1" dirty="0"/>
          </a:p>
          <a:p>
            <a:r>
              <a:rPr lang="es-EC" sz="1800" b="1" dirty="0"/>
              <a:t>b) Segunda Ronda de Argumentos (Respuestas)</a:t>
            </a:r>
          </a:p>
          <a:p>
            <a:endParaRPr lang="es-EC" sz="1800" b="1" dirty="0"/>
          </a:p>
          <a:p>
            <a:pPr>
              <a:buFont typeface="Arial" panose="020B0604020202020204" pitchFamily="34" charset="0"/>
              <a:buChar char="•"/>
            </a:pPr>
            <a:r>
              <a:rPr lang="es-EC" sz="1800" b="1" dirty="0"/>
              <a:t>Equipo Pro</a:t>
            </a:r>
            <a:r>
              <a:rPr lang="es-EC" sz="1800" dirty="0"/>
              <a:t>: Refuerza sus puntos y responde a los argumentos presentados por el equipo contrario (3-5 minutos). </a:t>
            </a:r>
            <a:r>
              <a:rPr lang="es-EC" sz="1800" b="1" dirty="0"/>
              <a:t>Por autores y su punto de vista.</a:t>
            </a:r>
          </a:p>
          <a:p>
            <a:pPr>
              <a:buFont typeface="Arial" panose="020B0604020202020204" pitchFamily="34" charset="0"/>
              <a:buChar char="•"/>
            </a:pPr>
            <a:endParaRPr lang="es-EC" sz="1800" dirty="0"/>
          </a:p>
          <a:p>
            <a:pPr>
              <a:buFont typeface="Arial" panose="020B0604020202020204" pitchFamily="34" charset="0"/>
              <a:buChar char="•"/>
            </a:pPr>
            <a:r>
              <a:rPr lang="es-EC" sz="1800" b="1" dirty="0"/>
              <a:t>Equipo Contra</a:t>
            </a:r>
            <a:r>
              <a:rPr lang="es-EC" sz="1800" dirty="0"/>
              <a:t>: Refuerza sus puntos y responde a los argumentos del equipo pro (3-5 minutos). </a:t>
            </a:r>
            <a:r>
              <a:rPr lang="es-EC" sz="1800" b="1" dirty="0"/>
              <a:t>Por autores y su punto de vista.</a:t>
            </a: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800" b="0" i="0" u="none" strike="noStrike" cap="none" normalizeH="0" baseline="0" dirty="0">
              <a:ln>
                <a:noFill/>
              </a:ln>
              <a:solidFill>
                <a:schemeClr val="tx1"/>
              </a:solidFill>
              <a:effectLst/>
              <a:latin typeface="Arial" panose="020B0604020202020204" pitchFamily="34" charset="0"/>
            </a:endParaRPr>
          </a:p>
        </p:txBody>
      </p:sp>
      <p:cxnSp>
        <p:nvCxnSpPr>
          <p:cNvPr id="5" name="Conector recto de flecha 4">
            <a:extLst>
              <a:ext uri="{FF2B5EF4-FFF2-40B4-BE49-F238E27FC236}">
                <a16:creationId xmlns:a16="http://schemas.microsoft.com/office/drawing/2014/main" id="{613362A9-94B5-4789-A1EC-F5798A4AD84F}"/>
              </a:ext>
            </a:extLst>
          </p:cNvPr>
          <p:cNvCxnSpPr>
            <a:cxnSpLocks/>
          </p:cNvCxnSpPr>
          <p:nvPr/>
        </p:nvCxnSpPr>
        <p:spPr>
          <a:xfrm>
            <a:off x="4389120" y="4457823"/>
            <a:ext cx="0" cy="4632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13492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3088567" y="513675"/>
            <a:ext cx="4631824"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2655824" y="345507"/>
            <a:ext cx="5240107" cy="1729364"/>
          </a:xfrm>
          <a:prstGeom prst="rect">
            <a:avLst/>
          </a:prstGeom>
        </p:spPr>
        <p:txBody>
          <a:bodyPr spcFirstLastPara="1" wrap="square" lIns="91425" tIns="91425" rIns="91425" bIns="91425" anchor="ctr" anchorCtr="0">
            <a:noAutofit/>
          </a:bodyPr>
          <a:lstStyle/>
          <a:p>
            <a:r>
              <a:rPr lang="es-EC" sz="3200" b="1" dirty="0"/>
              <a:t>Ejemplo: </a:t>
            </a:r>
            <a:br>
              <a:rPr lang="es-EC" sz="3200" b="1" dirty="0"/>
            </a:br>
            <a:r>
              <a:rPr lang="es-EC" sz="3200" dirty="0"/>
              <a:t>Segunda Ronda de Argumentos (Respuestas)</a:t>
            </a:r>
            <a:br>
              <a:rPr lang="es-EC" sz="900" dirty="0"/>
            </a:b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57299" y="1396098"/>
            <a:ext cx="7844669" cy="301198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2">
            <a:extLst>
              <a:ext uri="{FF2B5EF4-FFF2-40B4-BE49-F238E27FC236}">
                <a16:creationId xmlns:a16="http://schemas.microsoft.com/office/drawing/2014/main" id="{2071983F-B5E6-45C9-8032-A4D4D8946E87}"/>
              </a:ext>
            </a:extLst>
          </p:cNvPr>
          <p:cNvSpPr>
            <a:spLocks noChangeArrowheads="1"/>
          </p:cNvSpPr>
          <p:nvPr/>
        </p:nvSpPr>
        <p:spPr bwMode="auto">
          <a:xfrm>
            <a:off x="957203" y="1603062"/>
            <a:ext cx="6896557"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C" sz="1200" b="1" dirty="0"/>
              <a:t>Argumento 1: El sistema educativo está diseñado para proporcionar una educación integral y equitativa.</a:t>
            </a:r>
          </a:p>
          <a:p>
            <a:endParaRPr lang="es-EC" sz="1200" dirty="0"/>
          </a:p>
          <a:p>
            <a:r>
              <a:rPr lang="es-EC" sz="1200" dirty="0"/>
              <a:t>El sistema educativo tiene la responsabilidad de ofrecer una educación completa y justa para todos los estudiantes, independientemente de su entorno familiar (Pérez, 2020). Es decir, ………………...</a:t>
            </a:r>
          </a:p>
          <a:p>
            <a:endParaRPr lang="es-EC" sz="1200" b="1" dirty="0"/>
          </a:p>
          <a:p>
            <a:r>
              <a:rPr lang="es-EC" sz="1200" b="1" dirty="0"/>
              <a:t>Respuesta al Equipo Pro:</a:t>
            </a:r>
            <a:endParaRPr lang="es-EC" sz="1200" dirty="0"/>
          </a:p>
          <a:p>
            <a:r>
              <a:rPr lang="es-EC" sz="1200" dirty="0"/>
              <a:t>Aunque la familia puede jugar un papel importante en la educación emocional y social, depender demasiado de la familia puede llevar a desigualdades. No todas las familias tienen los mismos recursos, tiempo o conocimientos para apoyar adecuadamente a sus hijos. Por lo tanto, el sistema educativo debe ser robusto e inclusivo para asegurar que todos los estudiantes, sin importar su entorno familiar, tengan acceso a una educación de calidad y equitativa (Fernández, 2014). Es decir,…………………………..</a:t>
            </a:r>
          </a:p>
          <a:p>
            <a:endParaRPr lang="es-EC" b="1" dirty="0"/>
          </a:p>
        </p:txBody>
      </p:sp>
    </p:spTree>
    <p:extLst>
      <p:ext uri="{BB962C8B-B14F-4D97-AF65-F5344CB8AC3E}">
        <p14:creationId xmlns:p14="http://schemas.microsoft.com/office/powerpoint/2010/main" val="3124646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pSp>
        <p:nvGrpSpPr>
          <p:cNvPr id="293" name="Google Shape;293;p30"/>
          <p:cNvGrpSpPr/>
          <p:nvPr/>
        </p:nvGrpSpPr>
        <p:grpSpPr>
          <a:xfrm>
            <a:off x="2320501" y="413734"/>
            <a:ext cx="4869068" cy="4316022"/>
            <a:chOff x="683398" y="2777187"/>
            <a:chExt cx="876552" cy="777046"/>
          </a:xfrm>
        </p:grpSpPr>
        <p:sp>
          <p:nvSpPr>
            <p:cNvPr id="294" name="Google Shape;294;p30"/>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0"/>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0"/>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30"/>
          <p:cNvSpPr txBox="1">
            <a:spLocks noGrp="1"/>
          </p:cNvSpPr>
          <p:nvPr>
            <p:ph type="title"/>
          </p:nvPr>
        </p:nvSpPr>
        <p:spPr>
          <a:xfrm rot="-690514">
            <a:off x="2927865" y="2627890"/>
            <a:ext cx="3614775"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Sesión de preguntas y respuestas</a:t>
            </a:r>
            <a:endParaRPr sz="6000" dirty="0"/>
          </a:p>
        </p:txBody>
      </p:sp>
      <p:sp>
        <p:nvSpPr>
          <p:cNvPr id="298" name="Google Shape;298;p30"/>
          <p:cNvSpPr txBox="1">
            <a:spLocks noGrp="1"/>
          </p:cNvSpPr>
          <p:nvPr>
            <p:ph type="title" idx="2"/>
          </p:nvPr>
        </p:nvSpPr>
        <p:spPr>
          <a:xfrm rot="-690391">
            <a:off x="3689704" y="1590851"/>
            <a:ext cx="1577607"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3</a:t>
            </a:r>
            <a:endParaRPr dirty="0"/>
          </a:p>
        </p:txBody>
      </p:sp>
      <p:grpSp>
        <p:nvGrpSpPr>
          <p:cNvPr id="300" name="Google Shape;300;p30"/>
          <p:cNvGrpSpPr/>
          <p:nvPr/>
        </p:nvGrpSpPr>
        <p:grpSpPr>
          <a:xfrm>
            <a:off x="7562137" y="571484"/>
            <a:ext cx="330360" cy="489821"/>
            <a:chOff x="4508863" y="1528200"/>
            <a:chExt cx="318850" cy="472800"/>
          </a:xfrm>
        </p:grpSpPr>
        <p:sp>
          <p:nvSpPr>
            <p:cNvPr id="301" name="Google Shape;30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30"/>
          <p:cNvGrpSpPr/>
          <p:nvPr/>
        </p:nvGrpSpPr>
        <p:grpSpPr>
          <a:xfrm>
            <a:off x="8033609" y="621883"/>
            <a:ext cx="330360" cy="489821"/>
            <a:chOff x="4508863" y="1528200"/>
            <a:chExt cx="318850" cy="472800"/>
          </a:xfrm>
        </p:grpSpPr>
        <p:sp>
          <p:nvSpPr>
            <p:cNvPr id="306" name="Google Shape;306;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30"/>
          <p:cNvGrpSpPr/>
          <p:nvPr/>
        </p:nvGrpSpPr>
        <p:grpSpPr>
          <a:xfrm>
            <a:off x="4138906" y="628887"/>
            <a:ext cx="364318" cy="540221"/>
            <a:chOff x="4508863" y="1528200"/>
            <a:chExt cx="318850" cy="472800"/>
          </a:xfrm>
        </p:grpSpPr>
        <p:sp>
          <p:nvSpPr>
            <p:cNvPr id="311" name="Google Shape;31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 name="Google Shape;315;p30"/>
          <p:cNvGrpSpPr/>
          <p:nvPr/>
        </p:nvGrpSpPr>
        <p:grpSpPr>
          <a:xfrm>
            <a:off x="1179360" y="3410221"/>
            <a:ext cx="1086896" cy="1083623"/>
            <a:chOff x="7043510" y="2506013"/>
            <a:chExt cx="941933" cy="939096"/>
          </a:xfrm>
        </p:grpSpPr>
        <p:sp>
          <p:nvSpPr>
            <p:cNvPr id="316" name="Google Shape;316;p30"/>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0"/>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0"/>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0"/>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0"/>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0"/>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0"/>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0"/>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0"/>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30"/>
          <p:cNvGrpSpPr/>
          <p:nvPr/>
        </p:nvGrpSpPr>
        <p:grpSpPr>
          <a:xfrm>
            <a:off x="552521" y="3271998"/>
            <a:ext cx="994419" cy="987553"/>
            <a:chOff x="6500275" y="2386225"/>
            <a:chExt cx="861790" cy="855840"/>
          </a:xfrm>
        </p:grpSpPr>
        <p:sp>
          <p:nvSpPr>
            <p:cNvPr id="329" name="Google Shape;329;p30"/>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0"/>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30"/>
          <p:cNvSpPr/>
          <p:nvPr/>
        </p:nvSpPr>
        <p:spPr>
          <a:xfrm>
            <a:off x="1952271" y="3239690"/>
            <a:ext cx="320212" cy="292514"/>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30"/>
          <p:cNvGrpSpPr/>
          <p:nvPr/>
        </p:nvGrpSpPr>
        <p:grpSpPr>
          <a:xfrm>
            <a:off x="596206" y="768097"/>
            <a:ext cx="1261363" cy="628990"/>
            <a:chOff x="3491529" y="3490033"/>
            <a:chExt cx="713441" cy="365585"/>
          </a:xfrm>
        </p:grpSpPr>
        <p:sp>
          <p:nvSpPr>
            <p:cNvPr id="333" name="Google Shape;333;p30"/>
            <p:cNvSpPr/>
            <p:nvPr/>
          </p:nvSpPr>
          <p:spPr>
            <a:xfrm>
              <a:off x="3540426" y="3536751"/>
              <a:ext cx="664544" cy="318867"/>
            </a:xfrm>
            <a:custGeom>
              <a:avLst/>
              <a:gdLst/>
              <a:ahLst/>
              <a:cxnLst/>
              <a:rect l="l" t="t" r="r" b="b"/>
              <a:pathLst>
                <a:path w="51237" h="24585" extrusionOk="0">
                  <a:moveTo>
                    <a:pt x="48168" y="1"/>
                  </a:moveTo>
                  <a:lnTo>
                    <a:pt x="0" y="10508"/>
                  </a:lnTo>
                  <a:lnTo>
                    <a:pt x="3103" y="24585"/>
                  </a:lnTo>
                  <a:lnTo>
                    <a:pt x="51237" y="14077"/>
                  </a:lnTo>
                  <a:lnTo>
                    <a:pt x="48168" y="1"/>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0"/>
            <p:cNvSpPr/>
            <p:nvPr/>
          </p:nvSpPr>
          <p:spPr>
            <a:xfrm>
              <a:off x="3491529" y="3490033"/>
              <a:ext cx="713441" cy="310722"/>
            </a:xfrm>
            <a:custGeom>
              <a:avLst/>
              <a:gdLst/>
              <a:ahLst/>
              <a:cxnLst/>
              <a:rect l="l" t="t" r="r" b="b"/>
              <a:pathLst>
                <a:path w="55007" h="23957" extrusionOk="0">
                  <a:moveTo>
                    <a:pt x="51171" y="0"/>
                  </a:moveTo>
                  <a:cubicBezTo>
                    <a:pt x="51171" y="0"/>
                    <a:pt x="25819" y="6157"/>
                    <a:pt x="10213" y="6157"/>
                  </a:cubicBezTo>
                  <a:cubicBezTo>
                    <a:pt x="5724" y="6157"/>
                    <a:pt x="2042" y="5648"/>
                    <a:pt x="1" y="4337"/>
                  </a:cubicBezTo>
                  <a:lnTo>
                    <a:pt x="1" y="4337"/>
                  </a:lnTo>
                  <a:lnTo>
                    <a:pt x="3837" y="21983"/>
                  </a:lnTo>
                  <a:cubicBezTo>
                    <a:pt x="6053" y="23407"/>
                    <a:pt x="9925" y="23956"/>
                    <a:pt x="14581" y="23956"/>
                  </a:cubicBezTo>
                  <a:cubicBezTo>
                    <a:pt x="30317" y="23956"/>
                    <a:pt x="55007" y="17679"/>
                    <a:pt x="55007" y="17679"/>
                  </a:cubicBezTo>
                  <a:lnTo>
                    <a:pt x="511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p:nvPr/>
          </p:nvSpPr>
          <p:spPr>
            <a:xfrm>
              <a:off x="4042287" y="3490033"/>
              <a:ext cx="162683" cy="253966"/>
            </a:xfrm>
            <a:custGeom>
              <a:avLst/>
              <a:gdLst/>
              <a:ahLst/>
              <a:cxnLst/>
              <a:rect l="l" t="t" r="r" b="b"/>
              <a:pathLst>
                <a:path w="12543" h="19581" extrusionOk="0">
                  <a:moveTo>
                    <a:pt x="8673" y="0"/>
                  </a:moveTo>
                  <a:lnTo>
                    <a:pt x="1" y="1902"/>
                  </a:lnTo>
                  <a:lnTo>
                    <a:pt x="3870" y="19581"/>
                  </a:lnTo>
                  <a:lnTo>
                    <a:pt x="12543" y="17679"/>
                  </a:lnTo>
                  <a:lnTo>
                    <a:pt x="8673" y="0"/>
                  </a:lnTo>
                  <a:close/>
                </a:path>
              </a:pathLst>
            </a:custGeom>
            <a:solidFill>
              <a:srgbClr val="A8D8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6" name="Google Shape;336;p30"/>
          <p:cNvSpPr/>
          <p:nvPr/>
        </p:nvSpPr>
        <p:spPr>
          <a:xfrm rot="1701045">
            <a:off x="7460094" y="3473052"/>
            <a:ext cx="1086839" cy="1098921"/>
          </a:xfrm>
          <a:custGeom>
            <a:avLst/>
            <a:gdLst/>
            <a:ahLst/>
            <a:cxnLst/>
            <a:rect l="l" t="t" r="r" b="b"/>
            <a:pathLst>
              <a:path w="38103" h="38522" extrusionOk="0">
                <a:moveTo>
                  <a:pt x="38103" y="15233"/>
                </a:moveTo>
                <a:cubicBezTo>
                  <a:pt x="38103" y="20987"/>
                  <a:pt x="36492" y="26406"/>
                  <a:pt x="32349" y="30570"/>
                </a:cubicBezTo>
                <a:cubicBezTo>
                  <a:pt x="27390" y="35550"/>
                  <a:pt x="23393" y="38521"/>
                  <a:pt x="16133" y="37433"/>
                </a:cubicBezTo>
                <a:cubicBezTo>
                  <a:pt x="8621" y="36282"/>
                  <a:pt x="4269" y="31846"/>
                  <a:pt x="1675" y="24879"/>
                </a:cubicBezTo>
                <a:cubicBezTo>
                  <a:pt x="587" y="21929"/>
                  <a:pt x="1" y="18079"/>
                  <a:pt x="1" y="14919"/>
                </a:cubicBezTo>
                <a:cubicBezTo>
                  <a:pt x="1" y="13915"/>
                  <a:pt x="231" y="11571"/>
                  <a:pt x="1675" y="11592"/>
                </a:cubicBezTo>
                <a:cubicBezTo>
                  <a:pt x="3118" y="11613"/>
                  <a:pt x="3453" y="14103"/>
                  <a:pt x="3621" y="15128"/>
                </a:cubicBezTo>
                <a:cubicBezTo>
                  <a:pt x="4688" y="21740"/>
                  <a:pt x="6236" y="27411"/>
                  <a:pt x="13204" y="29796"/>
                </a:cubicBezTo>
                <a:cubicBezTo>
                  <a:pt x="16133" y="30800"/>
                  <a:pt x="19251" y="31093"/>
                  <a:pt x="22305" y="30675"/>
                </a:cubicBezTo>
                <a:cubicBezTo>
                  <a:pt x="25611" y="30214"/>
                  <a:pt x="28582" y="26762"/>
                  <a:pt x="30759" y="24481"/>
                </a:cubicBezTo>
                <a:cubicBezTo>
                  <a:pt x="35592" y="19418"/>
                  <a:pt x="35969" y="12115"/>
                  <a:pt x="28666" y="9123"/>
                </a:cubicBezTo>
                <a:cubicBezTo>
                  <a:pt x="26365" y="8161"/>
                  <a:pt x="22619" y="7659"/>
                  <a:pt x="20108" y="8056"/>
                </a:cubicBezTo>
                <a:cubicBezTo>
                  <a:pt x="17681" y="8433"/>
                  <a:pt x="14354" y="11048"/>
                  <a:pt x="14878" y="13936"/>
                </a:cubicBezTo>
                <a:cubicBezTo>
                  <a:pt x="14898" y="14040"/>
                  <a:pt x="19732" y="10462"/>
                  <a:pt x="20276" y="10044"/>
                </a:cubicBezTo>
                <a:cubicBezTo>
                  <a:pt x="22096" y="8621"/>
                  <a:pt x="23268" y="12597"/>
                  <a:pt x="22849" y="13789"/>
                </a:cubicBezTo>
                <a:cubicBezTo>
                  <a:pt x="22556" y="16091"/>
                  <a:pt x="20862" y="17033"/>
                  <a:pt x="19167" y="18330"/>
                </a:cubicBezTo>
                <a:cubicBezTo>
                  <a:pt x="17598" y="19543"/>
                  <a:pt x="15212" y="22326"/>
                  <a:pt x="12973" y="21803"/>
                </a:cubicBezTo>
                <a:cubicBezTo>
                  <a:pt x="14919" y="20401"/>
                  <a:pt x="14459" y="18476"/>
                  <a:pt x="14501" y="16405"/>
                </a:cubicBezTo>
                <a:cubicBezTo>
                  <a:pt x="14522" y="15463"/>
                  <a:pt x="12890" y="13413"/>
                  <a:pt x="11885" y="13392"/>
                </a:cubicBezTo>
                <a:cubicBezTo>
                  <a:pt x="10149" y="14543"/>
                  <a:pt x="12973" y="19397"/>
                  <a:pt x="11760" y="20631"/>
                </a:cubicBezTo>
                <a:cubicBezTo>
                  <a:pt x="10065" y="18623"/>
                  <a:pt x="7324" y="16802"/>
                  <a:pt x="6048" y="14480"/>
                </a:cubicBezTo>
                <a:cubicBezTo>
                  <a:pt x="5399" y="13287"/>
                  <a:pt x="4897" y="9019"/>
                  <a:pt x="6864" y="8579"/>
                </a:cubicBezTo>
                <a:cubicBezTo>
                  <a:pt x="7847" y="8370"/>
                  <a:pt x="11509" y="12408"/>
                  <a:pt x="11572" y="11885"/>
                </a:cubicBezTo>
                <a:cubicBezTo>
                  <a:pt x="11906" y="9040"/>
                  <a:pt x="12639" y="6613"/>
                  <a:pt x="14459" y="4332"/>
                </a:cubicBezTo>
                <a:cubicBezTo>
                  <a:pt x="17932" y="1"/>
                  <a:pt x="24209" y="587"/>
                  <a:pt x="28980" y="2302"/>
                </a:cubicBezTo>
                <a:cubicBezTo>
                  <a:pt x="31658" y="3286"/>
                  <a:pt x="33939" y="5085"/>
                  <a:pt x="35508" y="7449"/>
                </a:cubicBezTo>
                <a:cubicBezTo>
                  <a:pt x="36261" y="8558"/>
                  <a:pt x="36847" y="9751"/>
                  <a:pt x="37266" y="11027"/>
                </a:cubicBezTo>
                <a:cubicBezTo>
                  <a:pt x="37642" y="12220"/>
                  <a:pt x="37475" y="14208"/>
                  <a:pt x="38082" y="15233"/>
                </a:cubicBezTo>
                <a:cubicBezTo>
                  <a:pt x="38103" y="15672"/>
                  <a:pt x="37873" y="14856"/>
                  <a:pt x="38103" y="15233"/>
                </a:cubicBezTo>
                <a:close/>
              </a:path>
            </a:pathLst>
          </a:custGeom>
          <a:solidFill>
            <a:srgbClr val="E48800">
              <a:alpha val="3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9166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708949" y="374440"/>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937053" y="328681"/>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Preguntas y respuestas</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421161" y="4336336"/>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929131" y="1693454"/>
            <a:ext cx="7160328" cy="29016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2" name="Rectangle 1">
            <a:extLst>
              <a:ext uri="{FF2B5EF4-FFF2-40B4-BE49-F238E27FC236}">
                <a16:creationId xmlns:a16="http://schemas.microsoft.com/office/drawing/2014/main" id="{C0D66B8A-E403-45CA-8969-CEA2BC0495DD}"/>
              </a:ext>
            </a:extLst>
          </p:cNvPr>
          <p:cNvSpPr>
            <a:spLocks noChangeArrowheads="1"/>
          </p:cNvSpPr>
          <p:nvPr/>
        </p:nvSpPr>
        <p:spPr bwMode="auto">
          <a:xfrm>
            <a:off x="1024228" y="1665201"/>
            <a:ext cx="694914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Preguntas del Público</a:t>
            </a:r>
            <a:r>
              <a:rPr kumimoji="0" lang="es-EC" altLang="es-EC" sz="1200" b="0" i="0" u="none" strike="noStrike" cap="none" normalizeH="0" baseline="0" dirty="0">
                <a:ln>
                  <a:noFill/>
                </a:ln>
                <a:solidFill>
                  <a:schemeClr val="tx1"/>
                </a:solidFill>
                <a:effectLst/>
                <a:latin typeface="Arial" panose="020B0604020202020204" pitchFamily="34" charset="0"/>
              </a:rPr>
              <a:t>: El moderador selecciona preguntas del público dirigidas a ambos equipos. Cada equipo tendrá un tiempo límite para responder (2-3 minutos por pregunta).</a:t>
            </a: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s-EC" altLang="es-EC" sz="1200" dirty="0">
              <a:solidFill>
                <a:schemeClr val="tx1"/>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s-EC" altLang="es-EC" sz="1200" dirty="0">
              <a:solidFill>
                <a:schemeClr val="tx1"/>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s-EC" altLang="es-EC" sz="1200" dirty="0">
              <a:solidFill>
                <a:schemeClr val="tx1"/>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s-EC" altLang="es-EC" sz="1200" dirty="0">
              <a:solidFill>
                <a:schemeClr val="tx1"/>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Interacción entre Equipos</a:t>
            </a:r>
            <a:r>
              <a:rPr kumimoji="0" lang="es-EC" altLang="es-EC" sz="1200" b="0" i="0" u="none" strike="noStrike" cap="none" normalizeH="0" baseline="0" dirty="0">
                <a:ln>
                  <a:noFill/>
                </a:ln>
                <a:solidFill>
                  <a:schemeClr val="tx1"/>
                </a:solidFill>
                <a:effectLst/>
                <a:latin typeface="Arial" panose="020B0604020202020204" pitchFamily="34" charset="0"/>
              </a:rPr>
              <a:t>: Los equipos pueden hacer preguntas directas entre sí, con respuestas breves y claras (1-2 minutos por pregunta y respuesta). </a:t>
            </a:r>
          </a:p>
        </p:txBody>
      </p:sp>
      <p:pic>
        <p:nvPicPr>
          <p:cNvPr id="2051" name="Picture 3" descr="Preguntas que debes hacerte para identificar tu público en Internet -  Agencia Marketing Digital">
            <a:extLst>
              <a:ext uri="{FF2B5EF4-FFF2-40B4-BE49-F238E27FC236}">
                <a16:creationId xmlns:a16="http://schemas.microsoft.com/office/drawing/2014/main" id="{AA49B111-1E47-4A35-8021-1F607E98EB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910" y="2267687"/>
            <a:ext cx="2762250" cy="1657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211" name="Conector recto de flecha 210">
            <a:extLst>
              <a:ext uri="{FF2B5EF4-FFF2-40B4-BE49-F238E27FC236}">
                <a16:creationId xmlns:a16="http://schemas.microsoft.com/office/drawing/2014/main" id="{5655CB5E-D8EF-4F9E-A410-9E1278CC2FEB}"/>
              </a:ext>
            </a:extLst>
          </p:cNvPr>
          <p:cNvCxnSpPr>
            <a:cxnSpLocks/>
          </p:cNvCxnSpPr>
          <p:nvPr/>
        </p:nvCxnSpPr>
        <p:spPr>
          <a:xfrm>
            <a:off x="5142155" y="4336336"/>
            <a:ext cx="0" cy="4632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367798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708949" y="374440"/>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937053" y="328681"/>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Ejemplo</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421161" y="4336336"/>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482555" y="1229107"/>
            <a:ext cx="8211062" cy="305574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cxnSp>
        <p:nvCxnSpPr>
          <p:cNvPr id="211" name="Conector recto de flecha 210">
            <a:extLst>
              <a:ext uri="{FF2B5EF4-FFF2-40B4-BE49-F238E27FC236}">
                <a16:creationId xmlns:a16="http://schemas.microsoft.com/office/drawing/2014/main" id="{5655CB5E-D8EF-4F9E-A410-9E1278CC2FEB}"/>
              </a:ext>
            </a:extLst>
          </p:cNvPr>
          <p:cNvCxnSpPr>
            <a:cxnSpLocks/>
          </p:cNvCxnSpPr>
          <p:nvPr/>
        </p:nvCxnSpPr>
        <p:spPr>
          <a:xfrm>
            <a:off x="5142155" y="4336336"/>
            <a:ext cx="0" cy="4632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3" name="Rectangle 1">
            <a:extLst>
              <a:ext uri="{FF2B5EF4-FFF2-40B4-BE49-F238E27FC236}">
                <a16:creationId xmlns:a16="http://schemas.microsoft.com/office/drawing/2014/main" id="{BD3E8534-EBB8-43A8-AC67-C0C8A80F244E}"/>
              </a:ext>
            </a:extLst>
          </p:cNvPr>
          <p:cNvSpPr>
            <a:spLocks noChangeArrowheads="1"/>
          </p:cNvSpPr>
          <p:nvPr/>
        </p:nvSpPr>
        <p:spPr bwMode="auto">
          <a:xfrm>
            <a:off x="450383" y="1695307"/>
            <a:ext cx="781149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¿Cómo puede el sistema educativo colaborar eficazmente con las familias para mejorar el rendimiento y el bienestar de los estudiantes?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¿Cuáles son los desafíos más comunes que enfrentan las familias al involucrarse en la educación de sus hijos, y cómo pueden superarse?</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¿Qué estrategias pueden adoptar las escuelas para apoyar a las familias que enfrentan dificultades para proporcionar un entorno educativo positivo en casa?</a:t>
            </a:r>
          </a:p>
        </p:txBody>
      </p:sp>
      <p:sp>
        <p:nvSpPr>
          <p:cNvPr id="5" name="Rectangle 2">
            <a:extLst>
              <a:ext uri="{FF2B5EF4-FFF2-40B4-BE49-F238E27FC236}">
                <a16:creationId xmlns:a16="http://schemas.microsoft.com/office/drawing/2014/main" id="{9CA3743C-0D47-4783-8413-9925201F7AD5}"/>
              </a:ext>
            </a:extLst>
          </p:cNvPr>
          <p:cNvSpPr>
            <a:spLocks noChangeArrowheads="1"/>
          </p:cNvSpPr>
          <p:nvPr/>
        </p:nvSpPr>
        <p:spPr bwMode="auto">
          <a:xfrm rot="10800000" flipV="1">
            <a:off x="558902" y="3214840"/>
            <a:ext cx="749138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Cómo crees que la participación familiar impacta en el rendimiento académico de los estudiantes?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¿Qué beneficios crees que tiene la educación emocional en el hogar frente a la educación que se ofrece en la escuela?</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C" altLang="es-EC" sz="1200" i="0" u="none" strike="noStrike" cap="none" normalizeH="0" baseline="0" dirty="0">
                <a:ln>
                  <a:noFill/>
                </a:ln>
                <a:solidFill>
                  <a:schemeClr val="tx1"/>
                </a:solidFill>
                <a:effectLst/>
                <a:latin typeface="Arial" panose="020B0604020202020204" pitchFamily="34" charset="0"/>
              </a:rPr>
              <a:t>¿Cuáles consideras que son los mayores desafíos para las familias al involucrarse en la educación de sus hijos?</a:t>
            </a:r>
          </a:p>
        </p:txBody>
      </p:sp>
      <p:sp>
        <p:nvSpPr>
          <p:cNvPr id="6" name="Rectángulo 5">
            <a:extLst>
              <a:ext uri="{FF2B5EF4-FFF2-40B4-BE49-F238E27FC236}">
                <a16:creationId xmlns:a16="http://schemas.microsoft.com/office/drawing/2014/main" id="{0E7A89A9-BFEA-495F-B559-294AD4C3AB0D}"/>
              </a:ext>
            </a:extLst>
          </p:cNvPr>
          <p:cNvSpPr/>
          <p:nvPr/>
        </p:nvSpPr>
        <p:spPr>
          <a:xfrm>
            <a:off x="624623" y="2926023"/>
            <a:ext cx="2507327" cy="2888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a:t>Interacción entre equipos</a:t>
            </a:r>
          </a:p>
        </p:txBody>
      </p:sp>
      <p:sp>
        <p:nvSpPr>
          <p:cNvPr id="214" name="Rectángulo 213">
            <a:extLst>
              <a:ext uri="{FF2B5EF4-FFF2-40B4-BE49-F238E27FC236}">
                <a16:creationId xmlns:a16="http://schemas.microsoft.com/office/drawing/2014/main" id="{F2B15C79-32C7-49F7-817F-32B88F7190D8}"/>
              </a:ext>
            </a:extLst>
          </p:cNvPr>
          <p:cNvSpPr/>
          <p:nvPr/>
        </p:nvSpPr>
        <p:spPr>
          <a:xfrm>
            <a:off x="624623" y="1314032"/>
            <a:ext cx="2957673" cy="3369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a:t>Preguntas por parte del público</a:t>
            </a:r>
          </a:p>
        </p:txBody>
      </p:sp>
    </p:spTree>
    <p:extLst>
      <p:ext uri="{BB962C8B-B14F-4D97-AF65-F5344CB8AC3E}">
        <p14:creationId xmlns:p14="http://schemas.microsoft.com/office/powerpoint/2010/main" val="2421364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pSp>
        <p:nvGrpSpPr>
          <p:cNvPr id="293" name="Google Shape;293;p30"/>
          <p:cNvGrpSpPr/>
          <p:nvPr/>
        </p:nvGrpSpPr>
        <p:grpSpPr>
          <a:xfrm>
            <a:off x="2320501" y="413734"/>
            <a:ext cx="4869068" cy="4316022"/>
            <a:chOff x="683398" y="2777187"/>
            <a:chExt cx="876552" cy="777046"/>
          </a:xfrm>
        </p:grpSpPr>
        <p:sp>
          <p:nvSpPr>
            <p:cNvPr id="294" name="Google Shape;294;p30"/>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0"/>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0"/>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D4D89">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30"/>
          <p:cNvSpPr txBox="1">
            <a:spLocks noGrp="1"/>
          </p:cNvSpPr>
          <p:nvPr>
            <p:ph type="title"/>
          </p:nvPr>
        </p:nvSpPr>
        <p:spPr>
          <a:xfrm rot="-690514">
            <a:off x="2927865" y="2627890"/>
            <a:ext cx="3614775"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Conclusión</a:t>
            </a:r>
            <a:endParaRPr sz="6000" dirty="0"/>
          </a:p>
        </p:txBody>
      </p:sp>
      <p:sp>
        <p:nvSpPr>
          <p:cNvPr id="298" name="Google Shape;298;p30"/>
          <p:cNvSpPr txBox="1">
            <a:spLocks noGrp="1"/>
          </p:cNvSpPr>
          <p:nvPr>
            <p:ph type="title" idx="2"/>
          </p:nvPr>
        </p:nvSpPr>
        <p:spPr>
          <a:xfrm rot="-690391">
            <a:off x="3689704" y="1590851"/>
            <a:ext cx="1577607" cy="8740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4</a:t>
            </a:r>
            <a:endParaRPr dirty="0"/>
          </a:p>
        </p:txBody>
      </p:sp>
      <p:grpSp>
        <p:nvGrpSpPr>
          <p:cNvPr id="300" name="Google Shape;300;p30"/>
          <p:cNvGrpSpPr/>
          <p:nvPr/>
        </p:nvGrpSpPr>
        <p:grpSpPr>
          <a:xfrm>
            <a:off x="7562137" y="571484"/>
            <a:ext cx="330360" cy="489821"/>
            <a:chOff x="4508863" y="1528200"/>
            <a:chExt cx="318850" cy="472800"/>
          </a:xfrm>
        </p:grpSpPr>
        <p:sp>
          <p:nvSpPr>
            <p:cNvPr id="301" name="Google Shape;30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30"/>
          <p:cNvGrpSpPr/>
          <p:nvPr/>
        </p:nvGrpSpPr>
        <p:grpSpPr>
          <a:xfrm>
            <a:off x="8033609" y="621883"/>
            <a:ext cx="330360" cy="489821"/>
            <a:chOff x="4508863" y="1528200"/>
            <a:chExt cx="318850" cy="472800"/>
          </a:xfrm>
        </p:grpSpPr>
        <p:sp>
          <p:nvSpPr>
            <p:cNvPr id="306" name="Google Shape;306;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30"/>
          <p:cNvGrpSpPr/>
          <p:nvPr/>
        </p:nvGrpSpPr>
        <p:grpSpPr>
          <a:xfrm>
            <a:off x="4138906" y="628887"/>
            <a:ext cx="364318" cy="540221"/>
            <a:chOff x="4508863" y="1528200"/>
            <a:chExt cx="318850" cy="472800"/>
          </a:xfrm>
        </p:grpSpPr>
        <p:sp>
          <p:nvSpPr>
            <p:cNvPr id="311" name="Google Shape;311;p30"/>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0"/>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0"/>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0"/>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 name="Google Shape;315;p30"/>
          <p:cNvGrpSpPr/>
          <p:nvPr/>
        </p:nvGrpSpPr>
        <p:grpSpPr>
          <a:xfrm>
            <a:off x="1179360" y="3410221"/>
            <a:ext cx="1086896" cy="1083623"/>
            <a:chOff x="7043510" y="2506013"/>
            <a:chExt cx="941933" cy="939096"/>
          </a:xfrm>
        </p:grpSpPr>
        <p:sp>
          <p:nvSpPr>
            <p:cNvPr id="316" name="Google Shape;316;p30"/>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0"/>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0"/>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0"/>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0"/>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0"/>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0"/>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0"/>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0"/>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30"/>
          <p:cNvGrpSpPr/>
          <p:nvPr/>
        </p:nvGrpSpPr>
        <p:grpSpPr>
          <a:xfrm>
            <a:off x="552521" y="3271998"/>
            <a:ext cx="994419" cy="987553"/>
            <a:chOff x="6500275" y="2386225"/>
            <a:chExt cx="861790" cy="855840"/>
          </a:xfrm>
        </p:grpSpPr>
        <p:sp>
          <p:nvSpPr>
            <p:cNvPr id="329" name="Google Shape;329;p30"/>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0"/>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30"/>
          <p:cNvSpPr/>
          <p:nvPr/>
        </p:nvSpPr>
        <p:spPr>
          <a:xfrm>
            <a:off x="1952271" y="3239690"/>
            <a:ext cx="320212" cy="292514"/>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30"/>
          <p:cNvGrpSpPr/>
          <p:nvPr/>
        </p:nvGrpSpPr>
        <p:grpSpPr>
          <a:xfrm>
            <a:off x="596206" y="768097"/>
            <a:ext cx="1261363" cy="628990"/>
            <a:chOff x="3491529" y="3490033"/>
            <a:chExt cx="713441" cy="365585"/>
          </a:xfrm>
        </p:grpSpPr>
        <p:sp>
          <p:nvSpPr>
            <p:cNvPr id="333" name="Google Shape;333;p30"/>
            <p:cNvSpPr/>
            <p:nvPr/>
          </p:nvSpPr>
          <p:spPr>
            <a:xfrm>
              <a:off x="3540426" y="3536751"/>
              <a:ext cx="664544" cy="318867"/>
            </a:xfrm>
            <a:custGeom>
              <a:avLst/>
              <a:gdLst/>
              <a:ahLst/>
              <a:cxnLst/>
              <a:rect l="l" t="t" r="r" b="b"/>
              <a:pathLst>
                <a:path w="51237" h="24585" extrusionOk="0">
                  <a:moveTo>
                    <a:pt x="48168" y="1"/>
                  </a:moveTo>
                  <a:lnTo>
                    <a:pt x="0" y="10508"/>
                  </a:lnTo>
                  <a:lnTo>
                    <a:pt x="3103" y="24585"/>
                  </a:lnTo>
                  <a:lnTo>
                    <a:pt x="51237" y="14077"/>
                  </a:lnTo>
                  <a:lnTo>
                    <a:pt x="48168" y="1"/>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0"/>
            <p:cNvSpPr/>
            <p:nvPr/>
          </p:nvSpPr>
          <p:spPr>
            <a:xfrm>
              <a:off x="3491529" y="3490033"/>
              <a:ext cx="713441" cy="310722"/>
            </a:xfrm>
            <a:custGeom>
              <a:avLst/>
              <a:gdLst/>
              <a:ahLst/>
              <a:cxnLst/>
              <a:rect l="l" t="t" r="r" b="b"/>
              <a:pathLst>
                <a:path w="55007" h="23957" extrusionOk="0">
                  <a:moveTo>
                    <a:pt x="51171" y="0"/>
                  </a:moveTo>
                  <a:cubicBezTo>
                    <a:pt x="51171" y="0"/>
                    <a:pt x="25819" y="6157"/>
                    <a:pt x="10213" y="6157"/>
                  </a:cubicBezTo>
                  <a:cubicBezTo>
                    <a:pt x="5724" y="6157"/>
                    <a:pt x="2042" y="5648"/>
                    <a:pt x="1" y="4337"/>
                  </a:cubicBezTo>
                  <a:lnTo>
                    <a:pt x="1" y="4337"/>
                  </a:lnTo>
                  <a:lnTo>
                    <a:pt x="3837" y="21983"/>
                  </a:lnTo>
                  <a:cubicBezTo>
                    <a:pt x="6053" y="23407"/>
                    <a:pt x="9925" y="23956"/>
                    <a:pt x="14581" y="23956"/>
                  </a:cubicBezTo>
                  <a:cubicBezTo>
                    <a:pt x="30317" y="23956"/>
                    <a:pt x="55007" y="17679"/>
                    <a:pt x="55007" y="17679"/>
                  </a:cubicBezTo>
                  <a:lnTo>
                    <a:pt x="511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p:nvPr/>
          </p:nvSpPr>
          <p:spPr>
            <a:xfrm>
              <a:off x="4042287" y="3490033"/>
              <a:ext cx="162683" cy="253966"/>
            </a:xfrm>
            <a:custGeom>
              <a:avLst/>
              <a:gdLst/>
              <a:ahLst/>
              <a:cxnLst/>
              <a:rect l="l" t="t" r="r" b="b"/>
              <a:pathLst>
                <a:path w="12543" h="19581" extrusionOk="0">
                  <a:moveTo>
                    <a:pt x="8673" y="0"/>
                  </a:moveTo>
                  <a:lnTo>
                    <a:pt x="1" y="1902"/>
                  </a:lnTo>
                  <a:lnTo>
                    <a:pt x="3870" y="19581"/>
                  </a:lnTo>
                  <a:lnTo>
                    <a:pt x="12543" y="17679"/>
                  </a:lnTo>
                  <a:lnTo>
                    <a:pt x="8673" y="0"/>
                  </a:lnTo>
                  <a:close/>
                </a:path>
              </a:pathLst>
            </a:custGeom>
            <a:solidFill>
              <a:srgbClr val="A8D8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6" name="Google Shape;336;p30"/>
          <p:cNvSpPr/>
          <p:nvPr/>
        </p:nvSpPr>
        <p:spPr>
          <a:xfrm rot="1701045">
            <a:off x="7460094" y="3473052"/>
            <a:ext cx="1086839" cy="1098921"/>
          </a:xfrm>
          <a:custGeom>
            <a:avLst/>
            <a:gdLst/>
            <a:ahLst/>
            <a:cxnLst/>
            <a:rect l="l" t="t" r="r" b="b"/>
            <a:pathLst>
              <a:path w="38103" h="38522" extrusionOk="0">
                <a:moveTo>
                  <a:pt x="38103" y="15233"/>
                </a:moveTo>
                <a:cubicBezTo>
                  <a:pt x="38103" y="20987"/>
                  <a:pt x="36492" y="26406"/>
                  <a:pt x="32349" y="30570"/>
                </a:cubicBezTo>
                <a:cubicBezTo>
                  <a:pt x="27390" y="35550"/>
                  <a:pt x="23393" y="38521"/>
                  <a:pt x="16133" y="37433"/>
                </a:cubicBezTo>
                <a:cubicBezTo>
                  <a:pt x="8621" y="36282"/>
                  <a:pt x="4269" y="31846"/>
                  <a:pt x="1675" y="24879"/>
                </a:cubicBezTo>
                <a:cubicBezTo>
                  <a:pt x="587" y="21929"/>
                  <a:pt x="1" y="18079"/>
                  <a:pt x="1" y="14919"/>
                </a:cubicBezTo>
                <a:cubicBezTo>
                  <a:pt x="1" y="13915"/>
                  <a:pt x="231" y="11571"/>
                  <a:pt x="1675" y="11592"/>
                </a:cubicBezTo>
                <a:cubicBezTo>
                  <a:pt x="3118" y="11613"/>
                  <a:pt x="3453" y="14103"/>
                  <a:pt x="3621" y="15128"/>
                </a:cubicBezTo>
                <a:cubicBezTo>
                  <a:pt x="4688" y="21740"/>
                  <a:pt x="6236" y="27411"/>
                  <a:pt x="13204" y="29796"/>
                </a:cubicBezTo>
                <a:cubicBezTo>
                  <a:pt x="16133" y="30800"/>
                  <a:pt x="19251" y="31093"/>
                  <a:pt x="22305" y="30675"/>
                </a:cubicBezTo>
                <a:cubicBezTo>
                  <a:pt x="25611" y="30214"/>
                  <a:pt x="28582" y="26762"/>
                  <a:pt x="30759" y="24481"/>
                </a:cubicBezTo>
                <a:cubicBezTo>
                  <a:pt x="35592" y="19418"/>
                  <a:pt x="35969" y="12115"/>
                  <a:pt x="28666" y="9123"/>
                </a:cubicBezTo>
                <a:cubicBezTo>
                  <a:pt x="26365" y="8161"/>
                  <a:pt x="22619" y="7659"/>
                  <a:pt x="20108" y="8056"/>
                </a:cubicBezTo>
                <a:cubicBezTo>
                  <a:pt x="17681" y="8433"/>
                  <a:pt x="14354" y="11048"/>
                  <a:pt x="14878" y="13936"/>
                </a:cubicBezTo>
                <a:cubicBezTo>
                  <a:pt x="14898" y="14040"/>
                  <a:pt x="19732" y="10462"/>
                  <a:pt x="20276" y="10044"/>
                </a:cubicBezTo>
                <a:cubicBezTo>
                  <a:pt x="22096" y="8621"/>
                  <a:pt x="23268" y="12597"/>
                  <a:pt x="22849" y="13789"/>
                </a:cubicBezTo>
                <a:cubicBezTo>
                  <a:pt x="22556" y="16091"/>
                  <a:pt x="20862" y="17033"/>
                  <a:pt x="19167" y="18330"/>
                </a:cubicBezTo>
                <a:cubicBezTo>
                  <a:pt x="17598" y="19543"/>
                  <a:pt x="15212" y="22326"/>
                  <a:pt x="12973" y="21803"/>
                </a:cubicBezTo>
                <a:cubicBezTo>
                  <a:pt x="14919" y="20401"/>
                  <a:pt x="14459" y="18476"/>
                  <a:pt x="14501" y="16405"/>
                </a:cubicBezTo>
                <a:cubicBezTo>
                  <a:pt x="14522" y="15463"/>
                  <a:pt x="12890" y="13413"/>
                  <a:pt x="11885" y="13392"/>
                </a:cubicBezTo>
                <a:cubicBezTo>
                  <a:pt x="10149" y="14543"/>
                  <a:pt x="12973" y="19397"/>
                  <a:pt x="11760" y="20631"/>
                </a:cubicBezTo>
                <a:cubicBezTo>
                  <a:pt x="10065" y="18623"/>
                  <a:pt x="7324" y="16802"/>
                  <a:pt x="6048" y="14480"/>
                </a:cubicBezTo>
                <a:cubicBezTo>
                  <a:pt x="5399" y="13287"/>
                  <a:pt x="4897" y="9019"/>
                  <a:pt x="6864" y="8579"/>
                </a:cubicBezTo>
                <a:cubicBezTo>
                  <a:pt x="7847" y="8370"/>
                  <a:pt x="11509" y="12408"/>
                  <a:pt x="11572" y="11885"/>
                </a:cubicBezTo>
                <a:cubicBezTo>
                  <a:pt x="11906" y="9040"/>
                  <a:pt x="12639" y="6613"/>
                  <a:pt x="14459" y="4332"/>
                </a:cubicBezTo>
                <a:cubicBezTo>
                  <a:pt x="17932" y="1"/>
                  <a:pt x="24209" y="587"/>
                  <a:pt x="28980" y="2302"/>
                </a:cubicBezTo>
                <a:cubicBezTo>
                  <a:pt x="31658" y="3286"/>
                  <a:pt x="33939" y="5085"/>
                  <a:pt x="35508" y="7449"/>
                </a:cubicBezTo>
                <a:cubicBezTo>
                  <a:pt x="36261" y="8558"/>
                  <a:pt x="36847" y="9751"/>
                  <a:pt x="37266" y="11027"/>
                </a:cubicBezTo>
                <a:cubicBezTo>
                  <a:pt x="37642" y="12220"/>
                  <a:pt x="37475" y="14208"/>
                  <a:pt x="38082" y="15233"/>
                </a:cubicBezTo>
                <a:cubicBezTo>
                  <a:pt x="38103" y="15672"/>
                  <a:pt x="37873" y="14856"/>
                  <a:pt x="38103" y="15233"/>
                </a:cubicBezTo>
                <a:close/>
              </a:path>
            </a:pathLst>
          </a:custGeom>
          <a:solidFill>
            <a:srgbClr val="E48800">
              <a:alpha val="3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7332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758492" y="552664"/>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894249" y="522178"/>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Conclusión</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68057" y="1479708"/>
            <a:ext cx="7160328" cy="29016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1">
            <a:extLst>
              <a:ext uri="{FF2B5EF4-FFF2-40B4-BE49-F238E27FC236}">
                <a16:creationId xmlns:a16="http://schemas.microsoft.com/office/drawing/2014/main" id="{FA7AF821-6EE1-48AE-9D3F-7ED3309D2274}"/>
              </a:ext>
            </a:extLst>
          </p:cNvPr>
          <p:cNvSpPr>
            <a:spLocks noChangeArrowheads="1"/>
          </p:cNvSpPr>
          <p:nvPr/>
        </p:nvSpPr>
        <p:spPr bwMode="auto">
          <a:xfrm rot="10800000" flipV="1">
            <a:off x="1267553" y="1841300"/>
            <a:ext cx="635961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Equipo Pro</a:t>
            </a:r>
            <a:r>
              <a:rPr kumimoji="0" lang="es-EC" altLang="es-EC" sz="1800" b="0" i="0" u="none" strike="noStrike" cap="none" normalizeH="0" baseline="0" dirty="0">
                <a:ln>
                  <a:noFill/>
                </a:ln>
                <a:solidFill>
                  <a:schemeClr val="tx1"/>
                </a:solidFill>
                <a:effectLst/>
                <a:latin typeface="Arial" panose="020B0604020202020204" pitchFamily="34" charset="0"/>
              </a:rPr>
              <a:t>: Presenta un resumen final de sus argumentos y refuerza su postura (3-5 minutos).</a:t>
            </a:r>
          </a:p>
          <a:p>
            <a:pPr marL="0" marR="0" lvl="0" indent="0" algn="l" defTabSz="914400" rtl="0" eaLnBrk="0" fontAlgn="base" latinLnBrk="0" hangingPunct="0">
              <a:lnSpc>
                <a:spcPct val="100000"/>
              </a:lnSpc>
              <a:spcBef>
                <a:spcPct val="0"/>
              </a:spcBef>
              <a:spcAft>
                <a:spcPct val="0"/>
              </a:spcAft>
              <a:buClrTx/>
              <a:buSzTx/>
              <a:tabLst/>
            </a:pPr>
            <a:endParaRPr kumimoji="0" lang="es-EC" altLang="es-EC"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Equipo Contra</a:t>
            </a:r>
            <a:r>
              <a:rPr kumimoji="0" lang="es-EC" altLang="es-EC" sz="1800" b="0" i="0" u="none" strike="noStrike" cap="none" normalizeH="0" baseline="0" dirty="0">
                <a:ln>
                  <a:noFill/>
                </a:ln>
                <a:solidFill>
                  <a:schemeClr val="tx1"/>
                </a:solidFill>
                <a:effectLst/>
                <a:latin typeface="Arial" panose="020B0604020202020204" pitchFamily="34" charset="0"/>
              </a:rPr>
              <a:t>: Presenta un resumen final de sus argumentos y refuerza su postura (3-5 minutos).</a:t>
            </a:r>
          </a:p>
          <a:p>
            <a:pPr marL="0" marR="0" lvl="0" indent="0" algn="l" defTabSz="914400" rtl="0" eaLnBrk="0" fontAlgn="base" latinLnBrk="0" hangingPunct="0">
              <a:lnSpc>
                <a:spcPct val="100000"/>
              </a:lnSpc>
              <a:spcBef>
                <a:spcPct val="0"/>
              </a:spcBef>
              <a:spcAft>
                <a:spcPct val="0"/>
              </a:spcAft>
              <a:buClrTx/>
              <a:buSzTx/>
              <a:tabLst/>
            </a:pPr>
            <a:endParaRPr kumimoji="0" lang="es-EC" altLang="es-EC"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800" b="1" i="0" u="none" strike="noStrike" cap="none" normalizeH="0" baseline="0" dirty="0">
                <a:ln>
                  <a:noFill/>
                </a:ln>
                <a:solidFill>
                  <a:schemeClr val="tx1"/>
                </a:solidFill>
                <a:effectLst/>
                <a:latin typeface="Arial" panose="020B0604020202020204" pitchFamily="34" charset="0"/>
              </a:rPr>
              <a:t>Moderador</a:t>
            </a:r>
            <a:r>
              <a:rPr kumimoji="0" lang="es-EC" altLang="es-EC" sz="1800" b="0" i="0" u="none" strike="noStrike" cap="none" normalizeH="0" baseline="0" dirty="0">
                <a:ln>
                  <a:noFill/>
                </a:ln>
                <a:solidFill>
                  <a:schemeClr val="tx1"/>
                </a:solidFill>
                <a:effectLst/>
                <a:latin typeface="Arial" panose="020B0604020202020204" pitchFamily="34" charset="0"/>
              </a:rPr>
              <a:t>: Agradece a los participantes y al público, y da un cierre formal al debate. </a:t>
            </a:r>
          </a:p>
        </p:txBody>
      </p:sp>
      <p:cxnSp>
        <p:nvCxnSpPr>
          <p:cNvPr id="210" name="Conector recto de flecha 209">
            <a:extLst>
              <a:ext uri="{FF2B5EF4-FFF2-40B4-BE49-F238E27FC236}">
                <a16:creationId xmlns:a16="http://schemas.microsoft.com/office/drawing/2014/main" id="{50F62044-2602-4A2B-9EC5-72B1DAE4B1AB}"/>
              </a:ext>
            </a:extLst>
          </p:cNvPr>
          <p:cNvCxnSpPr>
            <a:cxnSpLocks/>
          </p:cNvCxnSpPr>
          <p:nvPr/>
        </p:nvCxnSpPr>
        <p:spPr>
          <a:xfrm>
            <a:off x="4410635" y="3886247"/>
            <a:ext cx="0" cy="4632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496791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758492" y="552664"/>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894249" y="522178"/>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Ejemplo: Conclusión</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68057" y="1479708"/>
            <a:ext cx="7160328" cy="29016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1">
            <a:extLst>
              <a:ext uri="{FF2B5EF4-FFF2-40B4-BE49-F238E27FC236}">
                <a16:creationId xmlns:a16="http://schemas.microsoft.com/office/drawing/2014/main" id="{FA7AF821-6EE1-48AE-9D3F-7ED3309D2274}"/>
              </a:ext>
            </a:extLst>
          </p:cNvPr>
          <p:cNvSpPr>
            <a:spLocks noChangeArrowheads="1"/>
          </p:cNvSpPr>
          <p:nvPr/>
        </p:nvSpPr>
        <p:spPr bwMode="auto">
          <a:xfrm rot="10800000" flipV="1">
            <a:off x="1267553" y="1748967"/>
            <a:ext cx="6359618"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Equipo Pro</a:t>
            </a:r>
            <a:r>
              <a:rPr kumimoji="0" lang="es-EC" altLang="es-EC" sz="1200" b="0" i="0" u="none" strike="noStrike" cap="none" normalizeH="0" baseline="0" dirty="0">
                <a:ln>
                  <a:noFill/>
                </a:ln>
                <a:solidFill>
                  <a:schemeClr val="tx1"/>
                </a:solidFill>
                <a:effectLst/>
                <a:latin typeface="Arial" panose="020B0604020202020204" pitchFamily="34" charset="0"/>
              </a:rPr>
              <a:t>: </a:t>
            </a:r>
            <a:r>
              <a:rPr lang="es-EC" sz="1200" dirty="0"/>
              <a:t>Sin el involucramiento y el apoyo de la familia, muchos niños podrían enfrentar desafíos significativos que impacten negativamente su rendimiento y bienestar. Por lo tanto, es esencial reconocer y fomentar el papel activo de la familia en el proceso educativo para maximizar el potencial de cada niño.</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C" altLang="es-EC"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Equipo Contra: Depender</a:t>
            </a:r>
            <a:r>
              <a:rPr lang="es-EC" sz="1200" dirty="0"/>
              <a:t> demasiado de la influencia familiar puede exacerbar las desigualdades y limitar el acceso a una educación de calidad para todos los estudiantes. Es fundamental que el sistema educativo sea robusto y inclusivo para asegurar que todos los niños, sin importar su entorno familiar, tengan acceso a una educación equitativa y de alta calidad. Por lo tanto, el enfoque debe estar en fortalecer el sistema educativo para que pueda cumplir con su misión de educar a todos los estudiantes de manera justa y efectiva.</a:t>
            </a:r>
          </a:p>
          <a:p>
            <a:pPr marL="0" marR="0" lvl="0" indent="0" algn="l" defTabSz="914400" rtl="0" eaLnBrk="0" fontAlgn="base" latinLnBrk="0" hangingPunct="0">
              <a:lnSpc>
                <a:spcPct val="100000"/>
              </a:lnSpc>
              <a:spcBef>
                <a:spcPct val="0"/>
              </a:spcBef>
              <a:spcAft>
                <a:spcPct val="0"/>
              </a:spcAft>
              <a:buClrTx/>
              <a:buSzTx/>
              <a:tabLst/>
            </a:pPr>
            <a:endParaRPr lang="es-EC" sz="1200" dirty="0"/>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Moderador</a:t>
            </a:r>
            <a:r>
              <a:rPr kumimoji="0" lang="es-EC" altLang="es-EC" sz="1200" b="0" i="0" u="none" strike="noStrike" cap="none" normalizeH="0" baseline="0" dirty="0">
                <a:ln>
                  <a:noFill/>
                </a:ln>
                <a:solidFill>
                  <a:schemeClr val="tx1"/>
                </a:solidFill>
                <a:effectLst/>
                <a:latin typeface="Arial" panose="020B0604020202020204" pitchFamily="34" charset="0"/>
              </a:rPr>
              <a:t>: Agradece a los participantes y al público, y da un cierre formal al debate. </a:t>
            </a:r>
          </a:p>
        </p:txBody>
      </p:sp>
    </p:spTree>
    <p:extLst>
      <p:ext uri="{BB962C8B-B14F-4D97-AF65-F5344CB8AC3E}">
        <p14:creationId xmlns:p14="http://schemas.microsoft.com/office/powerpoint/2010/main" val="3901116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grpSp>
        <p:nvGrpSpPr>
          <p:cNvPr id="1289" name="Google Shape;1289;p44"/>
          <p:cNvGrpSpPr/>
          <p:nvPr/>
        </p:nvGrpSpPr>
        <p:grpSpPr>
          <a:xfrm>
            <a:off x="2758492" y="552664"/>
            <a:ext cx="3529680" cy="882422"/>
            <a:chOff x="4465454" y="3403048"/>
            <a:chExt cx="3912955" cy="1096879"/>
          </a:xfrm>
        </p:grpSpPr>
        <p:sp>
          <p:nvSpPr>
            <p:cNvPr id="1290" name="Google Shape;1290;p44"/>
            <p:cNvSpPr/>
            <p:nvPr/>
          </p:nvSpPr>
          <p:spPr>
            <a:xfrm>
              <a:off x="4483104" y="3403052"/>
              <a:ext cx="3860790" cy="1096875"/>
            </a:xfrm>
            <a:custGeom>
              <a:avLst/>
              <a:gdLst/>
              <a:ahLst/>
              <a:cxnLst/>
              <a:rect l="l" t="t" r="r" b="b"/>
              <a:pathLst>
                <a:path w="160883" h="43875" extrusionOk="0">
                  <a:moveTo>
                    <a:pt x="0" y="0"/>
                  </a:moveTo>
                  <a:lnTo>
                    <a:pt x="341" y="39782"/>
                  </a:lnTo>
                  <a:lnTo>
                    <a:pt x="160883" y="43875"/>
                  </a:lnTo>
                  <a:lnTo>
                    <a:pt x="160883" y="1513"/>
                  </a:lnTo>
                  <a:close/>
                </a:path>
              </a:pathLst>
            </a:custGeom>
            <a:solidFill>
              <a:srgbClr val="A5B7C6">
                <a:alpha val="23560"/>
              </a:srgbClr>
            </a:solidFill>
            <a:ln>
              <a:noFill/>
            </a:ln>
          </p:spPr>
        </p:sp>
        <p:grpSp>
          <p:nvGrpSpPr>
            <p:cNvPr id="1291" name="Google Shape;1291;p44"/>
            <p:cNvGrpSpPr/>
            <p:nvPr/>
          </p:nvGrpSpPr>
          <p:grpSpPr>
            <a:xfrm>
              <a:off x="4465454" y="3403048"/>
              <a:ext cx="3912955" cy="992933"/>
              <a:chOff x="5758371" y="2649126"/>
              <a:chExt cx="2217600" cy="479400"/>
            </a:xfrm>
          </p:grpSpPr>
          <p:sp>
            <p:nvSpPr>
              <p:cNvPr id="1292" name="Google Shape;1292;p44"/>
              <p:cNvSpPr/>
              <p:nvPr/>
            </p:nvSpPr>
            <p:spPr>
              <a:xfrm>
                <a:off x="5758371" y="2649126"/>
                <a:ext cx="2217600" cy="479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4"/>
              <p:cNvSpPr/>
              <p:nvPr/>
            </p:nvSpPr>
            <p:spPr>
              <a:xfrm>
                <a:off x="5758372" y="2649126"/>
                <a:ext cx="221100" cy="479400"/>
              </a:xfrm>
              <a:prstGeom prst="rect">
                <a:avLst/>
              </a:prstGeom>
              <a:solidFill>
                <a:srgbClr val="00C3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5" name="Google Shape;1295;p44"/>
          <p:cNvSpPr txBox="1">
            <a:spLocks noGrp="1"/>
          </p:cNvSpPr>
          <p:nvPr>
            <p:ph type="title"/>
          </p:nvPr>
        </p:nvSpPr>
        <p:spPr>
          <a:xfrm>
            <a:off x="1894249" y="522178"/>
            <a:ext cx="5457000" cy="8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Ejemplo: Conclusión</a:t>
            </a:r>
            <a:endParaRPr sz="4800" dirty="0"/>
          </a:p>
        </p:txBody>
      </p:sp>
      <p:grpSp>
        <p:nvGrpSpPr>
          <p:cNvPr id="1297" name="Google Shape;1297;p44"/>
          <p:cNvGrpSpPr/>
          <p:nvPr/>
        </p:nvGrpSpPr>
        <p:grpSpPr>
          <a:xfrm rot="-272890">
            <a:off x="8454293" y="-475430"/>
            <a:ext cx="1051658" cy="1049790"/>
            <a:chOff x="6184211" y="3374741"/>
            <a:chExt cx="941234" cy="939562"/>
          </a:xfrm>
        </p:grpSpPr>
        <p:sp>
          <p:nvSpPr>
            <p:cNvPr id="1298" name="Google Shape;1298;p44"/>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4"/>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4"/>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4"/>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4"/>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4"/>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4"/>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4"/>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4"/>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4"/>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4"/>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9" name="Google Shape;1309;p44"/>
          <p:cNvGrpSpPr/>
          <p:nvPr/>
        </p:nvGrpSpPr>
        <p:grpSpPr>
          <a:xfrm>
            <a:off x="8416059" y="4156421"/>
            <a:ext cx="978253" cy="961769"/>
            <a:chOff x="5290308" y="3500646"/>
            <a:chExt cx="875551" cy="860798"/>
          </a:xfrm>
        </p:grpSpPr>
        <p:sp>
          <p:nvSpPr>
            <p:cNvPr id="1310" name="Google Shape;1310;p44"/>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4"/>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4"/>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4"/>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4"/>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4"/>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4"/>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4"/>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4"/>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4"/>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4"/>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4"/>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4"/>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4"/>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4"/>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4"/>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4"/>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4"/>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4"/>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4"/>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4"/>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4"/>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4"/>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4"/>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4"/>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4"/>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4"/>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4"/>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4"/>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4"/>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4"/>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4"/>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4"/>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4"/>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4"/>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4"/>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4"/>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4"/>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4"/>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4"/>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4"/>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4"/>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4"/>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4"/>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4"/>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4"/>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4"/>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4"/>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4"/>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4"/>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4"/>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4"/>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4"/>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4"/>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4"/>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4"/>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4"/>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4"/>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4"/>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4"/>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4"/>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4"/>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4"/>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4"/>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4"/>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4"/>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4"/>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4"/>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4"/>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4"/>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4"/>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4"/>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4"/>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4"/>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4"/>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4"/>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4"/>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4"/>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4"/>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4"/>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4"/>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4"/>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4"/>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4"/>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4"/>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4"/>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4"/>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4"/>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4"/>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4"/>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4"/>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4"/>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4"/>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4"/>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4"/>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4"/>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4"/>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4"/>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4"/>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4"/>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4"/>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4"/>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4"/>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4"/>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4"/>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4"/>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4"/>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4"/>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4"/>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4"/>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4"/>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4"/>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4"/>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4"/>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4"/>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4"/>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4"/>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4"/>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4"/>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4"/>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4"/>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4"/>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4"/>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44"/>
          <p:cNvGrpSpPr/>
          <p:nvPr/>
        </p:nvGrpSpPr>
        <p:grpSpPr>
          <a:xfrm>
            <a:off x="-288829" y="254159"/>
            <a:ext cx="1205609" cy="1068749"/>
            <a:chOff x="683398" y="2777187"/>
            <a:chExt cx="876552" cy="777046"/>
          </a:xfrm>
        </p:grpSpPr>
        <p:sp>
          <p:nvSpPr>
            <p:cNvPr id="1489" name="Google Shape;1489;p44"/>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2" name="Google Shape;1492;p44"/>
          <p:cNvGrpSpPr/>
          <p:nvPr/>
        </p:nvGrpSpPr>
        <p:grpSpPr>
          <a:xfrm>
            <a:off x="-248370" y="4381319"/>
            <a:ext cx="1205573" cy="891039"/>
            <a:chOff x="3301878" y="2654755"/>
            <a:chExt cx="819004" cy="605284"/>
          </a:xfrm>
        </p:grpSpPr>
        <p:sp>
          <p:nvSpPr>
            <p:cNvPr id="1493" name="Google Shape;1493;p44"/>
            <p:cNvSpPr/>
            <p:nvPr/>
          </p:nvSpPr>
          <p:spPr>
            <a:xfrm>
              <a:off x="3307935" y="2790603"/>
              <a:ext cx="800405" cy="469436"/>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A5B7C6">
                <a:alpha val="23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3301878" y="2654755"/>
              <a:ext cx="819004" cy="605284"/>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rgbClr val="C7F1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3301878" y="2804027"/>
              <a:ext cx="200763" cy="456012"/>
            </a:xfrm>
            <a:custGeom>
              <a:avLst/>
              <a:gdLst/>
              <a:ahLst/>
              <a:cxnLst/>
              <a:rect l="l" t="t" r="r" b="b"/>
              <a:pathLst>
                <a:path w="15479" h="35159" extrusionOk="0">
                  <a:moveTo>
                    <a:pt x="10275" y="0"/>
                  </a:moveTo>
                  <a:lnTo>
                    <a:pt x="1" y="1034"/>
                  </a:lnTo>
                  <a:lnTo>
                    <a:pt x="5204" y="35159"/>
                  </a:lnTo>
                  <a:lnTo>
                    <a:pt x="15478" y="34124"/>
                  </a:lnTo>
                  <a:lnTo>
                    <a:pt x="10275" y="0"/>
                  </a:lnTo>
                  <a:close/>
                </a:path>
              </a:pathLst>
            </a:custGeom>
            <a:solidFill>
              <a:srgbClr val="B9E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ángulo 3">
            <a:extLst>
              <a:ext uri="{FF2B5EF4-FFF2-40B4-BE49-F238E27FC236}">
                <a16:creationId xmlns:a16="http://schemas.microsoft.com/office/drawing/2014/main" id="{B7D6D35C-BB9C-4A69-9824-FE9F04B0E707}"/>
              </a:ext>
            </a:extLst>
          </p:cNvPr>
          <p:cNvSpPr/>
          <p:nvPr/>
        </p:nvSpPr>
        <p:spPr>
          <a:xfrm>
            <a:off x="768057" y="1479708"/>
            <a:ext cx="7160328" cy="29016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endParaRPr lang="es-EC" sz="2400" dirty="0"/>
          </a:p>
        </p:txBody>
      </p:sp>
      <p:sp>
        <p:nvSpPr>
          <p:cNvPr id="3" name="Rectangle 1">
            <a:extLst>
              <a:ext uri="{FF2B5EF4-FFF2-40B4-BE49-F238E27FC236}">
                <a16:creationId xmlns:a16="http://schemas.microsoft.com/office/drawing/2014/main" id="{FA7AF821-6EE1-48AE-9D3F-7ED3309D2274}"/>
              </a:ext>
            </a:extLst>
          </p:cNvPr>
          <p:cNvSpPr>
            <a:spLocks noChangeArrowheads="1"/>
          </p:cNvSpPr>
          <p:nvPr/>
        </p:nvSpPr>
        <p:spPr bwMode="auto">
          <a:xfrm rot="10800000" flipV="1">
            <a:off x="1039196" y="1644164"/>
            <a:ext cx="635961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lang="es-EC" sz="1200" dirty="0"/>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sz="1200" b="1" i="0" u="none" strike="noStrike" cap="none" normalizeH="0" baseline="0" dirty="0">
                <a:ln>
                  <a:noFill/>
                </a:ln>
                <a:solidFill>
                  <a:schemeClr val="tx1"/>
                </a:solidFill>
                <a:effectLst/>
                <a:latin typeface="Arial" panose="020B0604020202020204" pitchFamily="34" charset="0"/>
              </a:rPr>
              <a:t>Moderador</a:t>
            </a:r>
            <a:r>
              <a:rPr kumimoji="0" lang="es-EC" altLang="es-EC" sz="1200" b="0" i="0" u="none" strike="noStrike" cap="none" normalizeH="0" baseline="0" dirty="0">
                <a:ln>
                  <a:noFill/>
                </a:ln>
                <a:solidFill>
                  <a:schemeClr val="tx1"/>
                </a:solidFill>
                <a:effectLst/>
                <a:latin typeface="Arial" panose="020B0604020202020204" pitchFamily="34" charset="0"/>
              </a:rPr>
              <a:t>: Agradece a los participantes y al público, y da un cierre formal al debate.</a:t>
            </a:r>
          </a:p>
          <a:p>
            <a:pPr marL="0" marR="0" lvl="0" indent="0" algn="l" defTabSz="914400" rtl="0" eaLnBrk="0" fontAlgn="base" latinLnBrk="0" hangingPunct="0">
              <a:lnSpc>
                <a:spcPct val="100000"/>
              </a:lnSpc>
              <a:spcBef>
                <a:spcPct val="0"/>
              </a:spcBef>
              <a:spcAft>
                <a:spcPct val="0"/>
              </a:spcAft>
              <a:buClrTx/>
              <a:buSzTx/>
              <a:buFontTx/>
              <a:buChar char="•"/>
              <a:tabLst/>
            </a:pPr>
            <a:endParaRPr lang="es-EC" altLang="es-EC" sz="12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s-EC" altLang="es-EC" sz="1200" b="1" i="0" u="sng" strike="noStrike" cap="none" normalizeH="0" baseline="0" dirty="0">
                <a:ln>
                  <a:noFill/>
                </a:ln>
                <a:solidFill>
                  <a:schemeClr val="tx1"/>
                </a:solidFill>
                <a:effectLst/>
                <a:latin typeface="Arial" panose="020B0604020202020204" pitchFamily="34" charset="0"/>
              </a:rPr>
              <a:t>Ejemplo:  </a:t>
            </a:r>
          </a:p>
          <a:p>
            <a:pPr marL="0" marR="0" lvl="0" indent="0" algn="l" defTabSz="914400" rtl="0" eaLnBrk="0" fontAlgn="base" latinLnBrk="0" hangingPunct="0">
              <a:lnSpc>
                <a:spcPct val="100000"/>
              </a:lnSpc>
              <a:spcBef>
                <a:spcPct val="0"/>
              </a:spcBef>
              <a:spcAft>
                <a:spcPct val="0"/>
              </a:spcAft>
              <a:buClrTx/>
              <a:buSzTx/>
              <a:tabLst/>
            </a:pPr>
            <a:endParaRPr kumimoji="0" lang="es-EC" altLang="es-EC" sz="12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es-EC" sz="1200" dirty="0"/>
              <a:t>Gracias a todos los participantes por sus valiosos aportes y al público por su atención. Ha sido un debate enriquecedor sobre la importancia de la familia en la educación. Apreciamos el esfuerzo y las ideas compartidas. Este debate queda formalmente cerrado. ¡Hasta la próxima!</a:t>
            </a:r>
            <a:endParaRPr lang="es-EC" altLang="es-EC" sz="1200" b="1" u="sng"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s-EC" altLang="es-EC" sz="1200" b="1" i="0" u="sng"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02336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3"/>
        <p:cNvGrpSpPr/>
        <p:nvPr/>
      </p:nvGrpSpPr>
      <p:grpSpPr>
        <a:xfrm>
          <a:off x="0" y="0"/>
          <a:ext cx="0" cy="0"/>
          <a:chOff x="0" y="0"/>
          <a:chExt cx="0" cy="0"/>
        </a:xfrm>
      </p:grpSpPr>
      <p:grpSp>
        <p:nvGrpSpPr>
          <p:cNvPr id="2704" name="Google Shape;2704;p53"/>
          <p:cNvGrpSpPr/>
          <p:nvPr/>
        </p:nvGrpSpPr>
        <p:grpSpPr>
          <a:xfrm>
            <a:off x="563608" y="598236"/>
            <a:ext cx="2148035" cy="585711"/>
            <a:chOff x="611550" y="2773950"/>
            <a:chExt cx="2698875" cy="344475"/>
          </a:xfrm>
        </p:grpSpPr>
        <p:sp>
          <p:nvSpPr>
            <p:cNvPr id="2705" name="Google Shape;2705;p53"/>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36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53"/>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36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7" name="Google Shape;2707;p53"/>
          <p:cNvSpPr txBox="1">
            <a:spLocks noGrp="1"/>
          </p:cNvSpPr>
          <p:nvPr>
            <p:ph type="title"/>
          </p:nvPr>
        </p:nvSpPr>
        <p:spPr>
          <a:xfrm>
            <a:off x="715900" y="605650"/>
            <a:ext cx="6117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Linkografía</a:t>
            </a:r>
            <a:endParaRPr dirty="0"/>
          </a:p>
        </p:txBody>
      </p:sp>
      <p:grpSp>
        <p:nvGrpSpPr>
          <p:cNvPr id="2709" name="Google Shape;2709;p53"/>
          <p:cNvGrpSpPr/>
          <p:nvPr/>
        </p:nvGrpSpPr>
        <p:grpSpPr>
          <a:xfrm rot="-4881340" flipH="1">
            <a:off x="7469094" y="1269825"/>
            <a:ext cx="978029" cy="456756"/>
            <a:chOff x="2358590" y="2770261"/>
            <a:chExt cx="701327" cy="327531"/>
          </a:xfrm>
        </p:grpSpPr>
        <p:sp>
          <p:nvSpPr>
            <p:cNvPr id="2710" name="Google Shape;2710;p5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5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5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816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3" name="Google Shape;2713;p53"/>
          <p:cNvGrpSpPr/>
          <p:nvPr/>
        </p:nvGrpSpPr>
        <p:grpSpPr>
          <a:xfrm rot="-4881340" flipH="1">
            <a:off x="6972941" y="1263974"/>
            <a:ext cx="978029" cy="456756"/>
            <a:chOff x="2358590" y="2770261"/>
            <a:chExt cx="701327" cy="327531"/>
          </a:xfrm>
        </p:grpSpPr>
        <p:sp>
          <p:nvSpPr>
            <p:cNvPr id="2714" name="Google Shape;2714;p5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5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5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CB8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7" name="Google Shape;2717;p53"/>
          <p:cNvGrpSpPr/>
          <p:nvPr/>
        </p:nvGrpSpPr>
        <p:grpSpPr>
          <a:xfrm rot="-4881340" flipH="1">
            <a:off x="6426378" y="1257529"/>
            <a:ext cx="978029" cy="456756"/>
            <a:chOff x="2358590" y="2770261"/>
            <a:chExt cx="701327" cy="327531"/>
          </a:xfrm>
        </p:grpSpPr>
        <p:sp>
          <p:nvSpPr>
            <p:cNvPr id="2718" name="Google Shape;2718;p5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5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60D6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1" name="Google Shape;2721;p53"/>
          <p:cNvSpPr/>
          <p:nvPr/>
        </p:nvSpPr>
        <p:spPr>
          <a:xfrm rot="5577678" flipH="1">
            <a:off x="575832" y="4075104"/>
            <a:ext cx="561488" cy="73046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22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Rectángulo 3">
            <a:extLst>
              <a:ext uri="{FF2B5EF4-FFF2-40B4-BE49-F238E27FC236}">
                <a16:creationId xmlns:a16="http://schemas.microsoft.com/office/drawing/2014/main" id="{90E17F2C-AD55-4F70-8A3B-C36CC786A738}"/>
              </a:ext>
            </a:extLst>
          </p:cNvPr>
          <p:cNvSpPr/>
          <p:nvPr/>
        </p:nvSpPr>
        <p:spPr>
          <a:xfrm>
            <a:off x="573389" y="1468915"/>
            <a:ext cx="5562406" cy="14092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dirty="0">
                <a:hlinkClick r:id="rId3"/>
              </a:rPr>
              <a:t>https://innovaciondocente.udd.cl/files/2021/06/debate.pdf</a:t>
            </a:r>
            <a:endParaRPr lang="es-EC" dirty="0"/>
          </a:p>
          <a:p>
            <a:pPr algn="ctr"/>
            <a:endParaRPr lang="es-EC" dirty="0"/>
          </a:p>
        </p:txBody>
      </p:sp>
    </p:spTree>
  </p:cSld>
  <p:clrMapOvr>
    <a:masterClrMapping/>
  </p:clrMapOvr>
</p:sld>
</file>

<file path=ppt/theme/theme1.xml><?xml version="1.0" encoding="utf-8"?>
<a:theme xmlns:a="http://schemas.openxmlformats.org/drawingml/2006/main" name="Volicy Bulletin Board Thesis by Slidesgo">
  <a:themeElements>
    <a:clrScheme name="Simple Light">
      <a:dk1>
        <a:srgbClr val="000000"/>
      </a:dk1>
      <a:lt1>
        <a:srgbClr val="FFFFFF"/>
      </a:lt1>
      <a:dk2>
        <a:srgbClr val="595959"/>
      </a:dk2>
      <a:lt2>
        <a:srgbClr val="FDA421"/>
      </a:lt2>
      <a:accent1>
        <a:srgbClr val="C4F150"/>
      </a:accent1>
      <a:accent2>
        <a:srgbClr val="FFE638"/>
      </a:accent2>
      <a:accent3>
        <a:srgbClr val="5EA5F2"/>
      </a:accent3>
      <a:accent4>
        <a:srgbClr val="89E1D0"/>
      </a:accent4>
      <a:accent5>
        <a:srgbClr val="FFD1D1"/>
      </a:accent5>
      <a:accent6>
        <a:srgbClr val="FD4D8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TotalTime>
  <Words>1724</Words>
  <Application>Microsoft Office PowerPoint</Application>
  <PresentationFormat>Presentación en pantalla (16:9)</PresentationFormat>
  <Paragraphs>132</Paragraphs>
  <Slides>23</Slides>
  <Notes>23</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23</vt:i4>
      </vt:variant>
    </vt:vector>
  </HeadingPairs>
  <TitlesOfParts>
    <vt:vector size="35" baseType="lpstr">
      <vt:lpstr>Arial</vt:lpstr>
      <vt:lpstr>Arial cuerpo</vt:lpstr>
      <vt:lpstr>Roboto</vt:lpstr>
      <vt:lpstr>Symbol</vt:lpstr>
      <vt:lpstr>Wingdings</vt:lpstr>
      <vt:lpstr>Nunito</vt:lpstr>
      <vt:lpstr>Livvic</vt:lpstr>
      <vt:lpstr>Montserrat</vt:lpstr>
      <vt:lpstr>Cambria</vt:lpstr>
      <vt:lpstr>Just Another Hand</vt:lpstr>
      <vt:lpstr>Roboto Condensed Light</vt:lpstr>
      <vt:lpstr>Volicy Bulletin Board Thesis by Slidesgo</vt:lpstr>
      <vt:lpstr>Debate Académico</vt:lpstr>
      <vt:lpstr>¿Qué es un debate académico?</vt:lpstr>
      <vt:lpstr>Utilidad pedagógica del debate</vt:lpstr>
      <vt:lpstr>Integrantes</vt:lpstr>
      <vt:lpstr>Presentación de PowerPoint</vt:lpstr>
      <vt:lpstr>PROTOCOLO DEL DEBATE</vt:lpstr>
      <vt:lpstr>Apertura</vt:lpstr>
      <vt:lpstr>Apertura</vt:lpstr>
      <vt:lpstr>Ejemplo de presentación</vt:lpstr>
      <vt:lpstr>Ejemplo del tiempo y reglas por parte del moderador</vt:lpstr>
      <vt:lpstr>Cuerpo del debate</vt:lpstr>
      <vt:lpstr>Cuerpo</vt:lpstr>
      <vt:lpstr>Ejemplo:  Primera Ronda de Argumentos (Presentación) </vt:lpstr>
      <vt:lpstr>Cuerpo</vt:lpstr>
      <vt:lpstr>Ejemplo:  Segunda Ronda de Argumentos (Respuestas) </vt:lpstr>
      <vt:lpstr>Sesión de preguntas y respuestas</vt:lpstr>
      <vt:lpstr>Preguntas y respuestas</vt:lpstr>
      <vt:lpstr>Ejemplo</vt:lpstr>
      <vt:lpstr>Conclusión</vt:lpstr>
      <vt:lpstr>Conclusión</vt:lpstr>
      <vt:lpstr>Ejemplo: Conclusión</vt:lpstr>
      <vt:lpstr>Ejemplo: Conclusión</vt:lpstr>
      <vt:lpstr>Linkografía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 Académico</dc:title>
  <dc:creator>HP LAPTOP</dc:creator>
  <cp:lastModifiedBy>ZONA INFORMATICA</cp:lastModifiedBy>
  <cp:revision>27</cp:revision>
  <dcterms:modified xsi:type="dcterms:W3CDTF">2025-04-03T01:12:01Z</dcterms:modified>
</cp:coreProperties>
</file>