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11"/>
  </p:notesMasterIdLst>
  <p:sldIdLst>
    <p:sldId id="256" r:id="rId2"/>
    <p:sldId id="258" r:id="rId3"/>
    <p:sldId id="259" r:id="rId4"/>
    <p:sldId id="288" r:id="rId5"/>
    <p:sldId id="260" r:id="rId6"/>
    <p:sldId id="263" r:id="rId7"/>
    <p:sldId id="264" r:id="rId8"/>
    <p:sldId id="265" r:id="rId9"/>
    <p:sldId id="268" r:id="rId10"/>
  </p:sldIdLst>
  <p:sldSz cx="9144000" cy="5143500" type="screen16x9"/>
  <p:notesSz cx="6858000" cy="9144000"/>
  <p:embeddedFontLst>
    <p:embeddedFont>
      <p:font typeface="Barlow Semi Condensed ExtraBold" panose="00000906000000000000" pitchFamily="2" charset="0"/>
      <p:bold r:id="rId12"/>
      <p:boldItalic r:id="rId13"/>
    </p:embeddedFont>
    <p:embeddedFont>
      <p:font typeface="Catamaran" panose="020B0604020202020204" charset="0"/>
      <p:regular r:id="rId14"/>
      <p:bold r:id="rId15"/>
    </p:embeddedFont>
    <p:embeddedFont>
      <p:font typeface="Open Sans" panose="020B0606030504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D550DA-6618-4BE2-A7B3-B20162AD79C8}">
  <a:tblStyle styleId="{A7D550DA-6618-4BE2-A7B3-B20162AD79C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8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d362d286f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d362d286f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c48c152c6a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1c48c152c6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1c48c152c6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1c48c152c6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1c48c152c6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1c48c152c6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5469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c48c152c6a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c48c152c6a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1c48c152c6a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1c48c152c6a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1c48c152c6a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1c48c152c6a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1c48c152c6a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1c48c152c6a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e2812c4e9a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e2812c4e9a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720000" y="1474500"/>
            <a:ext cx="4846200" cy="21945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Clr>
                <a:srgbClr val="191919"/>
              </a:buClr>
              <a:buSzPts val="5200"/>
              <a:buNone/>
              <a:defRPr sz="6500">
                <a:latin typeface="Barlow Semi Condensed ExtraBold"/>
                <a:ea typeface="Barlow Semi Condensed ExtraBold"/>
                <a:cs typeface="Barlow Semi Condensed ExtraBold"/>
                <a:sym typeface="Barlow Semi Condensed ExtraBold"/>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3"/>
          <p:cNvSpPr txBox="1">
            <a:spLocks noGrp="1"/>
          </p:cNvSpPr>
          <p:nvPr>
            <p:ph type="title"/>
          </p:nvPr>
        </p:nvSpPr>
        <p:spPr>
          <a:xfrm>
            <a:off x="1828800" y="2023050"/>
            <a:ext cx="5486400" cy="1097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7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title" idx="2" hasCustomPrompt="1"/>
          </p:nvPr>
        </p:nvSpPr>
        <p:spPr>
          <a:xfrm>
            <a:off x="3869725" y="1089725"/>
            <a:ext cx="1404600" cy="933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7500">
                <a:solidFill>
                  <a:schemeClr val="dk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4"/>
          <p:cNvSpPr txBox="1">
            <a:spLocks noGrp="1"/>
          </p:cNvSpPr>
          <p:nvPr>
            <p:ph type="title"/>
          </p:nvPr>
        </p:nvSpPr>
        <p:spPr>
          <a:xfrm>
            <a:off x="720000" y="331645"/>
            <a:ext cx="7704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 name="Google Shape;18;p4"/>
          <p:cNvSpPr txBox="1">
            <a:spLocks noGrp="1"/>
          </p:cNvSpPr>
          <p:nvPr>
            <p:ph type="body" idx="1"/>
          </p:nvPr>
        </p:nvSpPr>
        <p:spPr>
          <a:xfrm>
            <a:off x="720000" y="1152475"/>
            <a:ext cx="7704000" cy="1371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2"/>
              </a:buClr>
              <a:buSzPts val="1400"/>
              <a:buFont typeface="Arial"/>
              <a:buChar char="●"/>
              <a:defRPr sz="1250"/>
            </a:lvl1pPr>
            <a:lvl2pPr marL="914400" lvl="1" indent="-317500" rtl="0">
              <a:lnSpc>
                <a:spcPct val="115000"/>
              </a:lnSpc>
              <a:spcBef>
                <a:spcPts val="0"/>
              </a:spcBef>
              <a:spcAft>
                <a:spcPts val="0"/>
              </a:spcAft>
              <a:buSzPts val="1400"/>
              <a:buFont typeface="Arial"/>
              <a:buChar char="○"/>
              <a:defRPr/>
            </a:lvl2pPr>
            <a:lvl3pPr marL="1371600" lvl="2" indent="-317500" rtl="0">
              <a:lnSpc>
                <a:spcPct val="115000"/>
              </a:lnSpc>
              <a:spcBef>
                <a:spcPts val="0"/>
              </a:spcBef>
              <a:spcAft>
                <a:spcPts val="0"/>
              </a:spcAft>
              <a:buSzPts val="1400"/>
              <a:buFont typeface="Arial"/>
              <a:buChar char="■"/>
              <a:defRPr/>
            </a:lvl3pPr>
            <a:lvl4pPr marL="1828800" lvl="3" indent="-317500" rtl="0">
              <a:lnSpc>
                <a:spcPct val="115000"/>
              </a:lnSpc>
              <a:spcBef>
                <a:spcPts val="0"/>
              </a:spcBef>
              <a:spcAft>
                <a:spcPts val="0"/>
              </a:spcAft>
              <a:buSzPts val="1400"/>
              <a:buFont typeface="Arial"/>
              <a:buChar char="●"/>
              <a:defRPr/>
            </a:lvl4pPr>
            <a:lvl5pPr marL="2286000" lvl="4" indent="-317500" rtl="0">
              <a:lnSpc>
                <a:spcPct val="115000"/>
              </a:lnSpc>
              <a:spcBef>
                <a:spcPts val="0"/>
              </a:spcBef>
              <a:spcAft>
                <a:spcPts val="0"/>
              </a:spcAft>
              <a:buSzPts val="1400"/>
              <a:buFont typeface="Arial"/>
              <a:buChar char="○"/>
              <a:defRPr/>
            </a:lvl5pPr>
            <a:lvl6pPr marL="2743200" lvl="5" indent="-317500" rtl="0">
              <a:lnSpc>
                <a:spcPct val="115000"/>
              </a:lnSpc>
              <a:spcBef>
                <a:spcPts val="0"/>
              </a:spcBef>
              <a:spcAft>
                <a:spcPts val="0"/>
              </a:spcAft>
              <a:buSzPts val="1400"/>
              <a:buFont typeface="Arial"/>
              <a:buChar char="■"/>
              <a:defRPr/>
            </a:lvl6pPr>
            <a:lvl7pPr marL="3200400" lvl="6" indent="-317500" rtl="0">
              <a:lnSpc>
                <a:spcPct val="115000"/>
              </a:lnSpc>
              <a:spcBef>
                <a:spcPts val="0"/>
              </a:spcBef>
              <a:spcAft>
                <a:spcPts val="0"/>
              </a:spcAft>
              <a:buSzPts val="1400"/>
              <a:buFont typeface="Arial"/>
              <a:buChar char="●"/>
              <a:defRPr/>
            </a:lvl7pPr>
            <a:lvl8pPr marL="3657600" lvl="7" indent="-317500" rtl="0">
              <a:lnSpc>
                <a:spcPct val="115000"/>
              </a:lnSpc>
              <a:spcBef>
                <a:spcPts val="0"/>
              </a:spcBef>
              <a:spcAft>
                <a:spcPts val="0"/>
              </a:spcAft>
              <a:buSzPts val="1400"/>
              <a:buFont typeface="Arial"/>
              <a:buChar char="○"/>
              <a:defRPr/>
            </a:lvl8pPr>
            <a:lvl9pPr marL="4114800" lvl="8" indent="-317500" rtl="0">
              <a:lnSpc>
                <a:spcPct val="115000"/>
              </a:lnSpc>
              <a:spcBef>
                <a:spcPts val="0"/>
              </a:spcBef>
              <a:spcAft>
                <a:spcPts val="0"/>
              </a:spcAft>
              <a:buSzPts val="1400"/>
              <a:buFont typeface="Arial"/>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
        <p:cNvGrpSpPr/>
        <p:nvPr/>
      </p:nvGrpSpPr>
      <p:grpSpPr>
        <a:xfrm>
          <a:off x="0" y="0"/>
          <a:ext cx="0" cy="0"/>
          <a:chOff x="0" y="0"/>
          <a:chExt cx="0" cy="0"/>
        </a:xfrm>
      </p:grpSpPr>
      <p:sp>
        <p:nvSpPr>
          <p:cNvPr id="20" name="Google Shape;20;p5"/>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5"/>
          <p:cNvSpPr txBox="1">
            <a:spLocks noGrp="1"/>
          </p:cNvSpPr>
          <p:nvPr>
            <p:ph type="subTitle" idx="1"/>
          </p:nvPr>
        </p:nvSpPr>
        <p:spPr>
          <a:xfrm>
            <a:off x="1372963" y="2952750"/>
            <a:ext cx="2743200" cy="100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 name="Google Shape;22;p5"/>
          <p:cNvSpPr txBox="1">
            <a:spLocks noGrp="1"/>
          </p:cNvSpPr>
          <p:nvPr>
            <p:ph type="subTitle" idx="2"/>
          </p:nvPr>
        </p:nvSpPr>
        <p:spPr>
          <a:xfrm>
            <a:off x="5027838" y="2952750"/>
            <a:ext cx="2743200" cy="100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 name="Google Shape;23;p5"/>
          <p:cNvSpPr txBox="1">
            <a:spLocks noGrp="1"/>
          </p:cNvSpPr>
          <p:nvPr>
            <p:ph type="title"/>
          </p:nvPr>
        </p:nvSpPr>
        <p:spPr>
          <a:xfrm>
            <a:off x="720000" y="331645"/>
            <a:ext cx="7704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 name="Google Shape;24;p5"/>
          <p:cNvSpPr txBox="1">
            <a:spLocks noGrp="1"/>
          </p:cNvSpPr>
          <p:nvPr>
            <p:ph type="title" idx="3"/>
          </p:nvPr>
        </p:nvSpPr>
        <p:spPr>
          <a:xfrm>
            <a:off x="1372963" y="2571750"/>
            <a:ext cx="27432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5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25" name="Google Shape;25;p5"/>
          <p:cNvSpPr txBox="1">
            <a:spLocks noGrp="1"/>
          </p:cNvSpPr>
          <p:nvPr>
            <p:ph type="title" idx="4"/>
          </p:nvPr>
        </p:nvSpPr>
        <p:spPr>
          <a:xfrm>
            <a:off x="5027838" y="2571750"/>
            <a:ext cx="2743200" cy="45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5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6"/>
          <p:cNvSpPr txBox="1">
            <a:spLocks noGrp="1"/>
          </p:cNvSpPr>
          <p:nvPr>
            <p:ph type="title"/>
          </p:nvPr>
        </p:nvSpPr>
        <p:spPr>
          <a:xfrm>
            <a:off x="720000" y="331645"/>
            <a:ext cx="7704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7"/>
          <p:cNvSpPr txBox="1">
            <a:spLocks noGrp="1"/>
          </p:cNvSpPr>
          <p:nvPr>
            <p:ph type="title"/>
          </p:nvPr>
        </p:nvSpPr>
        <p:spPr>
          <a:xfrm>
            <a:off x="720000" y="329184"/>
            <a:ext cx="7704000" cy="548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2" name="Google Shape;32;p7"/>
          <p:cNvSpPr txBox="1">
            <a:spLocks noGrp="1"/>
          </p:cNvSpPr>
          <p:nvPr>
            <p:ph type="body" idx="1"/>
          </p:nvPr>
        </p:nvSpPr>
        <p:spPr>
          <a:xfrm>
            <a:off x="720000" y="1152475"/>
            <a:ext cx="3322200" cy="3416400"/>
          </a:xfrm>
          <a:prstGeom prst="rect">
            <a:avLst/>
          </a:prstGeom>
        </p:spPr>
        <p:txBody>
          <a:bodyPr spcFirstLastPara="1" wrap="square" lIns="91425" tIns="91425" rIns="91425" bIns="91425" anchor="t" anchorCtr="0">
            <a:noAutofit/>
          </a:bodyPr>
          <a:lstStyle>
            <a:lvl1pPr marL="457200" lvl="0" indent="-279400" rtl="0">
              <a:spcBef>
                <a:spcPts val="0"/>
              </a:spcBef>
              <a:spcAft>
                <a:spcPts val="0"/>
              </a:spcAft>
              <a:buClr>
                <a:srgbClr val="999999"/>
              </a:buClr>
              <a:buSzPts val="800"/>
              <a:buFont typeface="Open Sans"/>
              <a:buChar char="●"/>
              <a:defRPr sz="1400">
                <a:solidFill>
                  <a:srgbClr val="434343"/>
                </a:solidFill>
              </a:defRPr>
            </a:lvl1pPr>
            <a:lvl2pPr marL="914400" lvl="1" indent="-279400" rtl="0">
              <a:lnSpc>
                <a:spcPct val="100000"/>
              </a:lnSpc>
              <a:spcBef>
                <a:spcPts val="0"/>
              </a:spcBef>
              <a:spcAft>
                <a:spcPts val="0"/>
              </a:spcAft>
              <a:buClr>
                <a:srgbClr val="999999"/>
              </a:buClr>
              <a:buSzPts val="800"/>
              <a:buFont typeface="Open Sans"/>
              <a:buChar char="○"/>
              <a:defRPr>
                <a:solidFill>
                  <a:srgbClr val="434343"/>
                </a:solidFill>
              </a:defRPr>
            </a:lvl2pPr>
            <a:lvl3pPr marL="1371600" lvl="2" indent="-279400" rtl="0">
              <a:lnSpc>
                <a:spcPct val="100000"/>
              </a:lnSpc>
              <a:spcBef>
                <a:spcPts val="0"/>
              </a:spcBef>
              <a:spcAft>
                <a:spcPts val="0"/>
              </a:spcAft>
              <a:buClr>
                <a:srgbClr val="999999"/>
              </a:buClr>
              <a:buSzPts val="800"/>
              <a:buFont typeface="Open Sans"/>
              <a:buChar char="■"/>
              <a:defRPr>
                <a:solidFill>
                  <a:srgbClr val="434343"/>
                </a:solidFill>
              </a:defRPr>
            </a:lvl3pPr>
            <a:lvl4pPr marL="1828800" lvl="3" indent="-279400" rtl="0">
              <a:lnSpc>
                <a:spcPct val="100000"/>
              </a:lnSpc>
              <a:spcBef>
                <a:spcPts val="0"/>
              </a:spcBef>
              <a:spcAft>
                <a:spcPts val="0"/>
              </a:spcAft>
              <a:buClr>
                <a:srgbClr val="999999"/>
              </a:buClr>
              <a:buSzPts val="800"/>
              <a:buFont typeface="Open Sans"/>
              <a:buChar char="●"/>
              <a:defRPr>
                <a:solidFill>
                  <a:srgbClr val="434343"/>
                </a:solidFill>
              </a:defRPr>
            </a:lvl4pPr>
            <a:lvl5pPr marL="2286000" lvl="4" indent="-304800" rtl="0">
              <a:lnSpc>
                <a:spcPct val="100000"/>
              </a:lnSpc>
              <a:spcBef>
                <a:spcPts val="0"/>
              </a:spcBef>
              <a:spcAft>
                <a:spcPts val="0"/>
              </a:spcAft>
              <a:buClr>
                <a:srgbClr val="999999"/>
              </a:buClr>
              <a:buSzPts val="1200"/>
              <a:buFont typeface="Open Sans"/>
              <a:buChar char="○"/>
              <a:defRPr>
                <a:solidFill>
                  <a:srgbClr val="434343"/>
                </a:solidFill>
              </a:defRPr>
            </a:lvl5pPr>
            <a:lvl6pPr marL="2743200" lvl="5" indent="-304800" rtl="0">
              <a:lnSpc>
                <a:spcPct val="100000"/>
              </a:lnSpc>
              <a:spcBef>
                <a:spcPts val="0"/>
              </a:spcBef>
              <a:spcAft>
                <a:spcPts val="0"/>
              </a:spcAft>
              <a:buClr>
                <a:srgbClr val="999999"/>
              </a:buClr>
              <a:buSzPts val="1200"/>
              <a:buFont typeface="Open Sans"/>
              <a:buChar char="■"/>
              <a:defRPr>
                <a:solidFill>
                  <a:srgbClr val="434343"/>
                </a:solidFill>
              </a:defRPr>
            </a:lvl6pPr>
            <a:lvl7pPr marL="3200400" lvl="6" indent="-273050" rtl="0">
              <a:lnSpc>
                <a:spcPct val="100000"/>
              </a:lnSpc>
              <a:spcBef>
                <a:spcPts val="0"/>
              </a:spcBef>
              <a:spcAft>
                <a:spcPts val="0"/>
              </a:spcAft>
              <a:buClr>
                <a:srgbClr val="999999"/>
              </a:buClr>
              <a:buSzPts val="700"/>
              <a:buFont typeface="Open Sans"/>
              <a:buChar char="●"/>
              <a:defRPr>
                <a:solidFill>
                  <a:srgbClr val="434343"/>
                </a:solidFill>
              </a:defRPr>
            </a:lvl7pPr>
            <a:lvl8pPr marL="3657600" lvl="7" indent="-273050" rtl="0">
              <a:lnSpc>
                <a:spcPct val="100000"/>
              </a:lnSpc>
              <a:spcBef>
                <a:spcPts val="0"/>
              </a:spcBef>
              <a:spcAft>
                <a:spcPts val="0"/>
              </a:spcAft>
              <a:buClr>
                <a:srgbClr val="999999"/>
              </a:buClr>
              <a:buSzPts val="700"/>
              <a:buFont typeface="Open Sans"/>
              <a:buChar char="○"/>
              <a:defRPr>
                <a:solidFill>
                  <a:srgbClr val="434343"/>
                </a:solidFill>
              </a:defRPr>
            </a:lvl8pPr>
            <a:lvl9pPr marL="4114800" lvl="8" indent="-266700" rtl="0">
              <a:lnSpc>
                <a:spcPct val="100000"/>
              </a:lnSpc>
              <a:spcBef>
                <a:spcPts val="0"/>
              </a:spcBef>
              <a:spcAft>
                <a:spcPts val="0"/>
              </a:spcAft>
              <a:buClr>
                <a:srgbClr val="999999"/>
              </a:buClr>
              <a:buSzPts val="600"/>
              <a:buFont typeface="Open Sans"/>
              <a:buChar char="■"/>
              <a:defRPr>
                <a:solidFill>
                  <a:srgbClr val="434343"/>
                </a:solidFill>
              </a:defRPr>
            </a:lvl9pPr>
          </a:lstStyle>
          <a:p>
            <a:endParaRPr/>
          </a:p>
        </p:txBody>
      </p:sp>
      <p:sp>
        <p:nvSpPr>
          <p:cNvPr id="33" name="Google Shape;33;p7"/>
          <p:cNvSpPr>
            <a:spLocks noGrp="1"/>
          </p:cNvSpPr>
          <p:nvPr>
            <p:ph type="pic" idx="2"/>
          </p:nvPr>
        </p:nvSpPr>
        <p:spPr>
          <a:xfrm>
            <a:off x="5585725" y="501750"/>
            <a:ext cx="3077100" cy="40242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10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9"/>
          <p:cNvSpPr txBox="1">
            <a:spLocks noGrp="1"/>
          </p:cNvSpPr>
          <p:nvPr>
            <p:ph type="title"/>
          </p:nvPr>
        </p:nvSpPr>
        <p:spPr>
          <a:xfrm>
            <a:off x="720000" y="1180880"/>
            <a:ext cx="5832000" cy="18975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0" name="Google Shape;40;p9"/>
          <p:cNvSpPr txBox="1">
            <a:spLocks noGrp="1"/>
          </p:cNvSpPr>
          <p:nvPr>
            <p:ph type="subTitle" idx="1"/>
          </p:nvPr>
        </p:nvSpPr>
        <p:spPr>
          <a:xfrm>
            <a:off x="720000" y="2933618"/>
            <a:ext cx="5212200" cy="118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0"/>
          <p:cNvSpPr txBox="1">
            <a:spLocks noGrp="1"/>
          </p:cNvSpPr>
          <p:nvPr>
            <p:ph type="title"/>
          </p:nvPr>
        </p:nvSpPr>
        <p:spPr>
          <a:xfrm>
            <a:off x="720000" y="22854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1"/>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0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7" name="Google Shape;47;p11"/>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p:cSld name="CUSTOM_1">
    <p:spTree>
      <p:nvGrpSpPr>
        <p:cNvPr id="1" name="Shape 64"/>
        <p:cNvGrpSpPr/>
        <p:nvPr/>
      </p:nvGrpSpPr>
      <p:grpSpPr>
        <a:xfrm>
          <a:off x="0" y="0"/>
          <a:ext cx="0" cy="0"/>
          <a:chOff x="0" y="0"/>
          <a:chExt cx="0" cy="0"/>
        </a:xfrm>
      </p:grpSpPr>
      <p:sp>
        <p:nvSpPr>
          <p:cNvPr id="65" name="Google Shape;65;p14"/>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txBox="1">
            <a:spLocks noGrp="1"/>
          </p:cNvSpPr>
          <p:nvPr>
            <p:ph type="subTitle" idx="1"/>
          </p:nvPr>
        </p:nvSpPr>
        <p:spPr>
          <a:xfrm>
            <a:off x="720125" y="1352850"/>
            <a:ext cx="7704000" cy="548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 name="Google Shape;67;p14"/>
          <p:cNvSpPr txBox="1">
            <a:spLocks noGrp="1"/>
          </p:cNvSpPr>
          <p:nvPr>
            <p:ph type="title"/>
          </p:nvPr>
        </p:nvSpPr>
        <p:spPr>
          <a:xfrm>
            <a:off x="720000" y="331645"/>
            <a:ext cx="7704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8" name="Google Shape;68;p14"/>
          <p:cNvSpPr txBox="1">
            <a:spLocks noGrp="1"/>
          </p:cNvSpPr>
          <p:nvPr>
            <p:ph type="subTitle" idx="2"/>
          </p:nvPr>
        </p:nvSpPr>
        <p:spPr>
          <a:xfrm>
            <a:off x="720125" y="2251230"/>
            <a:ext cx="2926200" cy="1737300"/>
          </a:xfrm>
          <a:prstGeom prst="rect">
            <a:avLst/>
          </a:prstGeom>
          <a:solidFill>
            <a:srgbClr val="899C00">
              <a:alpha val="16069"/>
            </a:srgbClr>
          </a:solidFill>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9" name="Google Shape;69;p14"/>
          <p:cNvSpPr txBox="1">
            <a:spLocks noGrp="1"/>
          </p:cNvSpPr>
          <p:nvPr>
            <p:ph type="subTitle" idx="3"/>
          </p:nvPr>
        </p:nvSpPr>
        <p:spPr>
          <a:xfrm>
            <a:off x="4309200" y="2251225"/>
            <a:ext cx="4114800" cy="1737300"/>
          </a:xfrm>
          <a:prstGeom prst="rect">
            <a:avLst/>
          </a:prstGeom>
          <a:solidFill>
            <a:srgbClr val="ED1B24">
              <a:alpha val="14880"/>
            </a:srgbClr>
          </a:solidFill>
        </p:spPr>
        <p:txBody>
          <a:bodyPr spcFirstLastPara="1" wrap="square" lIns="91425" tIns="91425" rIns="91425" bIns="91425" anchor="t" anchorCtr="0">
            <a:noAutofit/>
          </a:bodyPr>
          <a:lstStyle>
            <a:lvl1pPr lvl="0" rtl="0">
              <a:spcBef>
                <a:spcPts val="0"/>
              </a:spcBef>
              <a:spcAft>
                <a:spcPts val="0"/>
              </a:spcAft>
              <a:buClr>
                <a:schemeClr val="dk2"/>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2">
  <p:cSld name="CUSTOM_1_1">
    <p:spTree>
      <p:nvGrpSpPr>
        <p:cNvPr id="1" name="Shape 70"/>
        <p:cNvGrpSpPr/>
        <p:nvPr/>
      </p:nvGrpSpPr>
      <p:grpSpPr>
        <a:xfrm>
          <a:off x="0" y="0"/>
          <a:ext cx="0" cy="0"/>
          <a:chOff x="0" y="0"/>
          <a:chExt cx="0" cy="0"/>
        </a:xfrm>
      </p:grpSpPr>
      <p:sp>
        <p:nvSpPr>
          <p:cNvPr id="71" name="Google Shape;71;p15"/>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5"/>
          <p:cNvSpPr txBox="1">
            <a:spLocks noGrp="1"/>
          </p:cNvSpPr>
          <p:nvPr>
            <p:ph type="subTitle" idx="1"/>
          </p:nvPr>
        </p:nvSpPr>
        <p:spPr>
          <a:xfrm>
            <a:off x="720125" y="1352850"/>
            <a:ext cx="7704000" cy="548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 name="Google Shape;73;p15"/>
          <p:cNvSpPr txBox="1">
            <a:spLocks noGrp="1"/>
          </p:cNvSpPr>
          <p:nvPr>
            <p:ph type="title"/>
          </p:nvPr>
        </p:nvSpPr>
        <p:spPr>
          <a:xfrm>
            <a:off x="720000" y="331645"/>
            <a:ext cx="7704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4" name="Google Shape;74;p15"/>
          <p:cNvSpPr txBox="1">
            <a:spLocks noGrp="1"/>
          </p:cNvSpPr>
          <p:nvPr>
            <p:ph type="subTitle" idx="2"/>
          </p:nvPr>
        </p:nvSpPr>
        <p:spPr>
          <a:xfrm>
            <a:off x="720125" y="2251230"/>
            <a:ext cx="2926200" cy="1920300"/>
          </a:xfrm>
          <a:prstGeom prst="rect">
            <a:avLst/>
          </a:prstGeom>
          <a:solidFill>
            <a:srgbClr val="899C00">
              <a:alpha val="16069"/>
            </a:srgbClr>
          </a:solidFill>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5" name="Google Shape;75;p15"/>
          <p:cNvSpPr txBox="1">
            <a:spLocks noGrp="1"/>
          </p:cNvSpPr>
          <p:nvPr>
            <p:ph type="subTitle" idx="3"/>
          </p:nvPr>
        </p:nvSpPr>
        <p:spPr>
          <a:xfrm>
            <a:off x="4309212" y="2251230"/>
            <a:ext cx="4114800" cy="1920300"/>
          </a:xfrm>
          <a:prstGeom prst="rect">
            <a:avLst/>
          </a:prstGeom>
          <a:solidFill>
            <a:srgbClr val="ED1B24">
              <a:alpha val="14880"/>
            </a:srgbClr>
          </a:solidFill>
        </p:spPr>
        <p:txBody>
          <a:bodyPr spcFirstLastPara="1" wrap="square" lIns="91425" tIns="91425" rIns="91425" bIns="91425" anchor="t" anchorCtr="0">
            <a:noAutofit/>
          </a:bodyPr>
          <a:lstStyle>
            <a:lvl1pPr lvl="0" rtl="0">
              <a:spcBef>
                <a:spcPts val="0"/>
              </a:spcBef>
              <a:spcAft>
                <a:spcPts val="0"/>
              </a:spcAft>
              <a:buClr>
                <a:schemeClr val="dk2"/>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89"/>
        <p:cNvGrpSpPr/>
        <p:nvPr/>
      </p:nvGrpSpPr>
      <p:grpSpPr>
        <a:xfrm>
          <a:off x="0" y="0"/>
          <a:ext cx="0" cy="0"/>
          <a:chOff x="0" y="0"/>
          <a:chExt cx="0" cy="0"/>
        </a:xfrm>
      </p:grpSpPr>
      <p:sp>
        <p:nvSpPr>
          <p:cNvPr id="90" name="Google Shape;90;p19"/>
          <p:cNvSpPr/>
          <p:nvPr/>
        </p:nvSpPr>
        <p:spPr>
          <a:xfrm>
            <a:off x="256050" y="235500"/>
            <a:ext cx="8631900" cy="4672500"/>
          </a:xfrm>
          <a:prstGeom prst="roundRect">
            <a:avLst>
              <a:gd name="adj" fmla="val 6553"/>
            </a:avLst>
          </a:prstGeom>
          <a:solidFill>
            <a:schemeClr val="lt1"/>
          </a:solidFill>
          <a:ln w="9525" cap="flat" cmpd="sng">
            <a:solidFill>
              <a:schemeClr val="dk2"/>
            </a:solidFill>
            <a:prstDash val="solid"/>
            <a:round/>
            <a:headEnd type="none" w="sm" len="sm"/>
            <a:tailEnd type="none" w="sm" len="sm"/>
          </a:ln>
          <a:effectLst>
            <a:outerShdw blurRad="128588" dist="57150" dir="4020000" algn="bl" rotWithShape="0">
              <a:schemeClr val="dk1">
                <a:alpha val="2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31645"/>
            <a:ext cx="7704000" cy="640200"/>
          </a:xfrm>
          <a:prstGeom prst="rect">
            <a:avLst/>
          </a:prstGeom>
          <a:noFill/>
          <a:ln>
            <a:noFill/>
          </a:ln>
        </p:spPr>
        <p:txBody>
          <a:bodyPr spcFirstLastPara="1" wrap="square" lIns="91425" tIns="91425" rIns="91425" bIns="91425" anchor="t" anchorCtr="0">
            <a:noAutofit/>
          </a:bodyPr>
          <a:lstStyle>
            <a:lvl1pPr lvl="0"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1pPr>
            <a:lvl2pPr lvl="1"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2pPr>
            <a:lvl3pPr lvl="2"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3pPr>
            <a:lvl4pPr lvl="3"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4pPr>
            <a:lvl5pPr lvl="4"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5pPr>
            <a:lvl6pPr lvl="5"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6pPr>
            <a:lvl7pPr lvl="6"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7pPr>
            <a:lvl8pPr lvl="7"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8pPr>
            <a:lvl9pPr lvl="8" rtl="0">
              <a:lnSpc>
                <a:spcPct val="115000"/>
              </a:lnSpc>
              <a:spcBef>
                <a:spcPts val="0"/>
              </a:spcBef>
              <a:spcAft>
                <a:spcPts val="0"/>
              </a:spcAft>
              <a:buClr>
                <a:schemeClr val="dk1"/>
              </a:buClr>
              <a:buSzPts val="3500"/>
              <a:buFont typeface="Barlow Semi Condensed ExtraBold"/>
              <a:buNone/>
              <a:defRPr sz="3500">
                <a:solidFill>
                  <a:schemeClr val="dk1"/>
                </a:solidFill>
                <a:latin typeface="Barlow Semi Condensed ExtraBold"/>
                <a:ea typeface="Barlow Semi Condensed ExtraBold"/>
                <a:cs typeface="Barlow Semi Condensed ExtraBold"/>
                <a:sym typeface="Barlow Semi Condensed ExtraBold"/>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1pPr>
            <a:lvl2pPr marL="914400" lvl="1" indent="-317500">
              <a:lnSpc>
                <a:spcPct val="115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2pPr>
            <a:lvl3pPr marL="1371600" lvl="2" indent="-317500">
              <a:lnSpc>
                <a:spcPct val="115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3pPr>
            <a:lvl4pPr marL="1828800" lvl="3" indent="-317500">
              <a:lnSpc>
                <a:spcPct val="115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4pPr>
            <a:lvl5pPr marL="2286000" lvl="4" indent="-317500">
              <a:lnSpc>
                <a:spcPct val="115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5pPr>
            <a:lvl6pPr marL="2743200" lvl="5" indent="-317500">
              <a:lnSpc>
                <a:spcPct val="115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6pPr>
            <a:lvl7pPr marL="3200400" lvl="6" indent="-317500">
              <a:lnSpc>
                <a:spcPct val="115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7pPr>
            <a:lvl8pPr marL="3657600" lvl="7" indent="-317500">
              <a:lnSpc>
                <a:spcPct val="115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8pPr>
            <a:lvl9pPr marL="4114800" lvl="8" indent="-317500">
              <a:lnSpc>
                <a:spcPct val="115000"/>
              </a:lnSpc>
              <a:spcBef>
                <a:spcPts val="1600"/>
              </a:spcBef>
              <a:spcAft>
                <a:spcPts val="1600"/>
              </a:spcAft>
              <a:buClr>
                <a:schemeClr val="dk1"/>
              </a:buClr>
              <a:buSzPts val="1400"/>
              <a:buFont typeface="Catamaran"/>
              <a:buChar char="■"/>
              <a:defRPr>
                <a:solidFill>
                  <a:schemeClr val="dk1"/>
                </a:solidFill>
                <a:latin typeface="Catamaran"/>
                <a:ea typeface="Catamaran"/>
                <a:cs typeface="Catamaran"/>
                <a:sym typeface="Catamara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 id="2147483665"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3"/>
          <p:cNvSpPr txBox="1">
            <a:spLocks noGrp="1"/>
          </p:cNvSpPr>
          <p:nvPr>
            <p:ph type="ctrTitle"/>
          </p:nvPr>
        </p:nvSpPr>
        <p:spPr>
          <a:xfrm>
            <a:off x="710298" y="924506"/>
            <a:ext cx="5968920" cy="219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t>PLANIFICACIÓN CURRICULAR (PUD)</a:t>
            </a:r>
            <a:endParaRPr dirty="0"/>
          </a:p>
        </p:txBody>
      </p:sp>
      <p:grpSp>
        <p:nvGrpSpPr>
          <p:cNvPr id="102" name="Google Shape;102;p23"/>
          <p:cNvGrpSpPr/>
          <p:nvPr/>
        </p:nvGrpSpPr>
        <p:grpSpPr>
          <a:xfrm flipH="1">
            <a:off x="5121978" y="2260410"/>
            <a:ext cx="1673347" cy="2657552"/>
            <a:chOff x="3233945" y="2746605"/>
            <a:chExt cx="938869" cy="1491164"/>
          </a:xfrm>
        </p:grpSpPr>
        <p:sp>
          <p:nvSpPr>
            <p:cNvPr id="103" name="Google Shape;103;p23"/>
            <p:cNvSpPr/>
            <p:nvPr/>
          </p:nvSpPr>
          <p:spPr>
            <a:xfrm>
              <a:off x="3267703" y="2766853"/>
              <a:ext cx="509964" cy="1435172"/>
            </a:xfrm>
            <a:custGeom>
              <a:avLst/>
              <a:gdLst/>
              <a:ahLst/>
              <a:cxnLst/>
              <a:rect l="l" t="t" r="r" b="b"/>
              <a:pathLst>
                <a:path w="13853" h="38986" extrusionOk="0">
                  <a:moveTo>
                    <a:pt x="7847" y="1"/>
                  </a:moveTo>
                  <a:lnTo>
                    <a:pt x="7416" y="222"/>
                  </a:lnTo>
                  <a:cubicBezTo>
                    <a:pt x="5795" y="1050"/>
                    <a:pt x="4009" y="1475"/>
                    <a:pt x="2210" y="1475"/>
                  </a:cubicBezTo>
                  <a:cubicBezTo>
                    <a:pt x="1472" y="1475"/>
                    <a:pt x="733" y="1403"/>
                    <a:pt x="1" y="1259"/>
                  </a:cubicBezTo>
                  <a:lnTo>
                    <a:pt x="1" y="1259"/>
                  </a:lnTo>
                  <a:lnTo>
                    <a:pt x="71" y="1692"/>
                  </a:lnTo>
                  <a:lnTo>
                    <a:pt x="5922" y="38169"/>
                  </a:lnTo>
                  <a:cubicBezTo>
                    <a:pt x="5998" y="38645"/>
                    <a:pt x="6411" y="38985"/>
                    <a:pt x="6881" y="38985"/>
                  </a:cubicBezTo>
                  <a:cubicBezTo>
                    <a:pt x="6932" y="38985"/>
                    <a:pt x="6985" y="38981"/>
                    <a:pt x="7037" y="38973"/>
                  </a:cubicBezTo>
                  <a:lnTo>
                    <a:pt x="12960" y="38023"/>
                  </a:lnTo>
                  <a:cubicBezTo>
                    <a:pt x="13491" y="37937"/>
                    <a:pt x="13853" y="37439"/>
                    <a:pt x="13767" y="36910"/>
                  </a:cubicBezTo>
                  <a:lnTo>
                    <a:pt x="78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3"/>
            <p:cNvSpPr/>
            <p:nvPr/>
          </p:nvSpPr>
          <p:spPr>
            <a:xfrm>
              <a:off x="3233945" y="2746605"/>
              <a:ext cx="577809" cy="1487041"/>
            </a:xfrm>
            <a:custGeom>
              <a:avLst/>
              <a:gdLst/>
              <a:ahLst/>
              <a:cxnLst/>
              <a:rect l="l" t="t" r="r" b="b"/>
              <a:pathLst>
                <a:path w="15696" h="40395" extrusionOk="0">
                  <a:moveTo>
                    <a:pt x="9548" y="1"/>
                  </a:moveTo>
                  <a:lnTo>
                    <a:pt x="8699" y="138"/>
                  </a:lnTo>
                  <a:lnTo>
                    <a:pt x="14684" y="37460"/>
                  </a:lnTo>
                  <a:cubicBezTo>
                    <a:pt x="14770" y="37989"/>
                    <a:pt x="14407" y="38487"/>
                    <a:pt x="13877" y="38573"/>
                  </a:cubicBezTo>
                  <a:lnTo>
                    <a:pt x="7954" y="39523"/>
                  </a:lnTo>
                  <a:cubicBezTo>
                    <a:pt x="7902" y="39531"/>
                    <a:pt x="7849" y="39535"/>
                    <a:pt x="7798" y="39535"/>
                  </a:cubicBezTo>
                  <a:cubicBezTo>
                    <a:pt x="7328" y="39535"/>
                    <a:pt x="6915" y="39195"/>
                    <a:pt x="6839" y="38719"/>
                  </a:cubicBezTo>
                  <a:lnTo>
                    <a:pt x="852" y="1396"/>
                  </a:lnTo>
                  <a:lnTo>
                    <a:pt x="0" y="1532"/>
                  </a:lnTo>
                  <a:lnTo>
                    <a:pt x="5987" y="38854"/>
                  </a:lnTo>
                  <a:cubicBezTo>
                    <a:pt x="6132" y="39753"/>
                    <a:pt x="6912" y="40395"/>
                    <a:pt x="7798" y="40395"/>
                  </a:cubicBezTo>
                  <a:cubicBezTo>
                    <a:pt x="7894" y="40395"/>
                    <a:pt x="7992" y="40387"/>
                    <a:pt x="8090" y="40371"/>
                  </a:cubicBezTo>
                  <a:lnTo>
                    <a:pt x="14013" y="39421"/>
                  </a:lnTo>
                  <a:cubicBezTo>
                    <a:pt x="15012" y="39261"/>
                    <a:pt x="15695" y="38320"/>
                    <a:pt x="15535" y="37323"/>
                  </a:cubicBezTo>
                  <a:lnTo>
                    <a:pt x="954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3"/>
            <p:cNvSpPr/>
            <p:nvPr/>
          </p:nvSpPr>
          <p:spPr>
            <a:xfrm>
              <a:off x="3481843" y="4101689"/>
              <a:ext cx="295825" cy="100351"/>
            </a:xfrm>
            <a:custGeom>
              <a:avLst/>
              <a:gdLst/>
              <a:ahLst/>
              <a:cxnLst/>
              <a:rect l="l" t="t" r="r" b="b"/>
              <a:pathLst>
                <a:path w="8036" h="2726" extrusionOk="0">
                  <a:moveTo>
                    <a:pt x="7846" y="0"/>
                  </a:moveTo>
                  <a:lnTo>
                    <a:pt x="7846" y="2"/>
                  </a:lnTo>
                  <a:lnTo>
                    <a:pt x="7846" y="2"/>
                  </a:lnTo>
                  <a:cubicBezTo>
                    <a:pt x="7846" y="2"/>
                    <a:pt x="7846" y="1"/>
                    <a:pt x="7846" y="0"/>
                  </a:cubicBezTo>
                  <a:close/>
                  <a:moveTo>
                    <a:pt x="0" y="1259"/>
                  </a:moveTo>
                  <a:cubicBezTo>
                    <a:pt x="1" y="1259"/>
                    <a:pt x="1" y="1260"/>
                    <a:pt x="1" y="1261"/>
                  </a:cubicBezTo>
                  <a:lnTo>
                    <a:pt x="1" y="1261"/>
                  </a:lnTo>
                  <a:lnTo>
                    <a:pt x="0" y="1259"/>
                  </a:lnTo>
                  <a:close/>
                  <a:moveTo>
                    <a:pt x="7846" y="3"/>
                  </a:moveTo>
                  <a:cubicBezTo>
                    <a:pt x="7930" y="532"/>
                    <a:pt x="7569" y="1029"/>
                    <a:pt x="7039" y="1114"/>
                  </a:cubicBezTo>
                  <a:lnTo>
                    <a:pt x="1116" y="2064"/>
                  </a:lnTo>
                  <a:cubicBezTo>
                    <a:pt x="1064" y="2072"/>
                    <a:pt x="1012" y="2076"/>
                    <a:pt x="961" y="2076"/>
                  </a:cubicBezTo>
                  <a:cubicBezTo>
                    <a:pt x="492" y="2076"/>
                    <a:pt x="78" y="1738"/>
                    <a:pt x="1" y="1261"/>
                  </a:cubicBezTo>
                  <a:lnTo>
                    <a:pt x="1" y="1261"/>
                  </a:lnTo>
                  <a:lnTo>
                    <a:pt x="105" y="1909"/>
                  </a:lnTo>
                  <a:cubicBezTo>
                    <a:pt x="181" y="2385"/>
                    <a:pt x="594" y="2725"/>
                    <a:pt x="1064" y="2725"/>
                  </a:cubicBezTo>
                  <a:cubicBezTo>
                    <a:pt x="1115" y="2725"/>
                    <a:pt x="1168" y="2721"/>
                    <a:pt x="1220" y="2713"/>
                  </a:cubicBezTo>
                  <a:lnTo>
                    <a:pt x="7143" y="1763"/>
                  </a:lnTo>
                  <a:cubicBezTo>
                    <a:pt x="7674" y="1677"/>
                    <a:pt x="8036" y="1179"/>
                    <a:pt x="7950" y="650"/>
                  </a:cubicBezTo>
                  <a:lnTo>
                    <a:pt x="7846" y="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3"/>
            <p:cNvSpPr/>
            <p:nvPr/>
          </p:nvSpPr>
          <p:spPr>
            <a:xfrm>
              <a:off x="3326014" y="2879132"/>
              <a:ext cx="202616" cy="1262853"/>
            </a:xfrm>
            <a:custGeom>
              <a:avLst/>
              <a:gdLst/>
              <a:ahLst/>
              <a:cxnLst/>
              <a:rect l="l" t="t" r="r" b="b"/>
              <a:pathLst>
                <a:path w="5504" h="34305" extrusionOk="0">
                  <a:moveTo>
                    <a:pt x="1" y="0"/>
                  </a:moveTo>
                  <a:lnTo>
                    <a:pt x="1" y="0"/>
                  </a:lnTo>
                  <a:cubicBezTo>
                    <a:pt x="1615" y="11056"/>
                    <a:pt x="3576" y="23308"/>
                    <a:pt x="5503" y="34304"/>
                  </a:cubicBezTo>
                  <a:cubicBezTo>
                    <a:pt x="3893" y="23255"/>
                    <a:pt x="1925" y="11007"/>
                    <a:pt x="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3"/>
            <p:cNvSpPr/>
            <p:nvPr/>
          </p:nvSpPr>
          <p:spPr>
            <a:xfrm>
              <a:off x="3370926" y="2852737"/>
              <a:ext cx="202616" cy="1262890"/>
            </a:xfrm>
            <a:custGeom>
              <a:avLst/>
              <a:gdLst/>
              <a:ahLst/>
              <a:cxnLst/>
              <a:rect l="l" t="t" r="r" b="b"/>
              <a:pathLst>
                <a:path w="5504" h="34306" extrusionOk="0">
                  <a:moveTo>
                    <a:pt x="1" y="0"/>
                  </a:moveTo>
                  <a:cubicBezTo>
                    <a:pt x="1615" y="11055"/>
                    <a:pt x="3576" y="23309"/>
                    <a:pt x="5503" y="34306"/>
                  </a:cubicBezTo>
                  <a:cubicBezTo>
                    <a:pt x="3893" y="23255"/>
                    <a:pt x="1925" y="11008"/>
                    <a:pt x="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3"/>
            <p:cNvSpPr/>
            <p:nvPr/>
          </p:nvSpPr>
          <p:spPr>
            <a:xfrm>
              <a:off x="3431446" y="2950291"/>
              <a:ext cx="190836" cy="1189485"/>
            </a:xfrm>
            <a:custGeom>
              <a:avLst/>
              <a:gdLst/>
              <a:ahLst/>
              <a:cxnLst/>
              <a:rect l="l" t="t" r="r" b="b"/>
              <a:pathLst>
                <a:path w="5184" h="32312" extrusionOk="0">
                  <a:moveTo>
                    <a:pt x="1" y="0"/>
                  </a:moveTo>
                  <a:lnTo>
                    <a:pt x="1" y="0"/>
                  </a:lnTo>
                  <a:cubicBezTo>
                    <a:pt x="1512" y="10414"/>
                    <a:pt x="3359" y="21955"/>
                    <a:pt x="5183" y="32311"/>
                  </a:cubicBezTo>
                  <a:cubicBezTo>
                    <a:pt x="3676" y="21902"/>
                    <a:pt x="1822" y="10365"/>
                    <a:pt x="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3"/>
            <p:cNvSpPr/>
            <p:nvPr/>
          </p:nvSpPr>
          <p:spPr>
            <a:xfrm>
              <a:off x="3534596" y="2927357"/>
              <a:ext cx="190799" cy="1189486"/>
            </a:xfrm>
            <a:custGeom>
              <a:avLst/>
              <a:gdLst/>
              <a:ahLst/>
              <a:cxnLst/>
              <a:rect l="l" t="t" r="r" b="b"/>
              <a:pathLst>
                <a:path w="5183" h="32312" extrusionOk="0">
                  <a:moveTo>
                    <a:pt x="0" y="0"/>
                  </a:moveTo>
                  <a:cubicBezTo>
                    <a:pt x="1511" y="10414"/>
                    <a:pt x="3359" y="21955"/>
                    <a:pt x="5183" y="32311"/>
                  </a:cubicBezTo>
                  <a:cubicBezTo>
                    <a:pt x="3676" y="21902"/>
                    <a:pt x="1821" y="10366"/>
                    <a:pt x="0"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3"/>
            <p:cNvSpPr/>
            <p:nvPr/>
          </p:nvSpPr>
          <p:spPr>
            <a:xfrm>
              <a:off x="3470578" y="2848099"/>
              <a:ext cx="190836" cy="1189486"/>
            </a:xfrm>
            <a:custGeom>
              <a:avLst/>
              <a:gdLst/>
              <a:ahLst/>
              <a:cxnLst/>
              <a:rect l="l" t="t" r="r" b="b"/>
              <a:pathLst>
                <a:path w="5184" h="32312" extrusionOk="0">
                  <a:moveTo>
                    <a:pt x="1" y="1"/>
                  </a:moveTo>
                  <a:lnTo>
                    <a:pt x="1" y="1"/>
                  </a:lnTo>
                  <a:cubicBezTo>
                    <a:pt x="1512" y="10414"/>
                    <a:pt x="3359" y="21957"/>
                    <a:pt x="5183" y="32312"/>
                  </a:cubicBezTo>
                  <a:cubicBezTo>
                    <a:pt x="3678" y="21902"/>
                    <a:pt x="1823" y="10367"/>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3"/>
            <p:cNvSpPr/>
            <p:nvPr/>
          </p:nvSpPr>
          <p:spPr>
            <a:xfrm>
              <a:off x="3267703" y="2813200"/>
              <a:ext cx="250104" cy="1364897"/>
            </a:xfrm>
            <a:custGeom>
              <a:avLst/>
              <a:gdLst/>
              <a:ahLst/>
              <a:cxnLst/>
              <a:rect l="l" t="t" r="r" b="b"/>
              <a:pathLst>
                <a:path w="6794" h="37077" extrusionOk="0">
                  <a:moveTo>
                    <a:pt x="1" y="0"/>
                  </a:moveTo>
                  <a:lnTo>
                    <a:pt x="71" y="433"/>
                  </a:lnTo>
                  <a:lnTo>
                    <a:pt x="5817" y="36260"/>
                  </a:lnTo>
                  <a:cubicBezTo>
                    <a:pt x="5894" y="36739"/>
                    <a:pt x="6309" y="37077"/>
                    <a:pt x="6778" y="37077"/>
                  </a:cubicBezTo>
                  <a:cubicBezTo>
                    <a:pt x="6783" y="37077"/>
                    <a:pt x="6788" y="37077"/>
                    <a:pt x="6793" y="37077"/>
                  </a:cubicBezTo>
                  <a:cubicBezTo>
                    <a:pt x="6589" y="36931"/>
                    <a:pt x="6440" y="36707"/>
                    <a:pt x="6397" y="36440"/>
                  </a:cubicBezTo>
                  <a:lnTo>
                    <a:pt x="568" y="96"/>
                  </a:lnTo>
                  <a:cubicBezTo>
                    <a:pt x="378" y="69"/>
                    <a:pt x="189" y="37"/>
                    <a:pt x="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3"/>
            <p:cNvSpPr/>
            <p:nvPr/>
          </p:nvSpPr>
          <p:spPr>
            <a:xfrm>
              <a:off x="3481843" y="4146416"/>
              <a:ext cx="289714" cy="55624"/>
            </a:xfrm>
            <a:custGeom>
              <a:avLst/>
              <a:gdLst/>
              <a:ahLst/>
              <a:cxnLst/>
              <a:rect l="l" t="t" r="r" b="b"/>
              <a:pathLst>
                <a:path w="7870" h="1511" extrusionOk="0">
                  <a:moveTo>
                    <a:pt x="0" y="44"/>
                  </a:moveTo>
                  <a:cubicBezTo>
                    <a:pt x="0" y="44"/>
                    <a:pt x="1" y="45"/>
                    <a:pt x="1" y="46"/>
                  </a:cubicBezTo>
                  <a:lnTo>
                    <a:pt x="1" y="46"/>
                  </a:lnTo>
                  <a:lnTo>
                    <a:pt x="0" y="44"/>
                  </a:lnTo>
                  <a:close/>
                  <a:moveTo>
                    <a:pt x="7870" y="1"/>
                  </a:moveTo>
                  <a:cubicBezTo>
                    <a:pt x="7791" y="36"/>
                    <a:pt x="7707" y="64"/>
                    <a:pt x="7619" y="78"/>
                  </a:cubicBezTo>
                  <a:lnTo>
                    <a:pt x="1696" y="1028"/>
                  </a:lnTo>
                  <a:cubicBezTo>
                    <a:pt x="1643" y="1036"/>
                    <a:pt x="1591" y="1041"/>
                    <a:pt x="1539" y="1041"/>
                  </a:cubicBezTo>
                  <a:cubicBezTo>
                    <a:pt x="1332" y="1041"/>
                    <a:pt x="1137" y="975"/>
                    <a:pt x="976" y="861"/>
                  </a:cubicBezTo>
                  <a:cubicBezTo>
                    <a:pt x="971" y="861"/>
                    <a:pt x="966" y="861"/>
                    <a:pt x="961" y="861"/>
                  </a:cubicBezTo>
                  <a:cubicBezTo>
                    <a:pt x="492" y="861"/>
                    <a:pt x="78" y="524"/>
                    <a:pt x="1" y="46"/>
                  </a:cubicBezTo>
                  <a:lnTo>
                    <a:pt x="1" y="46"/>
                  </a:lnTo>
                  <a:lnTo>
                    <a:pt x="105" y="694"/>
                  </a:lnTo>
                  <a:cubicBezTo>
                    <a:pt x="181" y="1170"/>
                    <a:pt x="594" y="1510"/>
                    <a:pt x="1064" y="1510"/>
                  </a:cubicBezTo>
                  <a:cubicBezTo>
                    <a:pt x="1115" y="1510"/>
                    <a:pt x="1168" y="1506"/>
                    <a:pt x="1220" y="1498"/>
                  </a:cubicBezTo>
                  <a:lnTo>
                    <a:pt x="7143" y="548"/>
                  </a:lnTo>
                  <a:cubicBezTo>
                    <a:pt x="7180" y="542"/>
                    <a:pt x="7217" y="534"/>
                    <a:pt x="7253" y="522"/>
                  </a:cubicBezTo>
                  <a:cubicBezTo>
                    <a:pt x="7264" y="519"/>
                    <a:pt x="7276" y="516"/>
                    <a:pt x="7286" y="512"/>
                  </a:cubicBezTo>
                  <a:cubicBezTo>
                    <a:pt x="7311" y="504"/>
                    <a:pt x="7336" y="495"/>
                    <a:pt x="7360" y="486"/>
                  </a:cubicBezTo>
                  <a:cubicBezTo>
                    <a:pt x="7371" y="481"/>
                    <a:pt x="7383" y="476"/>
                    <a:pt x="7394" y="471"/>
                  </a:cubicBezTo>
                  <a:cubicBezTo>
                    <a:pt x="7417" y="461"/>
                    <a:pt x="7440" y="448"/>
                    <a:pt x="7463" y="436"/>
                  </a:cubicBezTo>
                  <a:cubicBezTo>
                    <a:pt x="7473" y="431"/>
                    <a:pt x="7483" y="425"/>
                    <a:pt x="7491" y="419"/>
                  </a:cubicBezTo>
                  <a:cubicBezTo>
                    <a:pt x="7521" y="401"/>
                    <a:pt x="7551" y="382"/>
                    <a:pt x="7580" y="361"/>
                  </a:cubicBezTo>
                  <a:cubicBezTo>
                    <a:pt x="7580" y="361"/>
                    <a:pt x="7580" y="359"/>
                    <a:pt x="7580" y="359"/>
                  </a:cubicBezTo>
                  <a:cubicBezTo>
                    <a:pt x="7610" y="338"/>
                    <a:pt x="7637" y="314"/>
                    <a:pt x="7663" y="288"/>
                  </a:cubicBezTo>
                  <a:cubicBezTo>
                    <a:pt x="7670" y="282"/>
                    <a:pt x="7676" y="275"/>
                    <a:pt x="7681" y="269"/>
                  </a:cubicBezTo>
                  <a:cubicBezTo>
                    <a:pt x="7701" y="249"/>
                    <a:pt x="7720" y="229"/>
                    <a:pt x="7737" y="208"/>
                  </a:cubicBezTo>
                  <a:cubicBezTo>
                    <a:pt x="7744" y="201"/>
                    <a:pt x="7750" y="192"/>
                    <a:pt x="7757" y="184"/>
                  </a:cubicBezTo>
                  <a:cubicBezTo>
                    <a:pt x="7773" y="162"/>
                    <a:pt x="7789" y="141"/>
                    <a:pt x="7804" y="118"/>
                  </a:cubicBezTo>
                  <a:cubicBezTo>
                    <a:pt x="7808" y="111"/>
                    <a:pt x="7814" y="102"/>
                    <a:pt x="7818" y="95"/>
                  </a:cubicBezTo>
                  <a:cubicBezTo>
                    <a:pt x="7837" y="65"/>
                    <a:pt x="7854" y="34"/>
                    <a:pt x="78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3"/>
            <p:cNvSpPr/>
            <p:nvPr/>
          </p:nvSpPr>
          <p:spPr>
            <a:xfrm>
              <a:off x="3628763" y="2770976"/>
              <a:ext cx="509964" cy="1435135"/>
            </a:xfrm>
            <a:custGeom>
              <a:avLst/>
              <a:gdLst/>
              <a:ahLst/>
              <a:cxnLst/>
              <a:rect l="l" t="t" r="r" b="b"/>
              <a:pathLst>
                <a:path w="13853" h="38985" extrusionOk="0">
                  <a:moveTo>
                    <a:pt x="7847" y="0"/>
                  </a:moveTo>
                  <a:lnTo>
                    <a:pt x="7416" y="221"/>
                  </a:lnTo>
                  <a:cubicBezTo>
                    <a:pt x="5795" y="1049"/>
                    <a:pt x="4010" y="1474"/>
                    <a:pt x="2210" y="1474"/>
                  </a:cubicBezTo>
                  <a:cubicBezTo>
                    <a:pt x="1472" y="1474"/>
                    <a:pt x="733" y="1403"/>
                    <a:pt x="1" y="1259"/>
                  </a:cubicBezTo>
                  <a:lnTo>
                    <a:pt x="1" y="1259"/>
                  </a:lnTo>
                  <a:lnTo>
                    <a:pt x="71" y="1691"/>
                  </a:lnTo>
                  <a:lnTo>
                    <a:pt x="5922" y="38168"/>
                  </a:lnTo>
                  <a:cubicBezTo>
                    <a:pt x="5998" y="38644"/>
                    <a:pt x="6411" y="38985"/>
                    <a:pt x="6881" y="38985"/>
                  </a:cubicBezTo>
                  <a:cubicBezTo>
                    <a:pt x="6933" y="38985"/>
                    <a:pt x="6985" y="38981"/>
                    <a:pt x="7037" y="38972"/>
                  </a:cubicBezTo>
                  <a:lnTo>
                    <a:pt x="12960" y="38022"/>
                  </a:lnTo>
                  <a:cubicBezTo>
                    <a:pt x="13491" y="37937"/>
                    <a:pt x="13853" y="37438"/>
                    <a:pt x="13767" y="36909"/>
                  </a:cubicBezTo>
                  <a:lnTo>
                    <a:pt x="78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3"/>
            <p:cNvSpPr/>
            <p:nvPr/>
          </p:nvSpPr>
          <p:spPr>
            <a:xfrm>
              <a:off x="3595006" y="2750728"/>
              <a:ext cx="577809" cy="1487041"/>
            </a:xfrm>
            <a:custGeom>
              <a:avLst/>
              <a:gdLst/>
              <a:ahLst/>
              <a:cxnLst/>
              <a:rect l="l" t="t" r="r" b="b"/>
              <a:pathLst>
                <a:path w="15696" h="40395" extrusionOk="0">
                  <a:moveTo>
                    <a:pt x="9549" y="0"/>
                  </a:moveTo>
                  <a:lnTo>
                    <a:pt x="8699" y="137"/>
                  </a:lnTo>
                  <a:lnTo>
                    <a:pt x="14684" y="37459"/>
                  </a:lnTo>
                  <a:cubicBezTo>
                    <a:pt x="14770" y="37988"/>
                    <a:pt x="14407" y="38487"/>
                    <a:pt x="13877" y="38572"/>
                  </a:cubicBezTo>
                  <a:lnTo>
                    <a:pt x="7954" y="39522"/>
                  </a:lnTo>
                  <a:cubicBezTo>
                    <a:pt x="7902" y="39530"/>
                    <a:pt x="7851" y="39534"/>
                    <a:pt x="7800" y="39534"/>
                  </a:cubicBezTo>
                  <a:cubicBezTo>
                    <a:pt x="7329" y="39534"/>
                    <a:pt x="6915" y="39195"/>
                    <a:pt x="6839" y="38718"/>
                  </a:cubicBezTo>
                  <a:lnTo>
                    <a:pt x="852" y="1396"/>
                  </a:lnTo>
                  <a:lnTo>
                    <a:pt x="0" y="1531"/>
                  </a:lnTo>
                  <a:lnTo>
                    <a:pt x="5987" y="38854"/>
                  </a:lnTo>
                  <a:cubicBezTo>
                    <a:pt x="6132" y="39753"/>
                    <a:pt x="6912" y="40394"/>
                    <a:pt x="7798" y="40394"/>
                  </a:cubicBezTo>
                  <a:cubicBezTo>
                    <a:pt x="7894" y="40394"/>
                    <a:pt x="7992" y="40386"/>
                    <a:pt x="8090" y="40371"/>
                  </a:cubicBezTo>
                  <a:lnTo>
                    <a:pt x="14013" y="39421"/>
                  </a:lnTo>
                  <a:cubicBezTo>
                    <a:pt x="15013" y="39261"/>
                    <a:pt x="15695" y="38319"/>
                    <a:pt x="15535" y="37322"/>
                  </a:cubicBezTo>
                  <a:lnTo>
                    <a:pt x="95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3"/>
            <p:cNvSpPr/>
            <p:nvPr/>
          </p:nvSpPr>
          <p:spPr>
            <a:xfrm>
              <a:off x="3842903" y="4105775"/>
              <a:ext cx="295825" cy="100351"/>
            </a:xfrm>
            <a:custGeom>
              <a:avLst/>
              <a:gdLst/>
              <a:ahLst/>
              <a:cxnLst/>
              <a:rect l="l" t="t" r="r" b="b"/>
              <a:pathLst>
                <a:path w="8036" h="2726" extrusionOk="0">
                  <a:moveTo>
                    <a:pt x="7846" y="0"/>
                  </a:moveTo>
                  <a:lnTo>
                    <a:pt x="7846" y="3"/>
                  </a:lnTo>
                  <a:lnTo>
                    <a:pt x="7846" y="3"/>
                  </a:lnTo>
                  <a:cubicBezTo>
                    <a:pt x="7846" y="2"/>
                    <a:pt x="7846" y="1"/>
                    <a:pt x="7846" y="0"/>
                  </a:cubicBezTo>
                  <a:close/>
                  <a:moveTo>
                    <a:pt x="0" y="1259"/>
                  </a:moveTo>
                  <a:lnTo>
                    <a:pt x="0" y="1259"/>
                  </a:lnTo>
                  <a:cubicBezTo>
                    <a:pt x="1" y="1260"/>
                    <a:pt x="1" y="1261"/>
                    <a:pt x="1" y="1262"/>
                  </a:cubicBezTo>
                  <a:lnTo>
                    <a:pt x="1" y="1262"/>
                  </a:lnTo>
                  <a:lnTo>
                    <a:pt x="0" y="1259"/>
                  </a:lnTo>
                  <a:close/>
                  <a:moveTo>
                    <a:pt x="7846" y="3"/>
                  </a:moveTo>
                  <a:lnTo>
                    <a:pt x="7846" y="3"/>
                  </a:lnTo>
                  <a:cubicBezTo>
                    <a:pt x="7930" y="532"/>
                    <a:pt x="7569" y="1029"/>
                    <a:pt x="7039" y="1115"/>
                  </a:cubicBezTo>
                  <a:lnTo>
                    <a:pt x="1116" y="2065"/>
                  </a:lnTo>
                  <a:cubicBezTo>
                    <a:pt x="1064" y="2073"/>
                    <a:pt x="1012" y="2077"/>
                    <a:pt x="961" y="2077"/>
                  </a:cubicBezTo>
                  <a:cubicBezTo>
                    <a:pt x="492" y="2077"/>
                    <a:pt x="78" y="1738"/>
                    <a:pt x="1" y="1262"/>
                  </a:cubicBezTo>
                  <a:lnTo>
                    <a:pt x="1" y="1262"/>
                  </a:lnTo>
                  <a:lnTo>
                    <a:pt x="105" y="1909"/>
                  </a:lnTo>
                  <a:cubicBezTo>
                    <a:pt x="181" y="2385"/>
                    <a:pt x="594" y="2726"/>
                    <a:pt x="1064" y="2726"/>
                  </a:cubicBezTo>
                  <a:cubicBezTo>
                    <a:pt x="1116" y="2726"/>
                    <a:pt x="1168" y="2722"/>
                    <a:pt x="1220" y="2713"/>
                  </a:cubicBezTo>
                  <a:lnTo>
                    <a:pt x="7143" y="1763"/>
                  </a:lnTo>
                  <a:cubicBezTo>
                    <a:pt x="7674" y="1678"/>
                    <a:pt x="8036" y="1179"/>
                    <a:pt x="7950" y="650"/>
                  </a:cubicBezTo>
                  <a:lnTo>
                    <a:pt x="7846" y="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3"/>
            <p:cNvSpPr/>
            <p:nvPr/>
          </p:nvSpPr>
          <p:spPr>
            <a:xfrm>
              <a:off x="3687074" y="2883218"/>
              <a:ext cx="202616" cy="1262853"/>
            </a:xfrm>
            <a:custGeom>
              <a:avLst/>
              <a:gdLst/>
              <a:ahLst/>
              <a:cxnLst/>
              <a:rect l="l" t="t" r="r" b="b"/>
              <a:pathLst>
                <a:path w="5504" h="34305" extrusionOk="0">
                  <a:moveTo>
                    <a:pt x="1" y="1"/>
                  </a:moveTo>
                  <a:cubicBezTo>
                    <a:pt x="1615" y="11055"/>
                    <a:pt x="3576" y="23308"/>
                    <a:pt x="5503" y="34305"/>
                  </a:cubicBezTo>
                  <a:cubicBezTo>
                    <a:pt x="3893" y="23255"/>
                    <a:pt x="1925" y="11007"/>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3"/>
            <p:cNvSpPr/>
            <p:nvPr/>
          </p:nvSpPr>
          <p:spPr>
            <a:xfrm>
              <a:off x="3731986" y="2856823"/>
              <a:ext cx="202616" cy="1262890"/>
            </a:xfrm>
            <a:custGeom>
              <a:avLst/>
              <a:gdLst/>
              <a:ahLst/>
              <a:cxnLst/>
              <a:rect l="l" t="t" r="r" b="b"/>
              <a:pathLst>
                <a:path w="5504" h="34306" extrusionOk="0">
                  <a:moveTo>
                    <a:pt x="1" y="1"/>
                  </a:moveTo>
                  <a:cubicBezTo>
                    <a:pt x="1615" y="11056"/>
                    <a:pt x="3576" y="23309"/>
                    <a:pt x="5503" y="34306"/>
                  </a:cubicBezTo>
                  <a:cubicBezTo>
                    <a:pt x="3893" y="23255"/>
                    <a:pt x="1925" y="11009"/>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3"/>
            <p:cNvSpPr/>
            <p:nvPr/>
          </p:nvSpPr>
          <p:spPr>
            <a:xfrm>
              <a:off x="3792506" y="2954377"/>
              <a:ext cx="190836" cy="1189486"/>
            </a:xfrm>
            <a:custGeom>
              <a:avLst/>
              <a:gdLst/>
              <a:ahLst/>
              <a:cxnLst/>
              <a:rect l="l" t="t" r="r" b="b"/>
              <a:pathLst>
                <a:path w="5184" h="32312" extrusionOk="0">
                  <a:moveTo>
                    <a:pt x="1" y="1"/>
                  </a:moveTo>
                  <a:lnTo>
                    <a:pt x="1" y="1"/>
                  </a:lnTo>
                  <a:cubicBezTo>
                    <a:pt x="1512" y="10414"/>
                    <a:pt x="3359" y="21955"/>
                    <a:pt x="5183" y="32312"/>
                  </a:cubicBezTo>
                  <a:cubicBezTo>
                    <a:pt x="3676" y="21902"/>
                    <a:pt x="1822" y="10366"/>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3"/>
            <p:cNvSpPr/>
            <p:nvPr/>
          </p:nvSpPr>
          <p:spPr>
            <a:xfrm>
              <a:off x="3895656" y="2931443"/>
              <a:ext cx="190799" cy="1189486"/>
            </a:xfrm>
            <a:custGeom>
              <a:avLst/>
              <a:gdLst/>
              <a:ahLst/>
              <a:cxnLst/>
              <a:rect l="l" t="t" r="r" b="b"/>
              <a:pathLst>
                <a:path w="5183" h="32312" extrusionOk="0">
                  <a:moveTo>
                    <a:pt x="0" y="1"/>
                  </a:moveTo>
                  <a:cubicBezTo>
                    <a:pt x="1512" y="10415"/>
                    <a:pt x="3359" y="21955"/>
                    <a:pt x="5183" y="32312"/>
                  </a:cubicBezTo>
                  <a:cubicBezTo>
                    <a:pt x="3676" y="21902"/>
                    <a:pt x="1821" y="10366"/>
                    <a:pt x="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3"/>
            <p:cNvSpPr/>
            <p:nvPr/>
          </p:nvSpPr>
          <p:spPr>
            <a:xfrm>
              <a:off x="3831639" y="2852222"/>
              <a:ext cx="190836" cy="1189486"/>
            </a:xfrm>
            <a:custGeom>
              <a:avLst/>
              <a:gdLst/>
              <a:ahLst/>
              <a:cxnLst/>
              <a:rect l="l" t="t" r="r" b="b"/>
              <a:pathLst>
                <a:path w="5184" h="32312" extrusionOk="0">
                  <a:moveTo>
                    <a:pt x="1" y="0"/>
                  </a:moveTo>
                  <a:lnTo>
                    <a:pt x="1" y="0"/>
                  </a:lnTo>
                  <a:cubicBezTo>
                    <a:pt x="1512" y="10414"/>
                    <a:pt x="3359" y="21956"/>
                    <a:pt x="5183" y="32311"/>
                  </a:cubicBezTo>
                  <a:cubicBezTo>
                    <a:pt x="3678" y="21902"/>
                    <a:pt x="1822" y="10367"/>
                    <a:pt x="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3"/>
            <p:cNvSpPr/>
            <p:nvPr/>
          </p:nvSpPr>
          <p:spPr>
            <a:xfrm>
              <a:off x="3628763" y="2817286"/>
              <a:ext cx="250104" cy="1364934"/>
            </a:xfrm>
            <a:custGeom>
              <a:avLst/>
              <a:gdLst/>
              <a:ahLst/>
              <a:cxnLst/>
              <a:rect l="l" t="t" r="r" b="b"/>
              <a:pathLst>
                <a:path w="6794" h="37078" extrusionOk="0">
                  <a:moveTo>
                    <a:pt x="1" y="1"/>
                  </a:moveTo>
                  <a:lnTo>
                    <a:pt x="71" y="433"/>
                  </a:lnTo>
                  <a:lnTo>
                    <a:pt x="5817" y="36260"/>
                  </a:lnTo>
                  <a:cubicBezTo>
                    <a:pt x="5894" y="36738"/>
                    <a:pt x="6309" y="37077"/>
                    <a:pt x="6778" y="37077"/>
                  </a:cubicBezTo>
                  <a:cubicBezTo>
                    <a:pt x="6783" y="37077"/>
                    <a:pt x="6788" y="37077"/>
                    <a:pt x="6793" y="37077"/>
                  </a:cubicBezTo>
                  <a:cubicBezTo>
                    <a:pt x="6589" y="36931"/>
                    <a:pt x="6440" y="36707"/>
                    <a:pt x="6397" y="36440"/>
                  </a:cubicBezTo>
                  <a:lnTo>
                    <a:pt x="568" y="96"/>
                  </a:lnTo>
                  <a:cubicBezTo>
                    <a:pt x="378" y="69"/>
                    <a:pt x="189" y="38"/>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3"/>
            <p:cNvSpPr/>
            <p:nvPr/>
          </p:nvSpPr>
          <p:spPr>
            <a:xfrm>
              <a:off x="3842903" y="4150539"/>
              <a:ext cx="289714" cy="55587"/>
            </a:xfrm>
            <a:custGeom>
              <a:avLst/>
              <a:gdLst/>
              <a:ahLst/>
              <a:cxnLst/>
              <a:rect l="l" t="t" r="r" b="b"/>
              <a:pathLst>
                <a:path w="7870" h="1510" extrusionOk="0">
                  <a:moveTo>
                    <a:pt x="0" y="43"/>
                  </a:moveTo>
                  <a:cubicBezTo>
                    <a:pt x="0" y="43"/>
                    <a:pt x="1" y="44"/>
                    <a:pt x="1" y="44"/>
                  </a:cubicBezTo>
                  <a:lnTo>
                    <a:pt x="1" y="44"/>
                  </a:lnTo>
                  <a:lnTo>
                    <a:pt x="0" y="43"/>
                  </a:lnTo>
                  <a:close/>
                  <a:moveTo>
                    <a:pt x="7870" y="0"/>
                  </a:moveTo>
                  <a:lnTo>
                    <a:pt x="7870" y="0"/>
                  </a:lnTo>
                  <a:cubicBezTo>
                    <a:pt x="7791" y="36"/>
                    <a:pt x="7707" y="63"/>
                    <a:pt x="7619" y="77"/>
                  </a:cubicBezTo>
                  <a:lnTo>
                    <a:pt x="1696" y="1027"/>
                  </a:lnTo>
                  <a:cubicBezTo>
                    <a:pt x="1644" y="1036"/>
                    <a:pt x="1592" y="1040"/>
                    <a:pt x="1540" y="1040"/>
                  </a:cubicBezTo>
                  <a:cubicBezTo>
                    <a:pt x="1333" y="1040"/>
                    <a:pt x="1137" y="973"/>
                    <a:pt x="976" y="860"/>
                  </a:cubicBezTo>
                  <a:cubicBezTo>
                    <a:pt x="971" y="860"/>
                    <a:pt x="966" y="860"/>
                    <a:pt x="961" y="860"/>
                  </a:cubicBezTo>
                  <a:cubicBezTo>
                    <a:pt x="492" y="860"/>
                    <a:pt x="77" y="521"/>
                    <a:pt x="1" y="44"/>
                  </a:cubicBezTo>
                  <a:lnTo>
                    <a:pt x="1" y="44"/>
                  </a:lnTo>
                  <a:lnTo>
                    <a:pt x="105" y="693"/>
                  </a:lnTo>
                  <a:cubicBezTo>
                    <a:pt x="181" y="1169"/>
                    <a:pt x="594" y="1510"/>
                    <a:pt x="1063" y="1510"/>
                  </a:cubicBezTo>
                  <a:cubicBezTo>
                    <a:pt x="1114" y="1510"/>
                    <a:pt x="1166" y="1506"/>
                    <a:pt x="1219" y="1497"/>
                  </a:cubicBezTo>
                  <a:lnTo>
                    <a:pt x="7143" y="547"/>
                  </a:lnTo>
                  <a:cubicBezTo>
                    <a:pt x="7180" y="542"/>
                    <a:pt x="7217" y="533"/>
                    <a:pt x="7253" y="522"/>
                  </a:cubicBezTo>
                  <a:cubicBezTo>
                    <a:pt x="7264" y="519"/>
                    <a:pt x="7276" y="514"/>
                    <a:pt x="7286" y="512"/>
                  </a:cubicBezTo>
                  <a:cubicBezTo>
                    <a:pt x="7311" y="503"/>
                    <a:pt x="7336" y="494"/>
                    <a:pt x="7360" y="484"/>
                  </a:cubicBezTo>
                  <a:cubicBezTo>
                    <a:pt x="7371" y="480"/>
                    <a:pt x="7383" y="476"/>
                    <a:pt x="7394" y="470"/>
                  </a:cubicBezTo>
                  <a:cubicBezTo>
                    <a:pt x="7417" y="459"/>
                    <a:pt x="7440" y="447"/>
                    <a:pt x="7463" y="434"/>
                  </a:cubicBezTo>
                  <a:cubicBezTo>
                    <a:pt x="7473" y="430"/>
                    <a:pt x="7483" y="424"/>
                    <a:pt x="7491" y="419"/>
                  </a:cubicBezTo>
                  <a:cubicBezTo>
                    <a:pt x="7521" y="400"/>
                    <a:pt x="7551" y="382"/>
                    <a:pt x="7580" y="360"/>
                  </a:cubicBezTo>
                  <a:cubicBezTo>
                    <a:pt x="7580" y="360"/>
                    <a:pt x="7580" y="359"/>
                    <a:pt x="7580" y="359"/>
                  </a:cubicBezTo>
                  <a:cubicBezTo>
                    <a:pt x="7610" y="337"/>
                    <a:pt x="7637" y="313"/>
                    <a:pt x="7663" y="287"/>
                  </a:cubicBezTo>
                  <a:cubicBezTo>
                    <a:pt x="7670" y="282"/>
                    <a:pt x="7676" y="274"/>
                    <a:pt x="7681" y="269"/>
                  </a:cubicBezTo>
                  <a:cubicBezTo>
                    <a:pt x="7701" y="249"/>
                    <a:pt x="7720" y="229"/>
                    <a:pt x="7737" y="207"/>
                  </a:cubicBezTo>
                  <a:cubicBezTo>
                    <a:pt x="7744" y="200"/>
                    <a:pt x="7750" y="192"/>
                    <a:pt x="7757" y="183"/>
                  </a:cubicBezTo>
                  <a:cubicBezTo>
                    <a:pt x="7773" y="162"/>
                    <a:pt x="7789" y="140"/>
                    <a:pt x="7804" y="117"/>
                  </a:cubicBezTo>
                  <a:cubicBezTo>
                    <a:pt x="7809" y="110"/>
                    <a:pt x="7814" y="102"/>
                    <a:pt x="7819" y="94"/>
                  </a:cubicBezTo>
                  <a:cubicBezTo>
                    <a:pt x="7837" y="64"/>
                    <a:pt x="7854" y="33"/>
                    <a:pt x="78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 name="Google Shape;123;p23"/>
          <p:cNvGrpSpPr/>
          <p:nvPr/>
        </p:nvGrpSpPr>
        <p:grpSpPr>
          <a:xfrm>
            <a:off x="6795600" y="1619496"/>
            <a:ext cx="818299" cy="3290970"/>
            <a:chOff x="2645345" y="2728785"/>
            <a:chExt cx="352776" cy="1418827"/>
          </a:xfrm>
        </p:grpSpPr>
        <p:sp>
          <p:nvSpPr>
            <p:cNvPr id="124" name="Google Shape;124;p23"/>
            <p:cNvSpPr/>
            <p:nvPr/>
          </p:nvSpPr>
          <p:spPr>
            <a:xfrm>
              <a:off x="2645345" y="2728785"/>
              <a:ext cx="352774" cy="1418827"/>
            </a:xfrm>
            <a:custGeom>
              <a:avLst/>
              <a:gdLst/>
              <a:ahLst/>
              <a:cxnLst/>
              <a:rect l="l" t="t" r="r" b="b"/>
              <a:pathLst>
                <a:path w="9583" h="38542" extrusionOk="0">
                  <a:moveTo>
                    <a:pt x="50" y="1"/>
                  </a:moveTo>
                  <a:cubicBezTo>
                    <a:pt x="23" y="1"/>
                    <a:pt x="0" y="22"/>
                    <a:pt x="0" y="49"/>
                  </a:cubicBezTo>
                  <a:lnTo>
                    <a:pt x="0" y="38493"/>
                  </a:lnTo>
                  <a:cubicBezTo>
                    <a:pt x="0" y="38520"/>
                    <a:pt x="23" y="38541"/>
                    <a:pt x="50" y="38541"/>
                  </a:cubicBezTo>
                  <a:lnTo>
                    <a:pt x="9534" y="38541"/>
                  </a:lnTo>
                  <a:cubicBezTo>
                    <a:pt x="9561" y="38541"/>
                    <a:pt x="9583" y="38520"/>
                    <a:pt x="9583" y="38493"/>
                  </a:cubicBezTo>
                  <a:lnTo>
                    <a:pt x="9583" y="49"/>
                  </a:lnTo>
                  <a:cubicBezTo>
                    <a:pt x="9583" y="22"/>
                    <a:pt x="9561" y="1"/>
                    <a:pt x="95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3"/>
            <p:cNvSpPr/>
            <p:nvPr/>
          </p:nvSpPr>
          <p:spPr>
            <a:xfrm>
              <a:off x="2678034" y="2728785"/>
              <a:ext cx="65195" cy="1418827"/>
            </a:xfrm>
            <a:custGeom>
              <a:avLst/>
              <a:gdLst/>
              <a:ahLst/>
              <a:cxnLst/>
              <a:rect l="l" t="t" r="r" b="b"/>
              <a:pathLst>
                <a:path w="1771" h="38542" extrusionOk="0">
                  <a:moveTo>
                    <a:pt x="1" y="1"/>
                  </a:moveTo>
                  <a:lnTo>
                    <a:pt x="1" y="38541"/>
                  </a:lnTo>
                  <a:lnTo>
                    <a:pt x="1771" y="38541"/>
                  </a:lnTo>
                  <a:lnTo>
                    <a:pt x="177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3"/>
            <p:cNvSpPr/>
            <p:nvPr/>
          </p:nvSpPr>
          <p:spPr>
            <a:xfrm>
              <a:off x="2645345" y="3614336"/>
              <a:ext cx="352774" cy="43733"/>
            </a:xfrm>
            <a:custGeom>
              <a:avLst/>
              <a:gdLst/>
              <a:ahLst/>
              <a:cxnLst/>
              <a:rect l="l" t="t" r="r" b="b"/>
              <a:pathLst>
                <a:path w="9583" h="1188" extrusionOk="0">
                  <a:moveTo>
                    <a:pt x="0" y="1"/>
                  </a:moveTo>
                  <a:lnTo>
                    <a:pt x="0" y="1188"/>
                  </a:lnTo>
                  <a:lnTo>
                    <a:pt x="9583" y="1188"/>
                  </a:lnTo>
                  <a:lnTo>
                    <a:pt x="958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3"/>
            <p:cNvSpPr/>
            <p:nvPr/>
          </p:nvSpPr>
          <p:spPr>
            <a:xfrm>
              <a:off x="2645345" y="2743145"/>
              <a:ext cx="352774" cy="43733"/>
            </a:xfrm>
            <a:custGeom>
              <a:avLst/>
              <a:gdLst/>
              <a:ahLst/>
              <a:cxnLst/>
              <a:rect l="l" t="t" r="r" b="b"/>
              <a:pathLst>
                <a:path w="9583" h="1188" extrusionOk="0">
                  <a:moveTo>
                    <a:pt x="0" y="0"/>
                  </a:moveTo>
                  <a:lnTo>
                    <a:pt x="0" y="1187"/>
                  </a:lnTo>
                  <a:lnTo>
                    <a:pt x="9583" y="1187"/>
                  </a:lnTo>
                  <a:lnTo>
                    <a:pt x="9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3"/>
            <p:cNvSpPr/>
            <p:nvPr/>
          </p:nvSpPr>
          <p:spPr>
            <a:xfrm>
              <a:off x="2645345" y="3526169"/>
              <a:ext cx="352774" cy="43733"/>
            </a:xfrm>
            <a:custGeom>
              <a:avLst/>
              <a:gdLst/>
              <a:ahLst/>
              <a:cxnLst/>
              <a:rect l="l" t="t" r="r" b="b"/>
              <a:pathLst>
                <a:path w="9583" h="1188" extrusionOk="0">
                  <a:moveTo>
                    <a:pt x="0" y="0"/>
                  </a:moveTo>
                  <a:lnTo>
                    <a:pt x="0" y="1187"/>
                  </a:lnTo>
                  <a:lnTo>
                    <a:pt x="9583" y="1187"/>
                  </a:lnTo>
                  <a:lnTo>
                    <a:pt x="9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3"/>
            <p:cNvSpPr/>
            <p:nvPr/>
          </p:nvSpPr>
          <p:spPr>
            <a:xfrm>
              <a:off x="2687606" y="3042508"/>
              <a:ext cx="268290" cy="200444"/>
            </a:xfrm>
            <a:custGeom>
              <a:avLst/>
              <a:gdLst/>
              <a:ahLst/>
              <a:cxnLst/>
              <a:rect l="l" t="t" r="r" b="b"/>
              <a:pathLst>
                <a:path w="7288" h="5445" extrusionOk="0">
                  <a:moveTo>
                    <a:pt x="1" y="1"/>
                  </a:moveTo>
                  <a:lnTo>
                    <a:pt x="1" y="5445"/>
                  </a:lnTo>
                  <a:lnTo>
                    <a:pt x="7288" y="5445"/>
                  </a:lnTo>
                  <a:lnTo>
                    <a:pt x="72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3"/>
            <p:cNvSpPr/>
            <p:nvPr/>
          </p:nvSpPr>
          <p:spPr>
            <a:xfrm>
              <a:off x="2836182" y="2728785"/>
              <a:ext cx="161938" cy="1418827"/>
            </a:xfrm>
            <a:custGeom>
              <a:avLst/>
              <a:gdLst/>
              <a:ahLst/>
              <a:cxnLst/>
              <a:rect l="l" t="t" r="r" b="b"/>
              <a:pathLst>
                <a:path w="4399" h="38542" extrusionOk="0">
                  <a:moveTo>
                    <a:pt x="10" y="1"/>
                  </a:moveTo>
                  <a:lnTo>
                    <a:pt x="0" y="38541"/>
                  </a:lnTo>
                  <a:lnTo>
                    <a:pt x="3853" y="38541"/>
                  </a:lnTo>
                  <a:cubicBezTo>
                    <a:pt x="4154" y="38541"/>
                    <a:pt x="4399" y="38346"/>
                    <a:pt x="4399" y="38104"/>
                  </a:cubicBezTo>
                  <a:lnTo>
                    <a:pt x="4399" y="438"/>
                  </a:lnTo>
                  <a:cubicBezTo>
                    <a:pt x="4399" y="196"/>
                    <a:pt x="4154" y="1"/>
                    <a:pt x="3853"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 name="Google Shape;131;p23"/>
          <p:cNvGrpSpPr/>
          <p:nvPr/>
        </p:nvGrpSpPr>
        <p:grpSpPr>
          <a:xfrm>
            <a:off x="7616444" y="1619496"/>
            <a:ext cx="528569" cy="3290970"/>
            <a:chOff x="3007362" y="2728785"/>
            <a:chExt cx="227871" cy="1418827"/>
          </a:xfrm>
        </p:grpSpPr>
        <p:sp>
          <p:nvSpPr>
            <p:cNvPr id="132" name="Google Shape;132;p23"/>
            <p:cNvSpPr/>
            <p:nvPr/>
          </p:nvSpPr>
          <p:spPr>
            <a:xfrm>
              <a:off x="3007362" y="2728785"/>
              <a:ext cx="227869" cy="1418827"/>
            </a:xfrm>
            <a:custGeom>
              <a:avLst/>
              <a:gdLst/>
              <a:ahLst/>
              <a:cxnLst/>
              <a:rect l="l" t="t" r="r" b="b"/>
              <a:pathLst>
                <a:path w="6190" h="38542" extrusionOk="0">
                  <a:moveTo>
                    <a:pt x="49" y="1"/>
                  </a:moveTo>
                  <a:cubicBezTo>
                    <a:pt x="21" y="1"/>
                    <a:pt x="0" y="22"/>
                    <a:pt x="0" y="49"/>
                  </a:cubicBezTo>
                  <a:lnTo>
                    <a:pt x="0" y="38493"/>
                  </a:lnTo>
                  <a:cubicBezTo>
                    <a:pt x="0" y="38520"/>
                    <a:pt x="21" y="38541"/>
                    <a:pt x="49" y="38541"/>
                  </a:cubicBezTo>
                  <a:lnTo>
                    <a:pt x="6141" y="38541"/>
                  </a:lnTo>
                  <a:cubicBezTo>
                    <a:pt x="6167" y="38541"/>
                    <a:pt x="6190" y="38520"/>
                    <a:pt x="6190" y="38493"/>
                  </a:cubicBezTo>
                  <a:lnTo>
                    <a:pt x="6190" y="49"/>
                  </a:lnTo>
                  <a:cubicBezTo>
                    <a:pt x="6190" y="22"/>
                    <a:pt x="6167" y="1"/>
                    <a:pt x="61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3"/>
            <p:cNvSpPr/>
            <p:nvPr/>
          </p:nvSpPr>
          <p:spPr>
            <a:xfrm>
              <a:off x="3007362" y="4071536"/>
              <a:ext cx="227869" cy="43733"/>
            </a:xfrm>
            <a:custGeom>
              <a:avLst/>
              <a:gdLst/>
              <a:ahLst/>
              <a:cxnLst/>
              <a:rect l="l" t="t" r="r" b="b"/>
              <a:pathLst>
                <a:path w="6190" h="1188" extrusionOk="0">
                  <a:moveTo>
                    <a:pt x="0" y="1"/>
                  </a:moveTo>
                  <a:lnTo>
                    <a:pt x="0" y="1188"/>
                  </a:lnTo>
                  <a:lnTo>
                    <a:pt x="6190" y="1188"/>
                  </a:lnTo>
                  <a:lnTo>
                    <a:pt x="6190" y="1"/>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3"/>
            <p:cNvSpPr/>
            <p:nvPr/>
          </p:nvSpPr>
          <p:spPr>
            <a:xfrm>
              <a:off x="3007362" y="2858477"/>
              <a:ext cx="227869" cy="43733"/>
            </a:xfrm>
            <a:custGeom>
              <a:avLst/>
              <a:gdLst/>
              <a:ahLst/>
              <a:cxnLst/>
              <a:rect l="l" t="t" r="r" b="b"/>
              <a:pathLst>
                <a:path w="6190" h="1188" extrusionOk="0">
                  <a:moveTo>
                    <a:pt x="0" y="0"/>
                  </a:moveTo>
                  <a:lnTo>
                    <a:pt x="0" y="1187"/>
                  </a:lnTo>
                  <a:lnTo>
                    <a:pt x="6190" y="1187"/>
                  </a:lnTo>
                  <a:lnTo>
                    <a:pt x="6190"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3"/>
            <p:cNvSpPr/>
            <p:nvPr/>
          </p:nvSpPr>
          <p:spPr>
            <a:xfrm>
              <a:off x="3007362" y="2934312"/>
              <a:ext cx="227869" cy="43733"/>
            </a:xfrm>
            <a:custGeom>
              <a:avLst/>
              <a:gdLst/>
              <a:ahLst/>
              <a:cxnLst/>
              <a:rect l="l" t="t" r="r" b="b"/>
              <a:pathLst>
                <a:path w="6190" h="1188" extrusionOk="0">
                  <a:moveTo>
                    <a:pt x="0" y="0"/>
                  </a:moveTo>
                  <a:lnTo>
                    <a:pt x="0" y="1187"/>
                  </a:lnTo>
                  <a:lnTo>
                    <a:pt x="6190" y="1187"/>
                  </a:lnTo>
                  <a:lnTo>
                    <a:pt x="6190"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3"/>
            <p:cNvSpPr/>
            <p:nvPr/>
          </p:nvSpPr>
          <p:spPr>
            <a:xfrm>
              <a:off x="3007362" y="3983369"/>
              <a:ext cx="227869" cy="43733"/>
            </a:xfrm>
            <a:custGeom>
              <a:avLst/>
              <a:gdLst/>
              <a:ahLst/>
              <a:cxnLst/>
              <a:rect l="l" t="t" r="r" b="b"/>
              <a:pathLst>
                <a:path w="6190" h="1188" extrusionOk="0">
                  <a:moveTo>
                    <a:pt x="0" y="0"/>
                  </a:moveTo>
                  <a:lnTo>
                    <a:pt x="0" y="1187"/>
                  </a:lnTo>
                  <a:lnTo>
                    <a:pt x="6190" y="1187"/>
                  </a:lnTo>
                  <a:lnTo>
                    <a:pt x="6190"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3"/>
            <p:cNvSpPr/>
            <p:nvPr/>
          </p:nvSpPr>
          <p:spPr>
            <a:xfrm>
              <a:off x="3049587" y="3118708"/>
              <a:ext cx="143385" cy="781640"/>
            </a:xfrm>
            <a:custGeom>
              <a:avLst/>
              <a:gdLst/>
              <a:ahLst/>
              <a:cxnLst/>
              <a:rect l="l" t="t" r="r" b="b"/>
              <a:pathLst>
                <a:path w="3895" h="21233" extrusionOk="0">
                  <a:moveTo>
                    <a:pt x="1373" y="1"/>
                  </a:moveTo>
                  <a:cubicBezTo>
                    <a:pt x="1373" y="1"/>
                    <a:pt x="1373" y="1"/>
                    <a:pt x="1373" y="2"/>
                  </a:cubicBezTo>
                  <a:cubicBezTo>
                    <a:pt x="1373" y="759"/>
                    <a:pt x="757" y="1374"/>
                    <a:pt x="0" y="1375"/>
                  </a:cubicBezTo>
                  <a:lnTo>
                    <a:pt x="0" y="19643"/>
                  </a:lnTo>
                  <a:cubicBezTo>
                    <a:pt x="757" y="19643"/>
                    <a:pt x="1373" y="20257"/>
                    <a:pt x="1373" y="21015"/>
                  </a:cubicBezTo>
                  <a:cubicBezTo>
                    <a:pt x="1373" y="21090"/>
                    <a:pt x="1364" y="21161"/>
                    <a:pt x="1353" y="21232"/>
                  </a:cubicBezTo>
                  <a:lnTo>
                    <a:pt x="2534" y="21232"/>
                  </a:lnTo>
                  <a:cubicBezTo>
                    <a:pt x="2523" y="21161"/>
                    <a:pt x="2516" y="21090"/>
                    <a:pt x="2516" y="21015"/>
                  </a:cubicBezTo>
                  <a:cubicBezTo>
                    <a:pt x="2516" y="20257"/>
                    <a:pt x="3130" y="19641"/>
                    <a:pt x="3889" y="19641"/>
                  </a:cubicBezTo>
                  <a:cubicBezTo>
                    <a:pt x="3891" y="19641"/>
                    <a:pt x="3893" y="19643"/>
                    <a:pt x="3894" y="19643"/>
                  </a:cubicBezTo>
                  <a:lnTo>
                    <a:pt x="3894" y="1375"/>
                  </a:lnTo>
                  <a:lnTo>
                    <a:pt x="3889" y="1375"/>
                  </a:lnTo>
                  <a:cubicBezTo>
                    <a:pt x="3130" y="1375"/>
                    <a:pt x="2516" y="759"/>
                    <a:pt x="2516" y="2"/>
                  </a:cubicBezTo>
                  <a:cubicBezTo>
                    <a:pt x="2516" y="1"/>
                    <a:pt x="2516" y="1"/>
                    <a:pt x="2516"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3"/>
            <p:cNvSpPr/>
            <p:nvPr/>
          </p:nvSpPr>
          <p:spPr>
            <a:xfrm>
              <a:off x="3152184" y="2728785"/>
              <a:ext cx="83049" cy="1418827"/>
            </a:xfrm>
            <a:custGeom>
              <a:avLst/>
              <a:gdLst/>
              <a:ahLst/>
              <a:cxnLst/>
              <a:rect l="l" t="t" r="r" b="b"/>
              <a:pathLst>
                <a:path w="2256" h="38542" extrusionOk="0">
                  <a:moveTo>
                    <a:pt x="0" y="1"/>
                  </a:moveTo>
                  <a:lnTo>
                    <a:pt x="0" y="38541"/>
                  </a:lnTo>
                  <a:lnTo>
                    <a:pt x="1710" y="38541"/>
                  </a:lnTo>
                  <a:cubicBezTo>
                    <a:pt x="2011" y="38541"/>
                    <a:pt x="2256" y="38346"/>
                    <a:pt x="2256" y="38104"/>
                  </a:cubicBezTo>
                  <a:lnTo>
                    <a:pt x="2256" y="438"/>
                  </a:lnTo>
                  <a:cubicBezTo>
                    <a:pt x="2256" y="196"/>
                    <a:pt x="2011" y="1"/>
                    <a:pt x="171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3"/>
            <p:cNvSpPr/>
            <p:nvPr/>
          </p:nvSpPr>
          <p:spPr>
            <a:xfrm>
              <a:off x="3039573" y="2728785"/>
              <a:ext cx="41524" cy="1418827"/>
            </a:xfrm>
            <a:custGeom>
              <a:avLst/>
              <a:gdLst/>
              <a:ahLst/>
              <a:cxnLst/>
              <a:rect l="l" t="t" r="r" b="b"/>
              <a:pathLst>
                <a:path w="1128" h="38542" extrusionOk="0">
                  <a:moveTo>
                    <a:pt x="1" y="1"/>
                  </a:moveTo>
                  <a:lnTo>
                    <a:pt x="1" y="38541"/>
                  </a:lnTo>
                  <a:lnTo>
                    <a:pt x="1128" y="38541"/>
                  </a:lnTo>
                  <a:lnTo>
                    <a:pt x="1128" y="1"/>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 name="Google Shape;140;p23"/>
          <p:cNvGrpSpPr/>
          <p:nvPr/>
        </p:nvGrpSpPr>
        <p:grpSpPr>
          <a:xfrm>
            <a:off x="7281758" y="1749741"/>
            <a:ext cx="2295487" cy="3168235"/>
            <a:chOff x="1385793" y="2639627"/>
            <a:chExt cx="1146310" cy="1582140"/>
          </a:xfrm>
        </p:grpSpPr>
        <p:sp>
          <p:nvSpPr>
            <p:cNvPr id="141" name="Google Shape;141;p23"/>
            <p:cNvSpPr/>
            <p:nvPr/>
          </p:nvSpPr>
          <p:spPr>
            <a:xfrm>
              <a:off x="1657178" y="3740407"/>
              <a:ext cx="570667" cy="480918"/>
            </a:xfrm>
            <a:custGeom>
              <a:avLst/>
              <a:gdLst/>
              <a:ahLst/>
              <a:cxnLst/>
              <a:rect l="l" t="t" r="r" b="b"/>
              <a:pathLst>
                <a:path w="15502" h="13064" extrusionOk="0">
                  <a:moveTo>
                    <a:pt x="1" y="0"/>
                  </a:moveTo>
                  <a:lnTo>
                    <a:pt x="1" y="9451"/>
                  </a:lnTo>
                  <a:cubicBezTo>
                    <a:pt x="1" y="11445"/>
                    <a:pt x="1618" y="13064"/>
                    <a:pt x="3613" y="13064"/>
                  </a:cubicBezTo>
                  <a:lnTo>
                    <a:pt x="11888" y="13064"/>
                  </a:lnTo>
                  <a:cubicBezTo>
                    <a:pt x="13884" y="13064"/>
                    <a:pt x="15501" y="11445"/>
                    <a:pt x="15501" y="9451"/>
                  </a:cubicBezTo>
                  <a:lnTo>
                    <a:pt x="15401" y="12"/>
                  </a:lnTo>
                  <a:cubicBezTo>
                    <a:pt x="15401" y="12"/>
                    <a:pt x="15390" y="12"/>
                    <a:pt x="15370" y="12"/>
                  </a:cubicBezTo>
                  <a:cubicBezTo>
                    <a:pt x="14646" y="12"/>
                    <a:pt x="1716" y="14"/>
                    <a:pt x="1716" y="207"/>
                  </a:cubicBez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3"/>
            <p:cNvSpPr/>
            <p:nvPr/>
          </p:nvSpPr>
          <p:spPr>
            <a:xfrm>
              <a:off x="1657178" y="3700207"/>
              <a:ext cx="567391" cy="76975"/>
            </a:xfrm>
            <a:custGeom>
              <a:avLst/>
              <a:gdLst/>
              <a:ahLst/>
              <a:cxnLst/>
              <a:rect l="l" t="t" r="r" b="b"/>
              <a:pathLst>
                <a:path w="15413" h="2091" extrusionOk="0">
                  <a:moveTo>
                    <a:pt x="7706" y="1"/>
                  </a:moveTo>
                  <a:cubicBezTo>
                    <a:pt x="5663" y="1"/>
                    <a:pt x="3702" y="111"/>
                    <a:pt x="2258" y="307"/>
                  </a:cubicBezTo>
                  <a:cubicBezTo>
                    <a:pt x="812" y="502"/>
                    <a:pt x="1" y="768"/>
                    <a:pt x="1" y="1045"/>
                  </a:cubicBezTo>
                  <a:cubicBezTo>
                    <a:pt x="1" y="1322"/>
                    <a:pt x="812" y="1588"/>
                    <a:pt x="2258" y="1785"/>
                  </a:cubicBezTo>
                  <a:cubicBezTo>
                    <a:pt x="3702" y="1981"/>
                    <a:pt x="5663" y="2091"/>
                    <a:pt x="7706" y="2091"/>
                  </a:cubicBezTo>
                  <a:cubicBezTo>
                    <a:pt x="9750" y="2091"/>
                    <a:pt x="11710" y="1981"/>
                    <a:pt x="13155" y="1785"/>
                  </a:cubicBezTo>
                  <a:cubicBezTo>
                    <a:pt x="14601" y="1588"/>
                    <a:pt x="15413" y="1322"/>
                    <a:pt x="15413" y="1045"/>
                  </a:cubicBezTo>
                  <a:cubicBezTo>
                    <a:pt x="15413" y="768"/>
                    <a:pt x="14601" y="502"/>
                    <a:pt x="13155" y="307"/>
                  </a:cubicBezTo>
                  <a:cubicBezTo>
                    <a:pt x="11710" y="111"/>
                    <a:pt x="9750" y="1"/>
                    <a:pt x="7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3"/>
            <p:cNvSpPr/>
            <p:nvPr/>
          </p:nvSpPr>
          <p:spPr>
            <a:xfrm>
              <a:off x="1657178" y="3700207"/>
              <a:ext cx="567391" cy="48261"/>
            </a:xfrm>
            <a:custGeom>
              <a:avLst/>
              <a:gdLst/>
              <a:ahLst/>
              <a:cxnLst/>
              <a:rect l="l" t="t" r="r" b="b"/>
              <a:pathLst>
                <a:path w="15413" h="1311" extrusionOk="0">
                  <a:moveTo>
                    <a:pt x="7706" y="1"/>
                  </a:moveTo>
                  <a:cubicBezTo>
                    <a:pt x="3450" y="1"/>
                    <a:pt x="1" y="468"/>
                    <a:pt x="1" y="1045"/>
                  </a:cubicBezTo>
                  <a:cubicBezTo>
                    <a:pt x="1" y="1138"/>
                    <a:pt x="88" y="1227"/>
                    <a:pt x="252" y="1311"/>
                  </a:cubicBezTo>
                  <a:cubicBezTo>
                    <a:pt x="1119" y="862"/>
                    <a:pt x="4127" y="532"/>
                    <a:pt x="7706" y="532"/>
                  </a:cubicBezTo>
                  <a:cubicBezTo>
                    <a:pt x="11286" y="532"/>
                    <a:pt x="14294" y="862"/>
                    <a:pt x="15161" y="1311"/>
                  </a:cubicBezTo>
                  <a:cubicBezTo>
                    <a:pt x="15325" y="1227"/>
                    <a:pt x="15413" y="1138"/>
                    <a:pt x="15413" y="1045"/>
                  </a:cubicBezTo>
                  <a:cubicBezTo>
                    <a:pt x="15413" y="468"/>
                    <a:pt x="11963" y="1"/>
                    <a:pt x="77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3"/>
            <p:cNvSpPr/>
            <p:nvPr/>
          </p:nvSpPr>
          <p:spPr>
            <a:xfrm>
              <a:off x="1653864" y="3740812"/>
              <a:ext cx="573981" cy="480955"/>
            </a:xfrm>
            <a:custGeom>
              <a:avLst/>
              <a:gdLst/>
              <a:ahLst/>
              <a:cxnLst/>
              <a:rect l="l" t="t" r="r" b="b"/>
              <a:pathLst>
                <a:path w="15592" h="13065" extrusionOk="0">
                  <a:moveTo>
                    <a:pt x="15491" y="1"/>
                  </a:moveTo>
                  <a:cubicBezTo>
                    <a:pt x="15491" y="1"/>
                    <a:pt x="15353" y="234"/>
                    <a:pt x="14860" y="349"/>
                  </a:cubicBezTo>
                  <a:lnTo>
                    <a:pt x="14860" y="7625"/>
                  </a:lnTo>
                  <a:cubicBezTo>
                    <a:pt x="14860" y="9620"/>
                    <a:pt x="13243" y="11237"/>
                    <a:pt x="11247" y="11237"/>
                  </a:cubicBezTo>
                  <a:lnTo>
                    <a:pt x="2970" y="11237"/>
                  </a:lnTo>
                  <a:cubicBezTo>
                    <a:pt x="1739" y="11237"/>
                    <a:pt x="652" y="10620"/>
                    <a:pt x="1" y="9679"/>
                  </a:cubicBezTo>
                  <a:lnTo>
                    <a:pt x="1" y="9679"/>
                  </a:lnTo>
                  <a:cubicBezTo>
                    <a:pt x="118" y="11567"/>
                    <a:pt x="1683" y="13064"/>
                    <a:pt x="3602" y="13064"/>
                  </a:cubicBezTo>
                  <a:lnTo>
                    <a:pt x="11878" y="13064"/>
                  </a:lnTo>
                  <a:cubicBezTo>
                    <a:pt x="13873" y="13064"/>
                    <a:pt x="15560" y="11539"/>
                    <a:pt x="15591" y="9440"/>
                  </a:cubicBezTo>
                  <a:lnTo>
                    <a:pt x="1549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 name="Google Shape;145;p23"/>
            <p:cNvGrpSpPr/>
            <p:nvPr/>
          </p:nvGrpSpPr>
          <p:grpSpPr>
            <a:xfrm>
              <a:off x="1385793" y="2639627"/>
              <a:ext cx="1146310" cy="1099928"/>
              <a:chOff x="1385793" y="658427"/>
              <a:chExt cx="1146310" cy="1099928"/>
            </a:xfrm>
          </p:grpSpPr>
          <p:sp>
            <p:nvSpPr>
              <p:cNvPr id="146" name="Google Shape;146;p23"/>
              <p:cNvSpPr/>
              <p:nvPr/>
            </p:nvSpPr>
            <p:spPr>
              <a:xfrm>
                <a:off x="1948294" y="1467096"/>
                <a:ext cx="85295" cy="131605"/>
              </a:xfrm>
              <a:custGeom>
                <a:avLst/>
                <a:gdLst/>
                <a:ahLst/>
                <a:cxnLst/>
                <a:rect l="l" t="t" r="r" b="b"/>
                <a:pathLst>
                  <a:path w="2317" h="3575" extrusionOk="0">
                    <a:moveTo>
                      <a:pt x="2199" y="0"/>
                    </a:moveTo>
                    <a:cubicBezTo>
                      <a:pt x="1419" y="700"/>
                      <a:pt x="113" y="2806"/>
                      <a:pt x="113" y="2806"/>
                    </a:cubicBezTo>
                    <a:lnTo>
                      <a:pt x="1" y="2754"/>
                    </a:lnTo>
                    <a:lnTo>
                      <a:pt x="1" y="2754"/>
                    </a:lnTo>
                    <a:lnTo>
                      <a:pt x="38" y="3048"/>
                    </a:lnTo>
                    <a:lnTo>
                      <a:pt x="56" y="3574"/>
                    </a:lnTo>
                    <a:cubicBezTo>
                      <a:pt x="595" y="2200"/>
                      <a:pt x="2316" y="401"/>
                      <a:pt x="2316" y="401"/>
                    </a:cubicBezTo>
                    <a:lnTo>
                      <a:pt x="219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3"/>
              <p:cNvSpPr/>
              <p:nvPr/>
            </p:nvSpPr>
            <p:spPr>
              <a:xfrm>
                <a:off x="1948294" y="1467096"/>
                <a:ext cx="85295" cy="131605"/>
              </a:xfrm>
              <a:custGeom>
                <a:avLst/>
                <a:gdLst/>
                <a:ahLst/>
                <a:cxnLst/>
                <a:rect l="l" t="t" r="r" b="b"/>
                <a:pathLst>
                  <a:path w="2317" h="3575" extrusionOk="0">
                    <a:moveTo>
                      <a:pt x="2199" y="0"/>
                    </a:moveTo>
                    <a:cubicBezTo>
                      <a:pt x="1419" y="700"/>
                      <a:pt x="113" y="2806"/>
                      <a:pt x="113" y="2806"/>
                    </a:cubicBezTo>
                    <a:lnTo>
                      <a:pt x="1" y="2754"/>
                    </a:lnTo>
                    <a:lnTo>
                      <a:pt x="1" y="2754"/>
                    </a:lnTo>
                    <a:lnTo>
                      <a:pt x="38" y="3048"/>
                    </a:lnTo>
                    <a:lnTo>
                      <a:pt x="56" y="3574"/>
                    </a:lnTo>
                    <a:cubicBezTo>
                      <a:pt x="595" y="2200"/>
                      <a:pt x="2316" y="401"/>
                      <a:pt x="2316" y="401"/>
                    </a:cubicBezTo>
                    <a:lnTo>
                      <a:pt x="2199"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3"/>
              <p:cNvSpPr/>
              <p:nvPr/>
            </p:nvSpPr>
            <p:spPr>
              <a:xfrm>
                <a:off x="1939827" y="1358682"/>
                <a:ext cx="97369" cy="135765"/>
              </a:xfrm>
              <a:custGeom>
                <a:avLst/>
                <a:gdLst/>
                <a:ahLst/>
                <a:cxnLst/>
                <a:rect l="l" t="t" r="r" b="b"/>
                <a:pathLst>
                  <a:path w="2645" h="3688" extrusionOk="0">
                    <a:moveTo>
                      <a:pt x="2645" y="1"/>
                    </a:moveTo>
                    <a:cubicBezTo>
                      <a:pt x="1791" y="108"/>
                      <a:pt x="352" y="2301"/>
                      <a:pt x="56" y="2768"/>
                    </a:cubicBezTo>
                    <a:cubicBezTo>
                      <a:pt x="21" y="2824"/>
                      <a:pt x="1" y="2854"/>
                      <a:pt x="1" y="2854"/>
                    </a:cubicBezTo>
                    <a:lnTo>
                      <a:pt x="232" y="3688"/>
                    </a:lnTo>
                    <a:cubicBezTo>
                      <a:pt x="1252" y="1109"/>
                      <a:pt x="2533" y="737"/>
                      <a:pt x="2533" y="737"/>
                    </a:cubicBezTo>
                    <a:lnTo>
                      <a:pt x="264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3"/>
              <p:cNvSpPr/>
              <p:nvPr/>
            </p:nvSpPr>
            <p:spPr>
              <a:xfrm>
                <a:off x="1939827" y="1358682"/>
                <a:ext cx="97369" cy="135765"/>
              </a:xfrm>
              <a:custGeom>
                <a:avLst/>
                <a:gdLst/>
                <a:ahLst/>
                <a:cxnLst/>
                <a:rect l="l" t="t" r="r" b="b"/>
                <a:pathLst>
                  <a:path w="2645" h="3688" extrusionOk="0">
                    <a:moveTo>
                      <a:pt x="2645" y="1"/>
                    </a:moveTo>
                    <a:cubicBezTo>
                      <a:pt x="1791" y="108"/>
                      <a:pt x="352" y="2301"/>
                      <a:pt x="56" y="2768"/>
                    </a:cubicBezTo>
                    <a:cubicBezTo>
                      <a:pt x="21" y="2824"/>
                      <a:pt x="1" y="2854"/>
                      <a:pt x="1" y="2854"/>
                    </a:cubicBezTo>
                    <a:lnTo>
                      <a:pt x="232" y="3688"/>
                    </a:lnTo>
                    <a:cubicBezTo>
                      <a:pt x="1252" y="1109"/>
                      <a:pt x="2533" y="737"/>
                      <a:pt x="2533" y="737"/>
                    </a:cubicBezTo>
                    <a:lnTo>
                      <a:pt x="2645"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3"/>
              <p:cNvSpPr/>
              <p:nvPr/>
            </p:nvSpPr>
            <p:spPr>
              <a:xfrm>
                <a:off x="1800048" y="1283915"/>
                <a:ext cx="126561" cy="134255"/>
              </a:xfrm>
              <a:custGeom>
                <a:avLst/>
                <a:gdLst/>
                <a:ahLst/>
                <a:cxnLst/>
                <a:rect l="l" t="t" r="r" b="b"/>
                <a:pathLst>
                  <a:path w="3438" h="3647" extrusionOk="0">
                    <a:moveTo>
                      <a:pt x="1" y="1"/>
                    </a:moveTo>
                    <a:cubicBezTo>
                      <a:pt x="1" y="1"/>
                      <a:pt x="1298" y="416"/>
                      <a:pt x="2099" y="1408"/>
                    </a:cubicBezTo>
                    <a:cubicBezTo>
                      <a:pt x="2902" y="2399"/>
                      <a:pt x="3313" y="3145"/>
                      <a:pt x="3393" y="3646"/>
                    </a:cubicBezTo>
                    <a:lnTo>
                      <a:pt x="3438" y="2439"/>
                    </a:lnTo>
                    <a:cubicBezTo>
                      <a:pt x="3438" y="2439"/>
                      <a:pt x="2083" y="226"/>
                      <a:pt x="648" y="121"/>
                    </a:cubicBez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3"/>
              <p:cNvSpPr/>
              <p:nvPr/>
            </p:nvSpPr>
            <p:spPr>
              <a:xfrm>
                <a:off x="1800048" y="1283915"/>
                <a:ext cx="126561" cy="134255"/>
              </a:xfrm>
              <a:custGeom>
                <a:avLst/>
                <a:gdLst/>
                <a:ahLst/>
                <a:cxnLst/>
                <a:rect l="l" t="t" r="r" b="b"/>
                <a:pathLst>
                  <a:path w="3438" h="3647" extrusionOk="0">
                    <a:moveTo>
                      <a:pt x="1" y="1"/>
                    </a:moveTo>
                    <a:cubicBezTo>
                      <a:pt x="1" y="1"/>
                      <a:pt x="1298" y="416"/>
                      <a:pt x="2099" y="1408"/>
                    </a:cubicBezTo>
                    <a:cubicBezTo>
                      <a:pt x="2902" y="2399"/>
                      <a:pt x="3313" y="3145"/>
                      <a:pt x="3393" y="3646"/>
                    </a:cubicBezTo>
                    <a:lnTo>
                      <a:pt x="3438" y="2439"/>
                    </a:lnTo>
                    <a:cubicBezTo>
                      <a:pt x="3438" y="2439"/>
                      <a:pt x="2083" y="226"/>
                      <a:pt x="648" y="121"/>
                    </a:cubicBezTo>
                    <a:lnTo>
                      <a:pt x="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3"/>
              <p:cNvSpPr/>
              <p:nvPr/>
            </p:nvSpPr>
            <p:spPr>
              <a:xfrm>
                <a:off x="1825560" y="1183674"/>
                <a:ext cx="113419" cy="158846"/>
              </a:xfrm>
              <a:custGeom>
                <a:avLst/>
                <a:gdLst/>
                <a:ahLst/>
                <a:cxnLst/>
                <a:rect l="l" t="t" r="r" b="b"/>
                <a:pathLst>
                  <a:path w="3081" h="4315" extrusionOk="0">
                    <a:moveTo>
                      <a:pt x="746" y="1"/>
                    </a:moveTo>
                    <a:lnTo>
                      <a:pt x="1" y="238"/>
                    </a:lnTo>
                    <a:lnTo>
                      <a:pt x="1149" y="1269"/>
                    </a:lnTo>
                    <a:lnTo>
                      <a:pt x="2735" y="4315"/>
                    </a:lnTo>
                    <a:cubicBezTo>
                      <a:pt x="2735" y="4315"/>
                      <a:pt x="3080" y="3772"/>
                      <a:pt x="2973" y="3634"/>
                    </a:cubicBezTo>
                    <a:cubicBezTo>
                      <a:pt x="2868" y="3495"/>
                      <a:pt x="746" y="1"/>
                      <a:pt x="7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3"/>
              <p:cNvSpPr/>
              <p:nvPr/>
            </p:nvSpPr>
            <p:spPr>
              <a:xfrm>
                <a:off x="1825560" y="1183674"/>
                <a:ext cx="113419" cy="158846"/>
              </a:xfrm>
              <a:custGeom>
                <a:avLst/>
                <a:gdLst/>
                <a:ahLst/>
                <a:cxnLst/>
                <a:rect l="l" t="t" r="r" b="b"/>
                <a:pathLst>
                  <a:path w="3081" h="4315" extrusionOk="0">
                    <a:moveTo>
                      <a:pt x="746" y="1"/>
                    </a:moveTo>
                    <a:lnTo>
                      <a:pt x="1" y="238"/>
                    </a:lnTo>
                    <a:lnTo>
                      <a:pt x="1149" y="1269"/>
                    </a:lnTo>
                    <a:lnTo>
                      <a:pt x="2735" y="4315"/>
                    </a:lnTo>
                    <a:cubicBezTo>
                      <a:pt x="2735" y="4315"/>
                      <a:pt x="3080" y="3772"/>
                      <a:pt x="2973" y="3634"/>
                    </a:cubicBezTo>
                    <a:cubicBezTo>
                      <a:pt x="2868" y="3495"/>
                      <a:pt x="746" y="1"/>
                      <a:pt x="746"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3"/>
              <p:cNvSpPr/>
              <p:nvPr/>
            </p:nvSpPr>
            <p:spPr>
              <a:xfrm>
                <a:off x="1816835" y="1435584"/>
                <a:ext cx="118978" cy="113014"/>
              </a:xfrm>
              <a:custGeom>
                <a:avLst/>
                <a:gdLst/>
                <a:ahLst/>
                <a:cxnLst/>
                <a:rect l="l" t="t" r="r" b="b"/>
                <a:pathLst>
                  <a:path w="3232" h="3070" extrusionOk="0">
                    <a:moveTo>
                      <a:pt x="468" y="0"/>
                    </a:moveTo>
                    <a:lnTo>
                      <a:pt x="0" y="25"/>
                    </a:lnTo>
                    <a:cubicBezTo>
                      <a:pt x="0" y="25"/>
                      <a:pt x="2486" y="2253"/>
                      <a:pt x="2800" y="2796"/>
                    </a:cubicBezTo>
                    <a:cubicBezTo>
                      <a:pt x="2920" y="3003"/>
                      <a:pt x="3010" y="3069"/>
                      <a:pt x="3076" y="3069"/>
                    </a:cubicBezTo>
                    <a:cubicBezTo>
                      <a:pt x="3190" y="3069"/>
                      <a:pt x="3232" y="2872"/>
                      <a:pt x="3232" y="2872"/>
                    </a:cubicBezTo>
                    <a:lnTo>
                      <a:pt x="3226" y="2346"/>
                    </a:lnTo>
                    <a:cubicBezTo>
                      <a:pt x="3226" y="2346"/>
                      <a:pt x="1059" y="292"/>
                      <a:pt x="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3"/>
              <p:cNvSpPr/>
              <p:nvPr/>
            </p:nvSpPr>
            <p:spPr>
              <a:xfrm>
                <a:off x="1816835" y="1435584"/>
                <a:ext cx="118978" cy="113014"/>
              </a:xfrm>
              <a:custGeom>
                <a:avLst/>
                <a:gdLst/>
                <a:ahLst/>
                <a:cxnLst/>
                <a:rect l="l" t="t" r="r" b="b"/>
                <a:pathLst>
                  <a:path w="3232" h="3070" extrusionOk="0">
                    <a:moveTo>
                      <a:pt x="468" y="0"/>
                    </a:moveTo>
                    <a:lnTo>
                      <a:pt x="0" y="25"/>
                    </a:lnTo>
                    <a:cubicBezTo>
                      <a:pt x="0" y="25"/>
                      <a:pt x="2486" y="2253"/>
                      <a:pt x="2800" y="2796"/>
                    </a:cubicBezTo>
                    <a:cubicBezTo>
                      <a:pt x="2920" y="3003"/>
                      <a:pt x="3010" y="3069"/>
                      <a:pt x="3076" y="3069"/>
                    </a:cubicBezTo>
                    <a:cubicBezTo>
                      <a:pt x="3190" y="3069"/>
                      <a:pt x="3232" y="2872"/>
                      <a:pt x="3232" y="2872"/>
                    </a:cubicBezTo>
                    <a:lnTo>
                      <a:pt x="3226" y="2346"/>
                    </a:lnTo>
                    <a:cubicBezTo>
                      <a:pt x="3226" y="2346"/>
                      <a:pt x="1059" y="292"/>
                      <a:pt x="468"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3"/>
              <p:cNvSpPr/>
              <p:nvPr/>
            </p:nvSpPr>
            <p:spPr>
              <a:xfrm>
                <a:off x="1404641" y="1147303"/>
                <a:ext cx="437664" cy="146992"/>
              </a:xfrm>
              <a:custGeom>
                <a:avLst/>
                <a:gdLst/>
                <a:ahLst/>
                <a:cxnLst/>
                <a:rect l="l" t="t" r="r" b="b"/>
                <a:pathLst>
                  <a:path w="11889" h="3993" extrusionOk="0">
                    <a:moveTo>
                      <a:pt x="4897" y="0"/>
                    </a:moveTo>
                    <a:cubicBezTo>
                      <a:pt x="4193" y="0"/>
                      <a:pt x="3509" y="34"/>
                      <a:pt x="2931" y="93"/>
                    </a:cubicBezTo>
                    <a:cubicBezTo>
                      <a:pt x="1271" y="263"/>
                      <a:pt x="1" y="1087"/>
                      <a:pt x="1" y="1087"/>
                    </a:cubicBezTo>
                    <a:lnTo>
                      <a:pt x="4911" y="1725"/>
                    </a:lnTo>
                    <a:lnTo>
                      <a:pt x="11757" y="3976"/>
                    </a:lnTo>
                    <a:cubicBezTo>
                      <a:pt x="11757" y="3976"/>
                      <a:pt x="11771" y="3993"/>
                      <a:pt x="11788" y="3993"/>
                    </a:cubicBezTo>
                    <a:cubicBezTo>
                      <a:pt x="11829" y="3993"/>
                      <a:pt x="11889" y="3881"/>
                      <a:pt x="11779" y="3087"/>
                    </a:cubicBezTo>
                    <a:cubicBezTo>
                      <a:pt x="11627" y="1983"/>
                      <a:pt x="9886" y="865"/>
                      <a:pt x="8506" y="413"/>
                    </a:cubicBezTo>
                    <a:cubicBezTo>
                      <a:pt x="7606" y="119"/>
                      <a:pt x="6216" y="0"/>
                      <a:pt x="48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3"/>
              <p:cNvSpPr/>
              <p:nvPr/>
            </p:nvSpPr>
            <p:spPr>
              <a:xfrm>
                <a:off x="1599602" y="960146"/>
                <a:ext cx="202910" cy="137237"/>
              </a:xfrm>
              <a:custGeom>
                <a:avLst/>
                <a:gdLst/>
                <a:ahLst/>
                <a:cxnLst/>
                <a:rect l="l" t="t" r="r" b="b"/>
                <a:pathLst>
                  <a:path w="5512" h="3728" extrusionOk="0">
                    <a:moveTo>
                      <a:pt x="1252" y="0"/>
                    </a:moveTo>
                    <a:cubicBezTo>
                      <a:pt x="456" y="0"/>
                      <a:pt x="0" y="947"/>
                      <a:pt x="0" y="947"/>
                    </a:cubicBezTo>
                    <a:lnTo>
                      <a:pt x="5511" y="3727"/>
                    </a:lnTo>
                    <a:cubicBezTo>
                      <a:pt x="5317" y="3582"/>
                      <a:pt x="3079" y="910"/>
                      <a:pt x="1892" y="196"/>
                    </a:cubicBezTo>
                    <a:cubicBezTo>
                      <a:pt x="1659" y="57"/>
                      <a:pt x="1445" y="0"/>
                      <a:pt x="12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3"/>
              <p:cNvSpPr/>
              <p:nvPr/>
            </p:nvSpPr>
            <p:spPr>
              <a:xfrm>
                <a:off x="1986910" y="1143658"/>
                <a:ext cx="369966" cy="294206"/>
              </a:xfrm>
              <a:custGeom>
                <a:avLst/>
                <a:gdLst/>
                <a:ahLst/>
                <a:cxnLst/>
                <a:rect l="l" t="t" r="r" b="b"/>
                <a:pathLst>
                  <a:path w="10050" h="7992" extrusionOk="0">
                    <a:moveTo>
                      <a:pt x="7203" y="1"/>
                    </a:moveTo>
                    <a:cubicBezTo>
                      <a:pt x="7124" y="1"/>
                      <a:pt x="7044" y="2"/>
                      <a:pt x="6961" y="5"/>
                    </a:cubicBezTo>
                    <a:cubicBezTo>
                      <a:pt x="4550" y="91"/>
                      <a:pt x="1332" y="2829"/>
                      <a:pt x="666" y="4158"/>
                    </a:cubicBezTo>
                    <a:cubicBezTo>
                      <a:pt x="0" y="5486"/>
                      <a:pt x="166" y="7992"/>
                      <a:pt x="166" y="7992"/>
                    </a:cubicBezTo>
                    <a:cubicBezTo>
                      <a:pt x="166" y="7992"/>
                      <a:pt x="5923" y="4936"/>
                      <a:pt x="5993" y="4876"/>
                    </a:cubicBezTo>
                    <a:cubicBezTo>
                      <a:pt x="6063" y="4815"/>
                      <a:pt x="10050" y="1128"/>
                      <a:pt x="10050" y="1128"/>
                    </a:cubicBezTo>
                    <a:cubicBezTo>
                      <a:pt x="10050" y="1128"/>
                      <a:pt x="9418" y="1"/>
                      <a:pt x="7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3"/>
              <p:cNvSpPr/>
              <p:nvPr/>
            </p:nvSpPr>
            <p:spPr>
              <a:xfrm>
                <a:off x="1948662" y="1107324"/>
                <a:ext cx="64054" cy="101529"/>
              </a:xfrm>
              <a:custGeom>
                <a:avLst/>
                <a:gdLst/>
                <a:ahLst/>
                <a:cxnLst/>
                <a:rect l="l" t="t" r="r" b="b"/>
                <a:pathLst>
                  <a:path w="1740" h="2758" extrusionOk="0">
                    <a:moveTo>
                      <a:pt x="1126" y="1"/>
                    </a:moveTo>
                    <a:lnTo>
                      <a:pt x="1" y="2425"/>
                    </a:lnTo>
                    <a:lnTo>
                      <a:pt x="152" y="2758"/>
                    </a:lnTo>
                    <a:lnTo>
                      <a:pt x="1739" y="191"/>
                    </a:lnTo>
                    <a:lnTo>
                      <a:pt x="112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3"/>
              <p:cNvSpPr/>
              <p:nvPr/>
            </p:nvSpPr>
            <p:spPr>
              <a:xfrm>
                <a:off x="1996297" y="658427"/>
                <a:ext cx="313642" cy="437590"/>
              </a:xfrm>
              <a:custGeom>
                <a:avLst/>
                <a:gdLst/>
                <a:ahLst/>
                <a:cxnLst/>
                <a:rect l="l" t="t" r="r" b="b"/>
                <a:pathLst>
                  <a:path w="8520" h="11887" extrusionOk="0">
                    <a:moveTo>
                      <a:pt x="7920" y="1"/>
                    </a:moveTo>
                    <a:cubicBezTo>
                      <a:pt x="7917" y="1"/>
                      <a:pt x="7915" y="1"/>
                      <a:pt x="7912" y="1"/>
                    </a:cubicBezTo>
                    <a:cubicBezTo>
                      <a:pt x="7296" y="44"/>
                      <a:pt x="5659" y="1498"/>
                      <a:pt x="3494" y="3898"/>
                    </a:cubicBezTo>
                    <a:cubicBezTo>
                      <a:pt x="1328" y="6298"/>
                      <a:pt x="1" y="11886"/>
                      <a:pt x="1" y="11886"/>
                    </a:cubicBezTo>
                    <a:cubicBezTo>
                      <a:pt x="1" y="11886"/>
                      <a:pt x="3334" y="8783"/>
                      <a:pt x="5445" y="6818"/>
                    </a:cubicBezTo>
                    <a:cubicBezTo>
                      <a:pt x="7548" y="4859"/>
                      <a:pt x="8519" y="1"/>
                      <a:pt x="79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3"/>
              <p:cNvSpPr/>
              <p:nvPr/>
            </p:nvSpPr>
            <p:spPr>
              <a:xfrm>
                <a:off x="2025490" y="937101"/>
                <a:ext cx="506614" cy="330613"/>
              </a:xfrm>
              <a:custGeom>
                <a:avLst/>
                <a:gdLst/>
                <a:ahLst/>
                <a:cxnLst/>
                <a:rect l="l" t="t" r="r" b="b"/>
                <a:pathLst>
                  <a:path w="13762" h="8981" extrusionOk="0">
                    <a:moveTo>
                      <a:pt x="10290" y="1"/>
                    </a:moveTo>
                    <a:cubicBezTo>
                      <a:pt x="9368" y="1"/>
                      <a:pt x="8439" y="128"/>
                      <a:pt x="7676" y="365"/>
                    </a:cubicBezTo>
                    <a:cubicBezTo>
                      <a:pt x="5796" y="949"/>
                      <a:pt x="3189" y="1896"/>
                      <a:pt x="1595" y="3659"/>
                    </a:cubicBezTo>
                    <a:cubicBezTo>
                      <a:pt x="1" y="5423"/>
                      <a:pt x="485" y="8980"/>
                      <a:pt x="485" y="8980"/>
                    </a:cubicBezTo>
                    <a:cubicBezTo>
                      <a:pt x="858" y="8066"/>
                      <a:pt x="3826" y="6337"/>
                      <a:pt x="3826" y="6337"/>
                    </a:cubicBezTo>
                    <a:lnTo>
                      <a:pt x="13761" y="876"/>
                    </a:lnTo>
                    <a:cubicBezTo>
                      <a:pt x="12974" y="273"/>
                      <a:pt x="11639" y="1"/>
                      <a:pt x="102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3"/>
              <p:cNvSpPr/>
              <p:nvPr/>
            </p:nvSpPr>
            <p:spPr>
              <a:xfrm>
                <a:off x="1467334" y="1228880"/>
                <a:ext cx="373721" cy="192235"/>
              </a:xfrm>
              <a:custGeom>
                <a:avLst/>
                <a:gdLst/>
                <a:ahLst/>
                <a:cxnLst/>
                <a:rect l="l" t="t" r="r" b="b"/>
                <a:pathLst>
                  <a:path w="10152" h="5222" extrusionOk="0">
                    <a:moveTo>
                      <a:pt x="1412" y="1"/>
                    </a:moveTo>
                    <a:cubicBezTo>
                      <a:pt x="534" y="1"/>
                      <a:pt x="1" y="104"/>
                      <a:pt x="1" y="104"/>
                    </a:cubicBezTo>
                    <a:lnTo>
                      <a:pt x="3893" y="1701"/>
                    </a:lnTo>
                    <a:lnTo>
                      <a:pt x="10152" y="5221"/>
                    </a:lnTo>
                    <a:cubicBezTo>
                      <a:pt x="9829" y="3653"/>
                      <a:pt x="7932" y="1487"/>
                      <a:pt x="5083" y="579"/>
                    </a:cubicBezTo>
                    <a:cubicBezTo>
                      <a:pt x="3626" y="114"/>
                      <a:pt x="2331" y="1"/>
                      <a:pt x="14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3"/>
              <p:cNvSpPr/>
              <p:nvPr/>
            </p:nvSpPr>
            <p:spPr>
              <a:xfrm>
                <a:off x="1385793" y="1169133"/>
                <a:ext cx="451689" cy="124537"/>
              </a:xfrm>
              <a:custGeom>
                <a:avLst/>
                <a:gdLst/>
                <a:ahLst/>
                <a:cxnLst/>
                <a:rect l="l" t="t" r="r" b="b"/>
                <a:pathLst>
                  <a:path w="12270" h="3383" extrusionOk="0">
                    <a:moveTo>
                      <a:pt x="2089" y="0"/>
                    </a:moveTo>
                    <a:cubicBezTo>
                      <a:pt x="1040" y="0"/>
                      <a:pt x="544" y="169"/>
                      <a:pt x="367" y="294"/>
                    </a:cubicBezTo>
                    <a:cubicBezTo>
                      <a:pt x="106" y="480"/>
                      <a:pt x="0" y="924"/>
                      <a:pt x="0" y="924"/>
                    </a:cubicBezTo>
                    <a:cubicBezTo>
                      <a:pt x="80" y="861"/>
                      <a:pt x="245" y="826"/>
                      <a:pt x="474" y="826"/>
                    </a:cubicBezTo>
                    <a:cubicBezTo>
                      <a:pt x="781" y="826"/>
                      <a:pt x="1202" y="889"/>
                      <a:pt x="1683" y="1033"/>
                    </a:cubicBezTo>
                    <a:cubicBezTo>
                      <a:pt x="2526" y="1284"/>
                      <a:pt x="6547" y="1899"/>
                      <a:pt x="8090" y="2333"/>
                    </a:cubicBezTo>
                    <a:cubicBezTo>
                      <a:pt x="9415" y="2706"/>
                      <a:pt x="11549" y="3213"/>
                      <a:pt x="12123" y="3349"/>
                    </a:cubicBezTo>
                    <a:lnTo>
                      <a:pt x="12123" y="3349"/>
                    </a:lnTo>
                    <a:cubicBezTo>
                      <a:pt x="11504" y="3153"/>
                      <a:pt x="10186" y="2238"/>
                      <a:pt x="8795" y="1466"/>
                    </a:cubicBezTo>
                    <a:cubicBezTo>
                      <a:pt x="7283" y="626"/>
                      <a:pt x="6377" y="443"/>
                      <a:pt x="3980" y="137"/>
                    </a:cubicBezTo>
                    <a:cubicBezTo>
                      <a:pt x="3208" y="39"/>
                      <a:pt x="2586" y="0"/>
                      <a:pt x="2089" y="0"/>
                    </a:cubicBezTo>
                    <a:close/>
                    <a:moveTo>
                      <a:pt x="12123" y="3349"/>
                    </a:moveTo>
                    <a:cubicBezTo>
                      <a:pt x="12177" y="3366"/>
                      <a:pt x="12226" y="3377"/>
                      <a:pt x="12269" y="3383"/>
                    </a:cubicBezTo>
                    <a:cubicBezTo>
                      <a:pt x="12269" y="3383"/>
                      <a:pt x="12217" y="3371"/>
                      <a:pt x="12123" y="334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3"/>
              <p:cNvSpPr/>
              <p:nvPr/>
            </p:nvSpPr>
            <p:spPr>
              <a:xfrm>
                <a:off x="1603284" y="995781"/>
                <a:ext cx="344013" cy="244840"/>
              </a:xfrm>
              <a:custGeom>
                <a:avLst/>
                <a:gdLst/>
                <a:ahLst/>
                <a:cxnLst/>
                <a:rect l="l" t="t" r="r" b="b"/>
                <a:pathLst>
                  <a:path w="9345" h="6651" extrusionOk="0">
                    <a:moveTo>
                      <a:pt x="0" y="1"/>
                    </a:moveTo>
                    <a:cubicBezTo>
                      <a:pt x="0" y="1"/>
                      <a:pt x="265" y="181"/>
                      <a:pt x="555" y="392"/>
                    </a:cubicBezTo>
                    <a:cubicBezTo>
                      <a:pt x="846" y="602"/>
                      <a:pt x="7386" y="6651"/>
                      <a:pt x="7386" y="6651"/>
                    </a:cubicBezTo>
                    <a:cubicBezTo>
                      <a:pt x="7386" y="6651"/>
                      <a:pt x="7947" y="6546"/>
                      <a:pt x="8291" y="6439"/>
                    </a:cubicBezTo>
                    <a:cubicBezTo>
                      <a:pt x="8634" y="6333"/>
                      <a:pt x="9344" y="5788"/>
                      <a:pt x="8896" y="4545"/>
                    </a:cubicBezTo>
                    <a:cubicBezTo>
                      <a:pt x="8447" y="3302"/>
                      <a:pt x="6356" y="2012"/>
                      <a:pt x="4364" y="1137"/>
                    </a:cubicBezTo>
                    <a:cubicBezTo>
                      <a:pt x="2372" y="262"/>
                      <a:pt x="1"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3"/>
              <p:cNvSpPr/>
              <p:nvPr/>
            </p:nvSpPr>
            <p:spPr>
              <a:xfrm>
                <a:off x="1949729" y="1154702"/>
                <a:ext cx="461224" cy="342577"/>
              </a:xfrm>
              <a:custGeom>
                <a:avLst/>
                <a:gdLst/>
                <a:ahLst/>
                <a:cxnLst/>
                <a:rect l="l" t="t" r="r" b="b"/>
                <a:pathLst>
                  <a:path w="12529" h="9306" extrusionOk="0">
                    <a:moveTo>
                      <a:pt x="9357" y="0"/>
                    </a:moveTo>
                    <a:cubicBezTo>
                      <a:pt x="9144" y="0"/>
                      <a:pt x="8908" y="12"/>
                      <a:pt x="8647" y="39"/>
                    </a:cubicBezTo>
                    <a:cubicBezTo>
                      <a:pt x="6443" y="271"/>
                      <a:pt x="4504" y="1966"/>
                      <a:pt x="2252" y="4643"/>
                    </a:cubicBezTo>
                    <a:cubicBezTo>
                      <a:pt x="0" y="7322"/>
                      <a:pt x="1714" y="9306"/>
                      <a:pt x="1714" y="9306"/>
                    </a:cubicBezTo>
                    <a:cubicBezTo>
                      <a:pt x="1714" y="9306"/>
                      <a:pt x="5646" y="5789"/>
                      <a:pt x="7667" y="4165"/>
                    </a:cubicBezTo>
                    <a:cubicBezTo>
                      <a:pt x="9688" y="2542"/>
                      <a:pt x="12528" y="192"/>
                      <a:pt x="12528" y="192"/>
                    </a:cubicBezTo>
                    <a:lnTo>
                      <a:pt x="12528" y="192"/>
                    </a:lnTo>
                    <a:cubicBezTo>
                      <a:pt x="12219" y="310"/>
                      <a:pt x="11964" y="353"/>
                      <a:pt x="11727" y="353"/>
                    </a:cubicBezTo>
                    <a:cubicBezTo>
                      <a:pt x="11052" y="353"/>
                      <a:pt x="10530" y="0"/>
                      <a:pt x="93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3"/>
              <p:cNvSpPr/>
              <p:nvPr/>
            </p:nvSpPr>
            <p:spPr>
              <a:xfrm>
                <a:off x="1910892" y="1288222"/>
                <a:ext cx="99762" cy="470132"/>
              </a:xfrm>
              <a:custGeom>
                <a:avLst/>
                <a:gdLst/>
                <a:ahLst/>
                <a:cxnLst/>
                <a:rect l="l" t="t" r="r" b="b"/>
                <a:pathLst>
                  <a:path w="2710" h="12771" extrusionOk="0">
                    <a:moveTo>
                      <a:pt x="1369" y="1"/>
                    </a:moveTo>
                    <a:lnTo>
                      <a:pt x="1" y="468"/>
                    </a:lnTo>
                    <a:cubicBezTo>
                      <a:pt x="1" y="468"/>
                      <a:pt x="374" y="4935"/>
                      <a:pt x="418" y="7627"/>
                    </a:cubicBezTo>
                    <a:cubicBezTo>
                      <a:pt x="445" y="9310"/>
                      <a:pt x="411" y="11113"/>
                      <a:pt x="381" y="12770"/>
                    </a:cubicBezTo>
                    <a:lnTo>
                      <a:pt x="1288" y="12770"/>
                    </a:lnTo>
                    <a:cubicBezTo>
                      <a:pt x="1288" y="12769"/>
                      <a:pt x="1288" y="12766"/>
                      <a:pt x="1288" y="12764"/>
                    </a:cubicBezTo>
                    <a:cubicBezTo>
                      <a:pt x="1222" y="12169"/>
                      <a:pt x="1191" y="12299"/>
                      <a:pt x="1198" y="11599"/>
                    </a:cubicBezTo>
                    <a:cubicBezTo>
                      <a:pt x="1205" y="10900"/>
                      <a:pt x="1257" y="11100"/>
                      <a:pt x="1149" y="10480"/>
                    </a:cubicBezTo>
                    <a:cubicBezTo>
                      <a:pt x="1041" y="9860"/>
                      <a:pt x="1215" y="7277"/>
                      <a:pt x="1158" y="6268"/>
                    </a:cubicBezTo>
                    <a:cubicBezTo>
                      <a:pt x="1101" y="5258"/>
                      <a:pt x="990" y="3996"/>
                      <a:pt x="1094" y="3172"/>
                    </a:cubicBezTo>
                    <a:cubicBezTo>
                      <a:pt x="1198" y="2349"/>
                      <a:pt x="2709" y="819"/>
                      <a:pt x="2709" y="819"/>
                    </a:cubicBezTo>
                    <a:lnTo>
                      <a:pt x="136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3"/>
              <p:cNvSpPr/>
              <p:nvPr/>
            </p:nvSpPr>
            <p:spPr>
              <a:xfrm>
                <a:off x="1986910" y="1143658"/>
                <a:ext cx="369966" cy="294206"/>
              </a:xfrm>
              <a:custGeom>
                <a:avLst/>
                <a:gdLst/>
                <a:ahLst/>
                <a:cxnLst/>
                <a:rect l="l" t="t" r="r" b="b"/>
                <a:pathLst>
                  <a:path w="10050" h="7992" extrusionOk="0">
                    <a:moveTo>
                      <a:pt x="7203" y="1"/>
                    </a:moveTo>
                    <a:cubicBezTo>
                      <a:pt x="7124" y="1"/>
                      <a:pt x="7044" y="2"/>
                      <a:pt x="6961" y="5"/>
                    </a:cubicBezTo>
                    <a:cubicBezTo>
                      <a:pt x="4550" y="91"/>
                      <a:pt x="1332" y="2829"/>
                      <a:pt x="666" y="4158"/>
                    </a:cubicBezTo>
                    <a:cubicBezTo>
                      <a:pt x="0" y="5486"/>
                      <a:pt x="166" y="7992"/>
                      <a:pt x="166" y="7992"/>
                    </a:cubicBezTo>
                    <a:cubicBezTo>
                      <a:pt x="166" y="7992"/>
                      <a:pt x="5923" y="4936"/>
                      <a:pt x="5993" y="4876"/>
                    </a:cubicBezTo>
                    <a:cubicBezTo>
                      <a:pt x="6063" y="4815"/>
                      <a:pt x="10050" y="1128"/>
                      <a:pt x="10050" y="1128"/>
                    </a:cubicBezTo>
                    <a:cubicBezTo>
                      <a:pt x="10050" y="1128"/>
                      <a:pt x="9418" y="1"/>
                      <a:pt x="7203"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3"/>
              <p:cNvSpPr/>
              <p:nvPr/>
            </p:nvSpPr>
            <p:spPr>
              <a:xfrm>
                <a:off x="1948662" y="1107324"/>
                <a:ext cx="64054" cy="101529"/>
              </a:xfrm>
              <a:custGeom>
                <a:avLst/>
                <a:gdLst/>
                <a:ahLst/>
                <a:cxnLst/>
                <a:rect l="l" t="t" r="r" b="b"/>
                <a:pathLst>
                  <a:path w="1740" h="2758" extrusionOk="0">
                    <a:moveTo>
                      <a:pt x="1126" y="1"/>
                    </a:moveTo>
                    <a:lnTo>
                      <a:pt x="1" y="2425"/>
                    </a:lnTo>
                    <a:lnTo>
                      <a:pt x="152" y="2758"/>
                    </a:lnTo>
                    <a:lnTo>
                      <a:pt x="1739" y="191"/>
                    </a:lnTo>
                    <a:lnTo>
                      <a:pt x="1126"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3"/>
              <p:cNvSpPr/>
              <p:nvPr/>
            </p:nvSpPr>
            <p:spPr>
              <a:xfrm>
                <a:off x="1996297" y="658427"/>
                <a:ext cx="313642" cy="437590"/>
              </a:xfrm>
              <a:custGeom>
                <a:avLst/>
                <a:gdLst/>
                <a:ahLst/>
                <a:cxnLst/>
                <a:rect l="l" t="t" r="r" b="b"/>
                <a:pathLst>
                  <a:path w="8520" h="11887" extrusionOk="0">
                    <a:moveTo>
                      <a:pt x="7920" y="1"/>
                    </a:moveTo>
                    <a:cubicBezTo>
                      <a:pt x="7917" y="1"/>
                      <a:pt x="7915" y="1"/>
                      <a:pt x="7912" y="1"/>
                    </a:cubicBezTo>
                    <a:cubicBezTo>
                      <a:pt x="7296" y="44"/>
                      <a:pt x="5659" y="1498"/>
                      <a:pt x="3494" y="3898"/>
                    </a:cubicBezTo>
                    <a:cubicBezTo>
                      <a:pt x="1328" y="6298"/>
                      <a:pt x="1" y="11886"/>
                      <a:pt x="1" y="11886"/>
                    </a:cubicBezTo>
                    <a:cubicBezTo>
                      <a:pt x="1" y="11886"/>
                      <a:pt x="3334" y="8783"/>
                      <a:pt x="5445" y="6818"/>
                    </a:cubicBezTo>
                    <a:cubicBezTo>
                      <a:pt x="7548" y="4859"/>
                      <a:pt x="8519" y="1"/>
                      <a:pt x="792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3"/>
              <p:cNvSpPr/>
              <p:nvPr/>
            </p:nvSpPr>
            <p:spPr>
              <a:xfrm>
                <a:off x="2025490" y="937101"/>
                <a:ext cx="506614" cy="330613"/>
              </a:xfrm>
              <a:custGeom>
                <a:avLst/>
                <a:gdLst/>
                <a:ahLst/>
                <a:cxnLst/>
                <a:rect l="l" t="t" r="r" b="b"/>
                <a:pathLst>
                  <a:path w="13762" h="8981" extrusionOk="0">
                    <a:moveTo>
                      <a:pt x="10290" y="1"/>
                    </a:moveTo>
                    <a:cubicBezTo>
                      <a:pt x="9368" y="1"/>
                      <a:pt x="8439" y="128"/>
                      <a:pt x="7676" y="365"/>
                    </a:cubicBezTo>
                    <a:cubicBezTo>
                      <a:pt x="5796" y="949"/>
                      <a:pt x="3189" y="1896"/>
                      <a:pt x="1595" y="3659"/>
                    </a:cubicBezTo>
                    <a:cubicBezTo>
                      <a:pt x="1" y="5423"/>
                      <a:pt x="485" y="8980"/>
                      <a:pt x="485" y="8980"/>
                    </a:cubicBezTo>
                    <a:cubicBezTo>
                      <a:pt x="858" y="8066"/>
                      <a:pt x="3826" y="6337"/>
                      <a:pt x="3826" y="6337"/>
                    </a:cubicBezTo>
                    <a:lnTo>
                      <a:pt x="13761" y="876"/>
                    </a:lnTo>
                    <a:cubicBezTo>
                      <a:pt x="12974" y="273"/>
                      <a:pt x="11639" y="1"/>
                      <a:pt x="1029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3"/>
              <p:cNvSpPr/>
              <p:nvPr/>
            </p:nvSpPr>
            <p:spPr>
              <a:xfrm>
                <a:off x="1467334" y="1228880"/>
                <a:ext cx="373721" cy="192235"/>
              </a:xfrm>
              <a:custGeom>
                <a:avLst/>
                <a:gdLst/>
                <a:ahLst/>
                <a:cxnLst/>
                <a:rect l="l" t="t" r="r" b="b"/>
                <a:pathLst>
                  <a:path w="10152" h="5222" extrusionOk="0">
                    <a:moveTo>
                      <a:pt x="1412" y="1"/>
                    </a:moveTo>
                    <a:cubicBezTo>
                      <a:pt x="534" y="1"/>
                      <a:pt x="1" y="104"/>
                      <a:pt x="1" y="104"/>
                    </a:cubicBezTo>
                    <a:lnTo>
                      <a:pt x="3893" y="1701"/>
                    </a:lnTo>
                    <a:lnTo>
                      <a:pt x="10152" y="5221"/>
                    </a:lnTo>
                    <a:cubicBezTo>
                      <a:pt x="9829" y="3653"/>
                      <a:pt x="7932" y="1487"/>
                      <a:pt x="5083" y="579"/>
                    </a:cubicBezTo>
                    <a:cubicBezTo>
                      <a:pt x="3626" y="114"/>
                      <a:pt x="2331" y="1"/>
                      <a:pt x="1412"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3"/>
              <p:cNvSpPr/>
              <p:nvPr/>
            </p:nvSpPr>
            <p:spPr>
              <a:xfrm>
                <a:off x="1385793" y="1169133"/>
                <a:ext cx="451689" cy="124537"/>
              </a:xfrm>
              <a:custGeom>
                <a:avLst/>
                <a:gdLst/>
                <a:ahLst/>
                <a:cxnLst/>
                <a:rect l="l" t="t" r="r" b="b"/>
                <a:pathLst>
                  <a:path w="12270" h="3383" extrusionOk="0">
                    <a:moveTo>
                      <a:pt x="2089" y="0"/>
                    </a:moveTo>
                    <a:cubicBezTo>
                      <a:pt x="1040" y="0"/>
                      <a:pt x="544" y="169"/>
                      <a:pt x="367" y="294"/>
                    </a:cubicBezTo>
                    <a:cubicBezTo>
                      <a:pt x="106" y="480"/>
                      <a:pt x="0" y="924"/>
                      <a:pt x="0" y="924"/>
                    </a:cubicBezTo>
                    <a:cubicBezTo>
                      <a:pt x="80" y="861"/>
                      <a:pt x="245" y="826"/>
                      <a:pt x="474" y="826"/>
                    </a:cubicBezTo>
                    <a:cubicBezTo>
                      <a:pt x="781" y="826"/>
                      <a:pt x="1202" y="889"/>
                      <a:pt x="1683" y="1033"/>
                    </a:cubicBezTo>
                    <a:cubicBezTo>
                      <a:pt x="2526" y="1284"/>
                      <a:pt x="6547" y="1899"/>
                      <a:pt x="8090" y="2333"/>
                    </a:cubicBezTo>
                    <a:cubicBezTo>
                      <a:pt x="9415" y="2706"/>
                      <a:pt x="11549" y="3213"/>
                      <a:pt x="12123" y="3349"/>
                    </a:cubicBezTo>
                    <a:lnTo>
                      <a:pt x="12123" y="3349"/>
                    </a:lnTo>
                    <a:cubicBezTo>
                      <a:pt x="11504" y="3153"/>
                      <a:pt x="10186" y="2238"/>
                      <a:pt x="8795" y="1466"/>
                    </a:cubicBezTo>
                    <a:cubicBezTo>
                      <a:pt x="7283" y="626"/>
                      <a:pt x="6377" y="443"/>
                      <a:pt x="3980" y="137"/>
                    </a:cubicBezTo>
                    <a:cubicBezTo>
                      <a:pt x="3208" y="39"/>
                      <a:pt x="2586" y="0"/>
                      <a:pt x="2089" y="0"/>
                    </a:cubicBezTo>
                    <a:close/>
                    <a:moveTo>
                      <a:pt x="12123" y="3349"/>
                    </a:moveTo>
                    <a:cubicBezTo>
                      <a:pt x="12177" y="3366"/>
                      <a:pt x="12226" y="3377"/>
                      <a:pt x="12269" y="3383"/>
                    </a:cubicBezTo>
                    <a:cubicBezTo>
                      <a:pt x="12269" y="3383"/>
                      <a:pt x="12217" y="3371"/>
                      <a:pt x="12123" y="3349"/>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3"/>
              <p:cNvSpPr/>
              <p:nvPr/>
            </p:nvSpPr>
            <p:spPr>
              <a:xfrm>
                <a:off x="1603284" y="995781"/>
                <a:ext cx="344013" cy="244840"/>
              </a:xfrm>
              <a:custGeom>
                <a:avLst/>
                <a:gdLst/>
                <a:ahLst/>
                <a:cxnLst/>
                <a:rect l="l" t="t" r="r" b="b"/>
                <a:pathLst>
                  <a:path w="9345" h="6651" extrusionOk="0">
                    <a:moveTo>
                      <a:pt x="0" y="1"/>
                    </a:moveTo>
                    <a:cubicBezTo>
                      <a:pt x="0" y="1"/>
                      <a:pt x="265" y="181"/>
                      <a:pt x="555" y="392"/>
                    </a:cubicBezTo>
                    <a:cubicBezTo>
                      <a:pt x="846" y="602"/>
                      <a:pt x="7386" y="6651"/>
                      <a:pt x="7386" y="6651"/>
                    </a:cubicBezTo>
                    <a:cubicBezTo>
                      <a:pt x="7386" y="6651"/>
                      <a:pt x="7947" y="6546"/>
                      <a:pt x="8291" y="6439"/>
                    </a:cubicBezTo>
                    <a:cubicBezTo>
                      <a:pt x="8634" y="6333"/>
                      <a:pt x="9344" y="5788"/>
                      <a:pt x="8896" y="4545"/>
                    </a:cubicBezTo>
                    <a:cubicBezTo>
                      <a:pt x="8447" y="3302"/>
                      <a:pt x="6356" y="2012"/>
                      <a:pt x="4364" y="1137"/>
                    </a:cubicBezTo>
                    <a:cubicBezTo>
                      <a:pt x="2372" y="262"/>
                      <a:pt x="1" y="1"/>
                      <a:pt x="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3"/>
              <p:cNvSpPr/>
              <p:nvPr/>
            </p:nvSpPr>
            <p:spPr>
              <a:xfrm>
                <a:off x="1949729" y="1154702"/>
                <a:ext cx="461224" cy="342577"/>
              </a:xfrm>
              <a:custGeom>
                <a:avLst/>
                <a:gdLst/>
                <a:ahLst/>
                <a:cxnLst/>
                <a:rect l="l" t="t" r="r" b="b"/>
                <a:pathLst>
                  <a:path w="12529" h="9306" extrusionOk="0">
                    <a:moveTo>
                      <a:pt x="9357" y="0"/>
                    </a:moveTo>
                    <a:cubicBezTo>
                      <a:pt x="9144" y="0"/>
                      <a:pt x="8908" y="12"/>
                      <a:pt x="8647" y="39"/>
                    </a:cubicBezTo>
                    <a:cubicBezTo>
                      <a:pt x="6443" y="271"/>
                      <a:pt x="4504" y="1966"/>
                      <a:pt x="2252" y="4643"/>
                    </a:cubicBezTo>
                    <a:cubicBezTo>
                      <a:pt x="0" y="7322"/>
                      <a:pt x="1714" y="9306"/>
                      <a:pt x="1714" y="9306"/>
                    </a:cubicBezTo>
                    <a:cubicBezTo>
                      <a:pt x="1714" y="9306"/>
                      <a:pt x="5646" y="5789"/>
                      <a:pt x="7667" y="4165"/>
                    </a:cubicBezTo>
                    <a:cubicBezTo>
                      <a:pt x="9688" y="2542"/>
                      <a:pt x="12528" y="192"/>
                      <a:pt x="12528" y="192"/>
                    </a:cubicBezTo>
                    <a:lnTo>
                      <a:pt x="12528" y="192"/>
                    </a:lnTo>
                    <a:cubicBezTo>
                      <a:pt x="12219" y="310"/>
                      <a:pt x="11964" y="353"/>
                      <a:pt x="11727" y="353"/>
                    </a:cubicBezTo>
                    <a:cubicBezTo>
                      <a:pt x="11052" y="353"/>
                      <a:pt x="10530" y="0"/>
                      <a:pt x="9357"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3"/>
              <p:cNvSpPr/>
              <p:nvPr/>
            </p:nvSpPr>
            <p:spPr>
              <a:xfrm>
                <a:off x="1910892" y="1288222"/>
                <a:ext cx="99762" cy="470132"/>
              </a:xfrm>
              <a:custGeom>
                <a:avLst/>
                <a:gdLst/>
                <a:ahLst/>
                <a:cxnLst/>
                <a:rect l="l" t="t" r="r" b="b"/>
                <a:pathLst>
                  <a:path w="2710" h="12771" extrusionOk="0">
                    <a:moveTo>
                      <a:pt x="1369" y="1"/>
                    </a:moveTo>
                    <a:lnTo>
                      <a:pt x="1" y="468"/>
                    </a:lnTo>
                    <a:cubicBezTo>
                      <a:pt x="1" y="468"/>
                      <a:pt x="374" y="4935"/>
                      <a:pt x="418" y="7627"/>
                    </a:cubicBezTo>
                    <a:cubicBezTo>
                      <a:pt x="445" y="9310"/>
                      <a:pt x="411" y="11113"/>
                      <a:pt x="381" y="12770"/>
                    </a:cubicBezTo>
                    <a:lnTo>
                      <a:pt x="1288" y="12770"/>
                    </a:lnTo>
                    <a:cubicBezTo>
                      <a:pt x="1288" y="12769"/>
                      <a:pt x="1288" y="12766"/>
                      <a:pt x="1288" y="12764"/>
                    </a:cubicBezTo>
                    <a:cubicBezTo>
                      <a:pt x="1222" y="12169"/>
                      <a:pt x="1191" y="12299"/>
                      <a:pt x="1198" y="11599"/>
                    </a:cubicBezTo>
                    <a:cubicBezTo>
                      <a:pt x="1205" y="10900"/>
                      <a:pt x="1257" y="11100"/>
                      <a:pt x="1149" y="10480"/>
                    </a:cubicBezTo>
                    <a:cubicBezTo>
                      <a:pt x="1041" y="9860"/>
                      <a:pt x="1215" y="7277"/>
                      <a:pt x="1158" y="6268"/>
                    </a:cubicBezTo>
                    <a:cubicBezTo>
                      <a:pt x="1101" y="5258"/>
                      <a:pt x="990" y="3996"/>
                      <a:pt x="1094" y="3172"/>
                    </a:cubicBezTo>
                    <a:cubicBezTo>
                      <a:pt x="1198" y="2349"/>
                      <a:pt x="2709" y="819"/>
                      <a:pt x="2709" y="819"/>
                    </a:cubicBezTo>
                    <a:lnTo>
                      <a:pt x="1369"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3"/>
              <p:cNvSpPr/>
              <p:nvPr/>
            </p:nvSpPr>
            <p:spPr>
              <a:xfrm>
                <a:off x="2023355" y="969349"/>
                <a:ext cx="508749" cy="329067"/>
              </a:xfrm>
              <a:custGeom>
                <a:avLst/>
                <a:gdLst/>
                <a:ahLst/>
                <a:cxnLst/>
                <a:rect l="l" t="t" r="r" b="b"/>
                <a:pathLst>
                  <a:path w="13820" h="8939" extrusionOk="0">
                    <a:moveTo>
                      <a:pt x="13819" y="0"/>
                    </a:moveTo>
                    <a:cubicBezTo>
                      <a:pt x="13819" y="1"/>
                      <a:pt x="4661" y="4403"/>
                      <a:pt x="4520" y="4546"/>
                    </a:cubicBezTo>
                    <a:cubicBezTo>
                      <a:pt x="4378" y="4689"/>
                      <a:pt x="442" y="7397"/>
                      <a:pt x="392" y="7480"/>
                    </a:cubicBezTo>
                    <a:cubicBezTo>
                      <a:pt x="342" y="7564"/>
                      <a:pt x="0" y="8938"/>
                      <a:pt x="0" y="8938"/>
                    </a:cubicBezTo>
                    <a:lnTo>
                      <a:pt x="543" y="8104"/>
                    </a:lnTo>
                    <a:cubicBezTo>
                      <a:pt x="543" y="8104"/>
                      <a:pt x="3670" y="6299"/>
                      <a:pt x="5691" y="4982"/>
                    </a:cubicBezTo>
                    <a:cubicBezTo>
                      <a:pt x="7711" y="3664"/>
                      <a:pt x="9450" y="3223"/>
                      <a:pt x="11129" y="2385"/>
                    </a:cubicBezTo>
                    <a:cubicBezTo>
                      <a:pt x="12809" y="1545"/>
                      <a:pt x="13819" y="1"/>
                      <a:pt x="138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3"/>
              <p:cNvSpPr/>
              <p:nvPr/>
            </p:nvSpPr>
            <p:spPr>
              <a:xfrm>
                <a:off x="1730509" y="677423"/>
                <a:ext cx="208985" cy="530468"/>
              </a:xfrm>
              <a:custGeom>
                <a:avLst/>
                <a:gdLst/>
                <a:ahLst/>
                <a:cxnLst/>
                <a:rect l="l" t="t" r="r" b="b"/>
                <a:pathLst>
                  <a:path w="5677" h="14410" extrusionOk="0">
                    <a:moveTo>
                      <a:pt x="15" y="1"/>
                    </a:moveTo>
                    <a:cubicBezTo>
                      <a:pt x="0" y="1"/>
                      <a:pt x="0" y="12"/>
                      <a:pt x="11" y="25"/>
                    </a:cubicBezTo>
                    <a:cubicBezTo>
                      <a:pt x="73" y="95"/>
                      <a:pt x="1030" y="2549"/>
                      <a:pt x="1358" y="4038"/>
                    </a:cubicBezTo>
                    <a:cubicBezTo>
                      <a:pt x="1685" y="5528"/>
                      <a:pt x="3951" y="11334"/>
                      <a:pt x="3951" y="11334"/>
                    </a:cubicBezTo>
                    <a:lnTo>
                      <a:pt x="5344" y="14410"/>
                    </a:lnTo>
                    <a:cubicBezTo>
                      <a:pt x="5344" y="14410"/>
                      <a:pt x="5677" y="11352"/>
                      <a:pt x="4954" y="8085"/>
                    </a:cubicBezTo>
                    <a:cubicBezTo>
                      <a:pt x="4650" y="6710"/>
                      <a:pt x="2518" y="3116"/>
                      <a:pt x="1367" y="1524"/>
                    </a:cubicBezTo>
                    <a:cubicBezTo>
                      <a:pt x="427" y="224"/>
                      <a:pt x="79" y="1"/>
                      <a:pt x="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3"/>
              <p:cNvSpPr/>
              <p:nvPr/>
            </p:nvSpPr>
            <p:spPr>
              <a:xfrm>
                <a:off x="1418373" y="1225420"/>
                <a:ext cx="439026" cy="236079"/>
              </a:xfrm>
              <a:custGeom>
                <a:avLst/>
                <a:gdLst/>
                <a:ahLst/>
                <a:cxnLst/>
                <a:rect l="l" t="t" r="r" b="b"/>
                <a:pathLst>
                  <a:path w="11926" h="6413" extrusionOk="0">
                    <a:moveTo>
                      <a:pt x="2281" y="1"/>
                    </a:moveTo>
                    <a:cubicBezTo>
                      <a:pt x="886" y="1"/>
                      <a:pt x="1" y="437"/>
                      <a:pt x="1" y="437"/>
                    </a:cubicBezTo>
                    <a:cubicBezTo>
                      <a:pt x="11" y="434"/>
                      <a:pt x="24" y="432"/>
                      <a:pt x="41" y="432"/>
                    </a:cubicBezTo>
                    <a:cubicBezTo>
                      <a:pt x="538" y="432"/>
                      <a:pt x="3989" y="1736"/>
                      <a:pt x="6430" y="3211"/>
                    </a:cubicBezTo>
                    <a:cubicBezTo>
                      <a:pt x="8957" y="4737"/>
                      <a:pt x="11926" y="6412"/>
                      <a:pt x="11926" y="6412"/>
                    </a:cubicBezTo>
                    <a:cubicBezTo>
                      <a:pt x="11837" y="6231"/>
                      <a:pt x="11454" y="4482"/>
                      <a:pt x="10039" y="3111"/>
                    </a:cubicBezTo>
                    <a:cubicBezTo>
                      <a:pt x="8623" y="1738"/>
                      <a:pt x="6583" y="934"/>
                      <a:pt x="4155" y="260"/>
                    </a:cubicBezTo>
                    <a:cubicBezTo>
                      <a:pt x="3466" y="69"/>
                      <a:pt x="2833" y="1"/>
                      <a:pt x="22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3"/>
              <p:cNvSpPr/>
              <p:nvPr/>
            </p:nvSpPr>
            <p:spPr>
              <a:xfrm>
                <a:off x="1924218" y="830307"/>
                <a:ext cx="335840" cy="309188"/>
              </a:xfrm>
              <a:custGeom>
                <a:avLst/>
                <a:gdLst/>
                <a:ahLst/>
                <a:cxnLst/>
                <a:rect l="l" t="t" r="r" b="b"/>
                <a:pathLst>
                  <a:path w="9123" h="8399" extrusionOk="0">
                    <a:moveTo>
                      <a:pt x="5999" y="0"/>
                    </a:moveTo>
                    <a:cubicBezTo>
                      <a:pt x="5611" y="0"/>
                      <a:pt x="5147" y="33"/>
                      <a:pt x="4614" y="128"/>
                    </a:cubicBezTo>
                    <a:cubicBezTo>
                      <a:pt x="2880" y="438"/>
                      <a:pt x="345" y="2785"/>
                      <a:pt x="173" y="4614"/>
                    </a:cubicBezTo>
                    <a:cubicBezTo>
                      <a:pt x="0" y="6444"/>
                      <a:pt x="1746" y="8374"/>
                      <a:pt x="1746" y="8374"/>
                    </a:cubicBezTo>
                    <a:cubicBezTo>
                      <a:pt x="1821" y="8390"/>
                      <a:pt x="1903" y="8398"/>
                      <a:pt x="1992" y="8398"/>
                    </a:cubicBezTo>
                    <a:cubicBezTo>
                      <a:pt x="3017" y="8398"/>
                      <a:pt x="4907" y="7335"/>
                      <a:pt x="6673" y="5582"/>
                    </a:cubicBezTo>
                    <a:cubicBezTo>
                      <a:pt x="8591" y="3676"/>
                      <a:pt x="9123" y="1080"/>
                      <a:pt x="8900" y="482"/>
                    </a:cubicBezTo>
                    <a:cubicBezTo>
                      <a:pt x="8785" y="175"/>
                      <a:pt x="8385" y="100"/>
                      <a:pt x="8021" y="100"/>
                    </a:cubicBezTo>
                    <a:cubicBezTo>
                      <a:pt x="7675" y="100"/>
                      <a:pt x="7363" y="168"/>
                      <a:pt x="7363" y="168"/>
                    </a:cubicBezTo>
                    <a:cubicBezTo>
                      <a:pt x="7363" y="168"/>
                      <a:pt x="6876" y="0"/>
                      <a:pt x="59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3"/>
              <p:cNvSpPr/>
              <p:nvPr/>
            </p:nvSpPr>
            <p:spPr>
              <a:xfrm>
                <a:off x="1893553" y="1177636"/>
                <a:ext cx="289935" cy="212666"/>
              </a:xfrm>
              <a:custGeom>
                <a:avLst/>
                <a:gdLst/>
                <a:ahLst/>
                <a:cxnLst/>
                <a:rect l="l" t="t" r="r" b="b"/>
                <a:pathLst>
                  <a:path w="7876" h="5777" extrusionOk="0">
                    <a:moveTo>
                      <a:pt x="1184" y="0"/>
                    </a:moveTo>
                    <a:cubicBezTo>
                      <a:pt x="283" y="0"/>
                      <a:pt x="0" y="837"/>
                      <a:pt x="56" y="1299"/>
                    </a:cubicBezTo>
                    <a:cubicBezTo>
                      <a:pt x="119" y="1829"/>
                      <a:pt x="143" y="3288"/>
                      <a:pt x="633" y="4359"/>
                    </a:cubicBezTo>
                    <a:cubicBezTo>
                      <a:pt x="1123" y="5430"/>
                      <a:pt x="1463" y="5776"/>
                      <a:pt x="1463" y="5776"/>
                    </a:cubicBezTo>
                    <a:lnTo>
                      <a:pt x="1716" y="5502"/>
                    </a:lnTo>
                    <a:cubicBezTo>
                      <a:pt x="1716" y="5502"/>
                      <a:pt x="1890" y="5551"/>
                      <a:pt x="2175" y="5551"/>
                    </a:cubicBezTo>
                    <a:cubicBezTo>
                      <a:pt x="2401" y="5551"/>
                      <a:pt x="2698" y="5520"/>
                      <a:pt x="3035" y="5409"/>
                    </a:cubicBezTo>
                    <a:cubicBezTo>
                      <a:pt x="3796" y="5159"/>
                      <a:pt x="5162" y="4035"/>
                      <a:pt x="6415" y="3659"/>
                    </a:cubicBezTo>
                    <a:cubicBezTo>
                      <a:pt x="7666" y="3285"/>
                      <a:pt x="7876" y="2206"/>
                      <a:pt x="6669" y="1565"/>
                    </a:cubicBezTo>
                    <a:cubicBezTo>
                      <a:pt x="6284" y="1360"/>
                      <a:pt x="5913" y="1295"/>
                      <a:pt x="5583" y="1295"/>
                    </a:cubicBezTo>
                    <a:cubicBezTo>
                      <a:pt x="5027" y="1295"/>
                      <a:pt x="4585" y="1478"/>
                      <a:pt x="4375" y="1478"/>
                    </a:cubicBezTo>
                    <a:cubicBezTo>
                      <a:pt x="4319" y="1478"/>
                      <a:pt x="4280" y="1465"/>
                      <a:pt x="4259" y="1432"/>
                    </a:cubicBezTo>
                    <a:cubicBezTo>
                      <a:pt x="4116" y="1202"/>
                      <a:pt x="2865" y="368"/>
                      <a:pt x="1619" y="58"/>
                    </a:cubicBezTo>
                    <a:cubicBezTo>
                      <a:pt x="1460" y="18"/>
                      <a:pt x="1315" y="0"/>
                      <a:pt x="11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5"/>
          <p:cNvSpPr txBox="1">
            <a:spLocks noGrp="1"/>
          </p:cNvSpPr>
          <p:nvPr>
            <p:ph type="title"/>
          </p:nvPr>
        </p:nvSpPr>
        <p:spPr>
          <a:xfrm>
            <a:off x="534892" y="736083"/>
            <a:ext cx="7359636" cy="730371"/>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EC" sz="3600" dirty="0">
                <a:solidFill>
                  <a:schemeClr val="tx1"/>
                </a:solidFill>
              </a:rPr>
              <a:t>¿</a:t>
            </a:r>
            <a:r>
              <a:rPr lang="es-EC" sz="3600" b="1" dirty="0">
                <a:solidFill>
                  <a:schemeClr val="tx1"/>
                </a:solidFill>
              </a:rPr>
              <a:t>Qué es el Plan de Unidad Didáctica?</a:t>
            </a:r>
          </a:p>
        </p:txBody>
      </p:sp>
      <p:sp>
        <p:nvSpPr>
          <p:cNvPr id="269" name="Google Shape;269;p25"/>
          <p:cNvSpPr txBox="1">
            <a:spLocks noGrp="1"/>
          </p:cNvSpPr>
          <p:nvPr>
            <p:ph type="subTitle" idx="1"/>
          </p:nvPr>
        </p:nvSpPr>
        <p:spPr>
          <a:xfrm>
            <a:off x="696305" y="1703282"/>
            <a:ext cx="6336759" cy="11886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 sz="1800" dirty="0"/>
              <a:t>Es un documento cuyo propósito es desarrollar las unidades de planificación desplegando el currículo en tercer nivel de concreción.</a:t>
            </a:r>
            <a:endParaRPr sz="1800" dirty="0"/>
          </a:p>
        </p:txBody>
      </p:sp>
      <p:grpSp>
        <p:nvGrpSpPr>
          <p:cNvPr id="270" name="Google Shape;270;p25"/>
          <p:cNvGrpSpPr/>
          <p:nvPr/>
        </p:nvGrpSpPr>
        <p:grpSpPr>
          <a:xfrm>
            <a:off x="8126548" y="1364400"/>
            <a:ext cx="880564" cy="3538697"/>
            <a:chOff x="2645345" y="2728785"/>
            <a:chExt cx="352776" cy="1418827"/>
          </a:xfrm>
        </p:grpSpPr>
        <p:sp>
          <p:nvSpPr>
            <p:cNvPr id="271" name="Google Shape;271;p25"/>
            <p:cNvSpPr/>
            <p:nvPr/>
          </p:nvSpPr>
          <p:spPr>
            <a:xfrm>
              <a:off x="2645345" y="2728785"/>
              <a:ext cx="352774" cy="1418827"/>
            </a:xfrm>
            <a:custGeom>
              <a:avLst/>
              <a:gdLst/>
              <a:ahLst/>
              <a:cxnLst/>
              <a:rect l="l" t="t" r="r" b="b"/>
              <a:pathLst>
                <a:path w="9583" h="38542" extrusionOk="0">
                  <a:moveTo>
                    <a:pt x="50" y="1"/>
                  </a:moveTo>
                  <a:cubicBezTo>
                    <a:pt x="23" y="1"/>
                    <a:pt x="0" y="22"/>
                    <a:pt x="0" y="49"/>
                  </a:cubicBezTo>
                  <a:lnTo>
                    <a:pt x="0" y="38493"/>
                  </a:lnTo>
                  <a:cubicBezTo>
                    <a:pt x="0" y="38520"/>
                    <a:pt x="23" y="38541"/>
                    <a:pt x="50" y="38541"/>
                  </a:cubicBezTo>
                  <a:lnTo>
                    <a:pt x="9534" y="38541"/>
                  </a:lnTo>
                  <a:cubicBezTo>
                    <a:pt x="9561" y="38541"/>
                    <a:pt x="9583" y="38520"/>
                    <a:pt x="9583" y="38493"/>
                  </a:cubicBezTo>
                  <a:lnTo>
                    <a:pt x="9583" y="49"/>
                  </a:lnTo>
                  <a:cubicBezTo>
                    <a:pt x="9583" y="22"/>
                    <a:pt x="9561" y="1"/>
                    <a:pt x="95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5"/>
            <p:cNvSpPr/>
            <p:nvPr/>
          </p:nvSpPr>
          <p:spPr>
            <a:xfrm>
              <a:off x="2678034" y="2728785"/>
              <a:ext cx="65195" cy="1418827"/>
            </a:xfrm>
            <a:custGeom>
              <a:avLst/>
              <a:gdLst/>
              <a:ahLst/>
              <a:cxnLst/>
              <a:rect l="l" t="t" r="r" b="b"/>
              <a:pathLst>
                <a:path w="1771" h="38542" extrusionOk="0">
                  <a:moveTo>
                    <a:pt x="1" y="1"/>
                  </a:moveTo>
                  <a:lnTo>
                    <a:pt x="1" y="38541"/>
                  </a:lnTo>
                  <a:lnTo>
                    <a:pt x="1771" y="38541"/>
                  </a:lnTo>
                  <a:lnTo>
                    <a:pt x="177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5"/>
            <p:cNvSpPr/>
            <p:nvPr/>
          </p:nvSpPr>
          <p:spPr>
            <a:xfrm>
              <a:off x="2645345" y="3614336"/>
              <a:ext cx="352774" cy="43733"/>
            </a:xfrm>
            <a:custGeom>
              <a:avLst/>
              <a:gdLst/>
              <a:ahLst/>
              <a:cxnLst/>
              <a:rect l="l" t="t" r="r" b="b"/>
              <a:pathLst>
                <a:path w="9583" h="1188" extrusionOk="0">
                  <a:moveTo>
                    <a:pt x="0" y="1"/>
                  </a:moveTo>
                  <a:lnTo>
                    <a:pt x="0" y="1188"/>
                  </a:lnTo>
                  <a:lnTo>
                    <a:pt x="9583" y="1188"/>
                  </a:lnTo>
                  <a:lnTo>
                    <a:pt x="958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5"/>
            <p:cNvSpPr/>
            <p:nvPr/>
          </p:nvSpPr>
          <p:spPr>
            <a:xfrm>
              <a:off x="2645345" y="2743145"/>
              <a:ext cx="352774" cy="43733"/>
            </a:xfrm>
            <a:custGeom>
              <a:avLst/>
              <a:gdLst/>
              <a:ahLst/>
              <a:cxnLst/>
              <a:rect l="l" t="t" r="r" b="b"/>
              <a:pathLst>
                <a:path w="9583" h="1188" extrusionOk="0">
                  <a:moveTo>
                    <a:pt x="0" y="0"/>
                  </a:moveTo>
                  <a:lnTo>
                    <a:pt x="0" y="1187"/>
                  </a:lnTo>
                  <a:lnTo>
                    <a:pt x="9583" y="1187"/>
                  </a:lnTo>
                  <a:lnTo>
                    <a:pt x="9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5"/>
            <p:cNvSpPr/>
            <p:nvPr/>
          </p:nvSpPr>
          <p:spPr>
            <a:xfrm>
              <a:off x="2645345" y="3526169"/>
              <a:ext cx="352774" cy="43733"/>
            </a:xfrm>
            <a:custGeom>
              <a:avLst/>
              <a:gdLst/>
              <a:ahLst/>
              <a:cxnLst/>
              <a:rect l="l" t="t" r="r" b="b"/>
              <a:pathLst>
                <a:path w="9583" h="1188" extrusionOk="0">
                  <a:moveTo>
                    <a:pt x="0" y="0"/>
                  </a:moveTo>
                  <a:lnTo>
                    <a:pt x="0" y="1187"/>
                  </a:lnTo>
                  <a:lnTo>
                    <a:pt x="9583" y="1187"/>
                  </a:lnTo>
                  <a:lnTo>
                    <a:pt x="9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5"/>
            <p:cNvSpPr/>
            <p:nvPr/>
          </p:nvSpPr>
          <p:spPr>
            <a:xfrm>
              <a:off x="2687606" y="3042508"/>
              <a:ext cx="268290" cy="200444"/>
            </a:xfrm>
            <a:custGeom>
              <a:avLst/>
              <a:gdLst/>
              <a:ahLst/>
              <a:cxnLst/>
              <a:rect l="l" t="t" r="r" b="b"/>
              <a:pathLst>
                <a:path w="7288" h="5445" extrusionOk="0">
                  <a:moveTo>
                    <a:pt x="1" y="1"/>
                  </a:moveTo>
                  <a:lnTo>
                    <a:pt x="1" y="5445"/>
                  </a:lnTo>
                  <a:lnTo>
                    <a:pt x="7288" y="5445"/>
                  </a:lnTo>
                  <a:lnTo>
                    <a:pt x="72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5"/>
            <p:cNvSpPr/>
            <p:nvPr/>
          </p:nvSpPr>
          <p:spPr>
            <a:xfrm>
              <a:off x="2836182" y="2728785"/>
              <a:ext cx="161938" cy="1418827"/>
            </a:xfrm>
            <a:custGeom>
              <a:avLst/>
              <a:gdLst/>
              <a:ahLst/>
              <a:cxnLst/>
              <a:rect l="l" t="t" r="r" b="b"/>
              <a:pathLst>
                <a:path w="4399" h="38542" extrusionOk="0">
                  <a:moveTo>
                    <a:pt x="10" y="1"/>
                  </a:moveTo>
                  <a:lnTo>
                    <a:pt x="0" y="38541"/>
                  </a:lnTo>
                  <a:lnTo>
                    <a:pt x="3853" y="38541"/>
                  </a:lnTo>
                  <a:cubicBezTo>
                    <a:pt x="4154" y="38541"/>
                    <a:pt x="4399" y="38346"/>
                    <a:pt x="4399" y="38104"/>
                  </a:cubicBezTo>
                  <a:lnTo>
                    <a:pt x="4399" y="438"/>
                  </a:lnTo>
                  <a:cubicBezTo>
                    <a:pt x="4399" y="196"/>
                    <a:pt x="4154" y="1"/>
                    <a:pt x="3853"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78;p25"/>
          <p:cNvGrpSpPr/>
          <p:nvPr/>
        </p:nvGrpSpPr>
        <p:grpSpPr>
          <a:xfrm>
            <a:off x="7435311" y="2216131"/>
            <a:ext cx="841126" cy="1379703"/>
            <a:chOff x="3170406" y="1633711"/>
            <a:chExt cx="373352" cy="612929"/>
          </a:xfrm>
        </p:grpSpPr>
        <p:sp>
          <p:nvSpPr>
            <p:cNvPr id="279" name="Google Shape;279;p25"/>
            <p:cNvSpPr/>
            <p:nvPr/>
          </p:nvSpPr>
          <p:spPr>
            <a:xfrm>
              <a:off x="3188260" y="1712602"/>
              <a:ext cx="338196" cy="534039"/>
            </a:xfrm>
            <a:custGeom>
              <a:avLst/>
              <a:gdLst/>
              <a:ahLst/>
              <a:cxnLst/>
              <a:rect l="l" t="t" r="r" b="b"/>
              <a:pathLst>
                <a:path w="9187" h="14507" extrusionOk="0">
                  <a:moveTo>
                    <a:pt x="0" y="1"/>
                  </a:moveTo>
                  <a:lnTo>
                    <a:pt x="670" y="14073"/>
                  </a:lnTo>
                  <a:cubicBezTo>
                    <a:pt x="681" y="14316"/>
                    <a:pt x="881" y="14507"/>
                    <a:pt x="1124" y="14507"/>
                  </a:cubicBezTo>
                  <a:lnTo>
                    <a:pt x="7794" y="14507"/>
                  </a:lnTo>
                  <a:cubicBezTo>
                    <a:pt x="8034" y="14507"/>
                    <a:pt x="8232" y="14321"/>
                    <a:pt x="8248" y="14081"/>
                  </a:cubicBezTo>
                  <a:lnTo>
                    <a:pt x="918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5"/>
            <p:cNvSpPr/>
            <p:nvPr/>
          </p:nvSpPr>
          <p:spPr>
            <a:xfrm>
              <a:off x="3198200" y="1921110"/>
              <a:ext cx="314379" cy="180565"/>
            </a:xfrm>
            <a:custGeom>
              <a:avLst/>
              <a:gdLst/>
              <a:ahLst/>
              <a:cxnLst/>
              <a:rect l="l" t="t" r="r" b="b"/>
              <a:pathLst>
                <a:path w="8540" h="4905" extrusionOk="0">
                  <a:moveTo>
                    <a:pt x="0" y="1"/>
                  </a:moveTo>
                  <a:lnTo>
                    <a:pt x="233" y="4905"/>
                  </a:lnTo>
                  <a:lnTo>
                    <a:pt x="8212" y="4905"/>
                  </a:lnTo>
                  <a:lnTo>
                    <a:pt x="854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5"/>
            <p:cNvSpPr/>
            <p:nvPr/>
          </p:nvSpPr>
          <p:spPr>
            <a:xfrm>
              <a:off x="3188260" y="1712565"/>
              <a:ext cx="338196" cy="103038"/>
            </a:xfrm>
            <a:custGeom>
              <a:avLst/>
              <a:gdLst/>
              <a:ahLst/>
              <a:cxnLst/>
              <a:rect l="l" t="t" r="r" b="b"/>
              <a:pathLst>
                <a:path w="9187" h="2799" extrusionOk="0">
                  <a:moveTo>
                    <a:pt x="0" y="0"/>
                  </a:moveTo>
                  <a:lnTo>
                    <a:pt x="134" y="2799"/>
                  </a:lnTo>
                  <a:lnTo>
                    <a:pt x="9000" y="2799"/>
                  </a:lnTo>
                  <a:lnTo>
                    <a:pt x="9187"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5"/>
            <p:cNvSpPr/>
            <p:nvPr/>
          </p:nvSpPr>
          <p:spPr>
            <a:xfrm>
              <a:off x="3418893" y="1712565"/>
              <a:ext cx="107566" cy="534076"/>
            </a:xfrm>
            <a:custGeom>
              <a:avLst/>
              <a:gdLst/>
              <a:ahLst/>
              <a:cxnLst/>
              <a:rect l="l" t="t" r="r" b="b"/>
              <a:pathLst>
                <a:path w="2922" h="14508" extrusionOk="0">
                  <a:moveTo>
                    <a:pt x="1393" y="0"/>
                  </a:moveTo>
                  <a:lnTo>
                    <a:pt x="453" y="14082"/>
                  </a:lnTo>
                  <a:cubicBezTo>
                    <a:pt x="438" y="14322"/>
                    <a:pt x="239" y="14508"/>
                    <a:pt x="0" y="14508"/>
                  </a:cubicBezTo>
                  <a:lnTo>
                    <a:pt x="1529" y="14508"/>
                  </a:lnTo>
                  <a:cubicBezTo>
                    <a:pt x="1769" y="14508"/>
                    <a:pt x="1967" y="14322"/>
                    <a:pt x="1983" y="14082"/>
                  </a:cubicBezTo>
                  <a:lnTo>
                    <a:pt x="2922"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5"/>
            <p:cNvSpPr/>
            <p:nvPr/>
          </p:nvSpPr>
          <p:spPr>
            <a:xfrm>
              <a:off x="3235455" y="1712565"/>
              <a:ext cx="61256" cy="534076"/>
            </a:xfrm>
            <a:custGeom>
              <a:avLst/>
              <a:gdLst/>
              <a:ahLst/>
              <a:cxnLst/>
              <a:rect l="l" t="t" r="r" b="b"/>
              <a:pathLst>
                <a:path w="1664" h="14508" extrusionOk="0">
                  <a:moveTo>
                    <a:pt x="701" y="0"/>
                  </a:moveTo>
                  <a:lnTo>
                    <a:pt x="1" y="26"/>
                  </a:lnTo>
                  <a:lnTo>
                    <a:pt x="522" y="14508"/>
                  </a:lnTo>
                  <a:lnTo>
                    <a:pt x="1664" y="14508"/>
                  </a:lnTo>
                  <a:lnTo>
                    <a:pt x="1141"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5"/>
            <p:cNvSpPr/>
            <p:nvPr/>
          </p:nvSpPr>
          <p:spPr>
            <a:xfrm>
              <a:off x="3220656" y="1633711"/>
              <a:ext cx="272560" cy="91589"/>
            </a:xfrm>
            <a:custGeom>
              <a:avLst/>
              <a:gdLst/>
              <a:ahLst/>
              <a:cxnLst/>
              <a:rect l="l" t="t" r="r" b="b"/>
              <a:pathLst>
                <a:path w="7404" h="2488" extrusionOk="0">
                  <a:moveTo>
                    <a:pt x="851" y="1"/>
                  </a:moveTo>
                  <a:cubicBezTo>
                    <a:pt x="551" y="1"/>
                    <a:pt x="294" y="221"/>
                    <a:pt x="250" y="519"/>
                  </a:cubicBezTo>
                  <a:lnTo>
                    <a:pt x="56" y="1787"/>
                  </a:lnTo>
                  <a:cubicBezTo>
                    <a:pt x="0" y="2157"/>
                    <a:pt x="284" y="2488"/>
                    <a:pt x="659" y="2488"/>
                  </a:cubicBezTo>
                  <a:lnTo>
                    <a:pt x="6728" y="2488"/>
                  </a:lnTo>
                  <a:cubicBezTo>
                    <a:pt x="7115" y="2488"/>
                    <a:pt x="7404" y="2134"/>
                    <a:pt x="7325" y="1755"/>
                  </a:cubicBezTo>
                  <a:lnTo>
                    <a:pt x="7061" y="487"/>
                  </a:lnTo>
                  <a:cubicBezTo>
                    <a:pt x="7003" y="204"/>
                    <a:pt x="6754" y="1"/>
                    <a:pt x="6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5"/>
            <p:cNvSpPr/>
            <p:nvPr/>
          </p:nvSpPr>
          <p:spPr>
            <a:xfrm>
              <a:off x="3220656" y="1679102"/>
              <a:ext cx="272560" cy="46200"/>
            </a:xfrm>
            <a:custGeom>
              <a:avLst/>
              <a:gdLst/>
              <a:ahLst/>
              <a:cxnLst/>
              <a:rect l="l" t="t" r="r" b="b"/>
              <a:pathLst>
                <a:path w="7404" h="1255" extrusionOk="0">
                  <a:moveTo>
                    <a:pt x="140" y="1"/>
                  </a:moveTo>
                  <a:lnTo>
                    <a:pt x="56" y="554"/>
                  </a:lnTo>
                  <a:cubicBezTo>
                    <a:pt x="0" y="924"/>
                    <a:pt x="284" y="1255"/>
                    <a:pt x="659" y="1255"/>
                  </a:cubicBezTo>
                  <a:lnTo>
                    <a:pt x="6728" y="1255"/>
                  </a:lnTo>
                  <a:cubicBezTo>
                    <a:pt x="7115" y="1255"/>
                    <a:pt x="7404" y="901"/>
                    <a:pt x="7325" y="522"/>
                  </a:cubicBezTo>
                  <a:lnTo>
                    <a:pt x="7217" y="1"/>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5"/>
            <p:cNvSpPr/>
            <p:nvPr/>
          </p:nvSpPr>
          <p:spPr>
            <a:xfrm>
              <a:off x="3170406" y="1692244"/>
              <a:ext cx="373352" cy="91590"/>
            </a:xfrm>
            <a:custGeom>
              <a:avLst/>
              <a:gdLst/>
              <a:ahLst/>
              <a:cxnLst/>
              <a:rect l="l" t="t" r="r" b="b"/>
              <a:pathLst>
                <a:path w="10142" h="2488" extrusionOk="0">
                  <a:moveTo>
                    <a:pt x="696" y="1"/>
                  </a:moveTo>
                  <a:cubicBezTo>
                    <a:pt x="495" y="1"/>
                    <a:pt x="324" y="147"/>
                    <a:pt x="294" y="345"/>
                  </a:cubicBezTo>
                  <a:lnTo>
                    <a:pt x="38" y="2019"/>
                  </a:lnTo>
                  <a:cubicBezTo>
                    <a:pt x="1" y="2265"/>
                    <a:pt x="191" y="2488"/>
                    <a:pt x="441" y="2488"/>
                  </a:cubicBezTo>
                  <a:lnTo>
                    <a:pt x="9690" y="2488"/>
                  </a:lnTo>
                  <a:cubicBezTo>
                    <a:pt x="9947" y="2488"/>
                    <a:pt x="10142" y="2251"/>
                    <a:pt x="10089" y="1998"/>
                  </a:cubicBezTo>
                  <a:lnTo>
                    <a:pt x="9740" y="324"/>
                  </a:lnTo>
                  <a:cubicBezTo>
                    <a:pt x="9700" y="135"/>
                    <a:pt x="9535" y="1"/>
                    <a:pt x="93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 name="Google Shape;287;p25"/>
          <p:cNvGrpSpPr/>
          <p:nvPr/>
        </p:nvGrpSpPr>
        <p:grpSpPr>
          <a:xfrm rot="5400000">
            <a:off x="6564813" y="3107619"/>
            <a:ext cx="735659" cy="2855050"/>
            <a:chOff x="2354597" y="2930670"/>
            <a:chExt cx="294723" cy="1144722"/>
          </a:xfrm>
        </p:grpSpPr>
        <p:sp>
          <p:nvSpPr>
            <p:cNvPr id="288" name="Google Shape;288;p25"/>
            <p:cNvSpPr/>
            <p:nvPr/>
          </p:nvSpPr>
          <p:spPr>
            <a:xfrm>
              <a:off x="2381507" y="2954488"/>
              <a:ext cx="246460" cy="1097160"/>
            </a:xfrm>
            <a:custGeom>
              <a:avLst/>
              <a:gdLst/>
              <a:ahLst/>
              <a:cxnLst/>
              <a:rect l="l" t="t" r="r" b="b"/>
              <a:pathLst>
                <a:path w="6695" h="29804" extrusionOk="0">
                  <a:moveTo>
                    <a:pt x="6694" y="1"/>
                  </a:moveTo>
                  <a:cubicBezTo>
                    <a:pt x="5422" y="659"/>
                    <a:pt x="4195" y="869"/>
                    <a:pt x="3147" y="869"/>
                  </a:cubicBezTo>
                  <a:cubicBezTo>
                    <a:pt x="1294" y="869"/>
                    <a:pt x="1" y="212"/>
                    <a:pt x="1" y="212"/>
                  </a:cubicBezTo>
                  <a:lnTo>
                    <a:pt x="1" y="29590"/>
                  </a:lnTo>
                  <a:cubicBezTo>
                    <a:pt x="1" y="29590"/>
                    <a:pt x="1294" y="28934"/>
                    <a:pt x="3145" y="28934"/>
                  </a:cubicBezTo>
                  <a:cubicBezTo>
                    <a:pt x="4194" y="28934"/>
                    <a:pt x="5421" y="29144"/>
                    <a:pt x="6694" y="29803"/>
                  </a:cubicBezTo>
                  <a:lnTo>
                    <a:pt x="669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5"/>
            <p:cNvSpPr/>
            <p:nvPr/>
          </p:nvSpPr>
          <p:spPr>
            <a:xfrm>
              <a:off x="2606581" y="2930670"/>
              <a:ext cx="42739" cy="1144722"/>
            </a:xfrm>
            <a:custGeom>
              <a:avLst/>
              <a:gdLst/>
              <a:ahLst/>
              <a:cxnLst/>
              <a:rect l="l" t="t" r="r" b="b"/>
              <a:pathLst>
                <a:path w="1161" h="31096" extrusionOk="0">
                  <a:moveTo>
                    <a:pt x="1" y="0"/>
                  </a:moveTo>
                  <a:lnTo>
                    <a:pt x="1" y="31096"/>
                  </a:lnTo>
                  <a:lnTo>
                    <a:pt x="1160" y="31096"/>
                  </a:lnTo>
                  <a:lnTo>
                    <a:pt x="116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5"/>
            <p:cNvSpPr/>
            <p:nvPr/>
          </p:nvSpPr>
          <p:spPr>
            <a:xfrm>
              <a:off x="2354597" y="2930670"/>
              <a:ext cx="42739" cy="1144722"/>
            </a:xfrm>
            <a:custGeom>
              <a:avLst/>
              <a:gdLst/>
              <a:ahLst/>
              <a:cxnLst/>
              <a:rect l="l" t="t" r="r" b="b"/>
              <a:pathLst>
                <a:path w="1161" h="31096" extrusionOk="0">
                  <a:moveTo>
                    <a:pt x="0" y="0"/>
                  </a:moveTo>
                  <a:lnTo>
                    <a:pt x="0" y="31096"/>
                  </a:lnTo>
                  <a:lnTo>
                    <a:pt x="1160" y="31096"/>
                  </a:lnTo>
                  <a:lnTo>
                    <a:pt x="116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5"/>
            <p:cNvSpPr/>
            <p:nvPr/>
          </p:nvSpPr>
          <p:spPr>
            <a:xfrm>
              <a:off x="2556294" y="3053843"/>
              <a:ext cx="11191" cy="363119"/>
            </a:xfrm>
            <a:custGeom>
              <a:avLst/>
              <a:gdLst/>
              <a:ahLst/>
              <a:cxnLst/>
              <a:rect l="l" t="t" r="r" b="b"/>
              <a:pathLst>
                <a:path w="304" h="9864" extrusionOk="0">
                  <a:moveTo>
                    <a:pt x="304" y="0"/>
                  </a:moveTo>
                  <a:lnTo>
                    <a:pt x="1" y="71"/>
                  </a:lnTo>
                  <a:lnTo>
                    <a:pt x="304" y="9864"/>
                  </a:lnTo>
                  <a:lnTo>
                    <a:pt x="304"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5"/>
            <p:cNvSpPr/>
            <p:nvPr/>
          </p:nvSpPr>
          <p:spPr>
            <a:xfrm>
              <a:off x="2516868" y="3156391"/>
              <a:ext cx="17118" cy="792242"/>
            </a:xfrm>
            <a:custGeom>
              <a:avLst/>
              <a:gdLst/>
              <a:ahLst/>
              <a:cxnLst/>
              <a:rect l="l" t="t" r="r" b="b"/>
              <a:pathLst>
                <a:path w="465" h="21521" extrusionOk="0">
                  <a:moveTo>
                    <a:pt x="91" y="0"/>
                  </a:moveTo>
                  <a:cubicBezTo>
                    <a:pt x="1" y="7400"/>
                    <a:pt x="232" y="21520"/>
                    <a:pt x="232" y="21520"/>
                  </a:cubicBezTo>
                  <a:cubicBezTo>
                    <a:pt x="465" y="18985"/>
                    <a:pt x="223" y="739"/>
                    <a:pt x="9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5"/>
            <p:cNvSpPr/>
            <p:nvPr/>
          </p:nvSpPr>
          <p:spPr>
            <a:xfrm>
              <a:off x="2436395" y="3346898"/>
              <a:ext cx="15682" cy="614253"/>
            </a:xfrm>
            <a:custGeom>
              <a:avLst/>
              <a:gdLst/>
              <a:ahLst/>
              <a:cxnLst/>
              <a:rect l="l" t="t" r="r" b="b"/>
              <a:pathLst>
                <a:path w="426" h="16686" extrusionOk="0">
                  <a:moveTo>
                    <a:pt x="84" y="1"/>
                  </a:moveTo>
                  <a:lnTo>
                    <a:pt x="84" y="1"/>
                  </a:lnTo>
                  <a:cubicBezTo>
                    <a:pt x="1" y="5737"/>
                    <a:pt x="212" y="16685"/>
                    <a:pt x="212" y="16685"/>
                  </a:cubicBezTo>
                  <a:cubicBezTo>
                    <a:pt x="425" y="14718"/>
                    <a:pt x="205" y="575"/>
                    <a:pt x="84"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5"/>
            <p:cNvSpPr/>
            <p:nvPr/>
          </p:nvSpPr>
          <p:spPr>
            <a:xfrm>
              <a:off x="2484436" y="3062347"/>
              <a:ext cx="17155" cy="548506"/>
            </a:xfrm>
            <a:custGeom>
              <a:avLst/>
              <a:gdLst/>
              <a:ahLst/>
              <a:cxnLst/>
              <a:rect l="l" t="t" r="r" b="b"/>
              <a:pathLst>
                <a:path w="466" h="14900" extrusionOk="0">
                  <a:moveTo>
                    <a:pt x="92" y="0"/>
                  </a:moveTo>
                  <a:lnTo>
                    <a:pt x="92" y="0"/>
                  </a:lnTo>
                  <a:cubicBezTo>
                    <a:pt x="0" y="5123"/>
                    <a:pt x="233" y="14900"/>
                    <a:pt x="233" y="14900"/>
                  </a:cubicBezTo>
                  <a:cubicBezTo>
                    <a:pt x="466" y="13143"/>
                    <a:pt x="224" y="515"/>
                    <a:pt x="92"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 name="Google Shape;295;p25"/>
          <p:cNvGrpSpPr/>
          <p:nvPr/>
        </p:nvGrpSpPr>
        <p:grpSpPr>
          <a:xfrm rot="-5400000" flipH="1">
            <a:off x="6854978" y="2738576"/>
            <a:ext cx="571498" cy="2286009"/>
            <a:chOff x="2354597" y="2930670"/>
            <a:chExt cx="294723" cy="1144722"/>
          </a:xfrm>
        </p:grpSpPr>
        <p:sp>
          <p:nvSpPr>
            <p:cNvPr id="296" name="Google Shape;296;p25"/>
            <p:cNvSpPr/>
            <p:nvPr/>
          </p:nvSpPr>
          <p:spPr>
            <a:xfrm>
              <a:off x="2381507" y="2954488"/>
              <a:ext cx="246460" cy="1097160"/>
            </a:xfrm>
            <a:custGeom>
              <a:avLst/>
              <a:gdLst/>
              <a:ahLst/>
              <a:cxnLst/>
              <a:rect l="l" t="t" r="r" b="b"/>
              <a:pathLst>
                <a:path w="6695" h="29804" extrusionOk="0">
                  <a:moveTo>
                    <a:pt x="6694" y="1"/>
                  </a:moveTo>
                  <a:cubicBezTo>
                    <a:pt x="5422" y="659"/>
                    <a:pt x="4195" y="869"/>
                    <a:pt x="3147" y="869"/>
                  </a:cubicBezTo>
                  <a:cubicBezTo>
                    <a:pt x="1294" y="869"/>
                    <a:pt x="1" y="212"/>
                    <a:pt x="1" y="212"/>
                  </a:cubicBezTo>
                  <a:lnTo>
                    <a:pt x="1" y="29590"/>
                  </a:lnTo>
                  <a:cubicBezTo>
                    <a:pt x="1" y="29590"/>
                    <a:pt x="1294" y="28934"/>
                    <a:pt x="3145" y="28934"/>
                  </a:cubicBezTo>
                  <a:cubicBezTo>
                    <a:pt x="4194" y="28934"/>
                    <a:pt x="5421" y="29144"/>
                    <a:pt x="6694" y="29803"/>
                  </a:cubicBezTo>
                  <a:lnTo>
                    <a:pt x="669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5"/>
            <p:cNvSpPr/>
            <p:nvPr/>
          </p:nvSpPr>
          <p:spPr>
            <a:xfrm>
              <a:off x="2606581" y="2930670"/>
              <a:ext cx="42739" cy="1144722"/>
            </a:xfrm>
            <a:custGeom>
              <a:avLst/>
              <a:gdLst/>
              <a:ahLst/>
              <a:cxnLst/>
              <a:rect l="l" t="t" r="r" b="b"/>
              <a:pathLst>
                <a:path w="1161" h="31096" extrusionOk="0">
                  <a:moveTo>
                    <a:pt x="1" y="0"/>
                  </a:moveTo>
                  <a:lnTo>
                    <a:pt x="1" y="31096"/>
                  </a:lnTo>
                  <a:lnTo>
                    <a:pt x="1160" y="31096"/>
                  </a:lnTo>
                  <a:lnTo>
                    <a:pt x="116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5"/>
            <p:cNvSpPr/>
            <p:nvPr/>
          </p:nvSpPr>
          <p:spPr>
            <a:xfrm>
              <a:off x="2354597" y="2930670"/>
              <a:ext cx="42739" cy="1144722"/>
            </a:xfrm>
            <a:custGeom>
              <a:avLst/>
              <a:gdLst/>
              <a:ahLst/>
              <a:cxnLst/>
              <a:rect l="l" t="t" r="r" b="b"/>
              <a:pathLst>
                <a:path w="1161" h="31096" extrusionOk="0">
                  <a:moveTo>
                    <a:pt x="0" y="0"/>
                  </a:moveTo>
                  <a:lnTo>
                    <a:pt x="0" y="31096"/>
                  </a:lnTo>
                  <a:lnTo>
                    <a:pt x="1160" y="31096"/>
                  </a:lnTo>
                  <a:lnTo>
                    <a:pt x="116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5"/>
            <p:cNvSpPr/>
            <p:nvPr/>
          </p:nvSpPr>
          <p:spPr>
            <a:xfrm>
              <a:off x="2556294" y="3053843"/>
              <a:ext cx="11191" cy="363119"/>
            </a:xfrm>
            <a:custGeom>
              <a:avLst/>
              <a:gdLst/>
              <a:ahLst/>
              <a:cxnLst/>
              <a:rect l="l" t="t" r="r" b="b"/>
              <a:pathLst>
                <a:path w="304" h="9864" extrusionOk="0">
                  <a:moveTo>
                    <a:pt x="304" y="0"/>
                  </a:moveTo>
                  <a:lnTo>
                    <a:pt x="1" y="71"/>
                  </a:lnTo>
                  <a:lnTo>
                    <a:pt x="304" y="9864"/>
                  </a:lnTo>
                  <a:lnTo>
                    <a:pt x="304"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5"/>
            <p:cNvSpPr/>
            <p:nvPr/>
          </p:nvSpPr>
          <p:spPr>
            <a:xfrm>
              <a:off x="2516868" y="3156391"/>
              <a:ext cx="17118" cy="792242"/>
            </a:xfrm>
            <a:custGeom>
              <a:avLst/>
              <a:gdLst/>
              <a:ahLst/>
              <a:cxnLst/>
              <a:rect l="l" t="t" r="r" b="b"/>
              <a:pathLst>
                <a:path w="465" h="21521" extrusionOk="0">
                  <a:moveTo>
                    <a:pt x="91" y="0"/>
                  </a:moveTo>
                  <a:cubicBezTo>
                    <a:pt x="1" y="7400"/>
                    <a:pt x="232" y="21520"/>
                    <a:pt x="232" y="21520"/>
                  </a:cubicBezTo>
                  <a:cubicBezTo>
                    <a:pt x="465" y="18985"/>
                    <a:pt x="223" y="739"/>
                    <a:pt x="9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5"/>
            <p:cNvSpPr/>
            <p:nvPr/>
          </p:nvSpPr>
          <p:spPr>
            <a:xfrm>
              <a:off x="2436395" y="3346898"/>
              <a:ext cx="15682" cy="614253"/>
            </a:xfrm>
            <a:custGeom>
              <a:avLst/>
              <a:gdLst/>
              <a:ahLst/>
              <a:cxnLst/>
              <a:rect l="l" t="t" r="r" b="b"/>
              <a:pathLst>
                <a:path w="426" h="16686" extrusionOk="0">
                  <a:moveTo>
                    <a:pt x="84" y="1"/>
                  </a:moveTo>
                  <a:lnTo>
                    <a:pt x="84" y="1"/>
                  </a:lnTo>
                  <a:cubicBezTo>
                    <a:pt x="1" y="5737"/>
                    <a:pt x="212" y="16685"/>
                    <a:pt x="212" y="16685"/>
                  </a:cubicBezTo>
                  <a:cubicBezTo>
                    <a:pt x="425" y="14718"/>
                    <a:pt x="205" y="575"/>
                    <a:pt x="84"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5"/>
            <p:cNvSpPr/>
            <p:nvPr/>
          </p:nvSpPr>
          <p:spPr>
            <a:xfrm>
              <a:off x="2484436" y="3062347"/>
              <a:ext cx="17155" cy="548506"/>
            </a:xfrm>
            <a:custGeom>
              <a:avLst/>
              <a:gdLst/>
              <a:ahLst/>
              <a:cxnLst/>
              <a:rect l="l" t="t" r="r" b="b"/>
              <a:pathLst>
                <a:path w="466" h="14900" extrusionOk="0">
                  <a:moveTo>
                    <a:pt x="92" y="0"/>
                  </a:moveTo>
                  <a:lnTo>
                    <a:pt x="92" y="0"/>
                  </a:lnTo>
                  <a:cubicBezTo>
                    <a:pt x="0" y="5123"/>
                    <a:pt x="233" y="14900"/>
                    <a:pt x="233" y="14900"/>
                  </a:cubicBezTo>
                  <a:cubicBezTo>
                    <a:pt x="466" y="13143"/>
                    <a:pt x="224" y="515"/>
                    <a:pt x="92"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6"/>
          <p:cNvSpPr txBox="1">
            <a:spLocks noGrp="1"/>
          </p:cNvSpPr>
          <p:nvPr>
            <p:ph type="subTitle" idx="1"/>
          </p:nvPr>
        </p:nvSpPr>
        <p:spPr>
          <a:xfrm>
            <a:off x="701384" y="1151978"/>
            <a:ext cx="77040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t>El Plan de Unidad Didáctica se deriva de los siguientes </a:t>
            </a:r>
            <a:r>
              <a:rPr lang="es" b="1" dirty="0"/>
              <a:t>documentos educativos, </a:t>
            </a:r>
            <a:r>
              <a:rPr lang="es" dirty="0"/>
              <a:t>como:</a:t>
            </a:r>
            <a:endParaRPr dirty="0"/>
          </a:p>
        </p:txBody>
      </p:sp>
      <p:sp>
        <p:nvSpPr>
          <p:cNvPr id="309" name="Google Shape;309;p26"/>
          <p:cNvSpPr txBox="1">
            <a:spLocks noGrp="1"/>
          </p:cNvSpPr>
          <p:nvPr>
            <p:ph type="title"/>
          </p:nvPr>
        </p:nvSpPr>
        <p:spPr>
          <a:xfrm>
            <a:off x="720000" y="331645"/>
            <a:ext cx="7704000" cy="6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solidFill>
                  <a:schemeClr val="tx1"/>
                </a:solidFill>
              </a:rPr>
              <a:t>¿</a:t>
            </a:r>
            <a:r>
              <a:rPr lang="es" b="1" dirty="0">
                <a:solidFill>
                  <a:schemeClr val="tx1"/>
                </a:solidFill>
              </a:rPr>
              <a:t>De qué documentos se deriva el PUD ?</a:t>
            </a:r>
            <a:endParaRPr dirty="0"/>
          </a:p>
        </p:txBody>
      </p:sp>
      <p:sp>
        <p:nvSpPr>
          <p:cNvPr id="310" name="Google Shape;310;p26"/>
          <p:cNvSpPr txBox="1">
            <a:spLocks noGrp="1"/>
          </p:cNvSpPr>
          <p:nvPr>
            <p:ph type="subTitle" idx="2"/>
          </p:nvPr>
        </p:nvSpPr>
        <p:spPr>
          <a:xfrm>
            <a:off x="368797" y="2101318"/>
            <a:ext cx="2926200" cy="86387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EC" sz="2000" b="1" dirty="0"/>
              <a:t>1) PLAN CURRICULAR ANUAL (PCA)</a:t>
            </a:r>
            <a:endParaRPr sz="2000" b="1" dirty="0"/>
          </a:p>
        </p:txBody>
      </p:sp>
      <p:sp>
        <p:nvSpPr>
          <p:cNvPr id="311" name="Google Shape;311;p26"/>
          <p:cNvSpPr txBox="1">
            <a:spLocks noGrp="1"/>
          </p:cNvSpPr>
          <p:nvPr>
            <p:ph type="subTitle" idx="3"/>
          </p:nvPr>
        </p:nvSpPr>
        <p:spPr>
          <a:xfrm>
            <a:off x="4553384" y="1991432"/>
            <a:ext cx="4114800" cy="1083646"/>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C" dirty="0"/>
              <a:t>Documento que corresponde al 2do nivel de concreción curricular y aporta una visión general de los contenidos que se trabajarán durante el año escolar.  Se deriva del </a:t>
            </a:r>
            <a:r>
              <a:rPr lang="es-EC" b="1" dirty="0"/>
              <a:t>PEI</a:t>
            </a:r>
            <a:endParaRPr b="1" dirty="0"/>
          </a:p>
          <a:p>
            <a:pPr marL="0" lvl="0" indent="0" algn="l" rtl="0">
              <a:spcBef>
                <a:spcPts val="0"/>
              </a:spcBef>
              <a:spcAft>
                <a:spcPts val="0"/>
              </a:spcAft>
              <a:buNone/>
            </a:pPr>
            <a:endParaRPr dirty="0"/>
          </a:p>
        </p:txBody>
      </p:sp>
      <p:cxnSp>
        <p:nvCxnSpPr>
          <p:cNvPr id="3" name="Conector recto de flecha 2">
            <a:extLst>
              <a:ext uri="{FF2B5EF4-FFF2-40B4-BE49-F238E27FC236}">
                <a16:creationId xmlns:a16="http://schemas.microsoft.com/office/drawing/2014/main" id="{8AB12463-AC6D-4566-AE0F-6CF55826F322}"/>
              </a:ext>
            </a:extLst>
          </p:cNvPr>
          <p:cNvCxnSpPr>
            <a:cxnSpLocks/>
            <a:stCxn id="310" idx="3"/>
          </p:cNvCxnSpPr>
          <p:nvPr/>
        </p:nvCxnSpPr>
        <p:spPr>
          <a:xfrm>
            <a:off x="3294997" y="2533255"/>
            <a:ext cx="1104881"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nvGrpSpPr>
          <p:cNvPr id="29" name="Google Shape;676;p32">
            <a:extLst>
              <a:ext uri="{FF2B5EF4-FFF2-40B4-BE49-F238E27FC236}">
                <a16:creationId xmlns:a16="http://schemas.microsoft.com/office/drawing/2014/main" id="{9C5B18C9-4A6F-4EB8-8F10-891BC7961BE1}"/>
              </a:ext>
            </a:extLst>
          </p:cNvPr>
          <p:cNvGrpSpPr/>
          <p:nvPr/>
        </p:nvGrpSpPr>
        <p:grpSpPr>
          <a:xfrm>
            <a:off x="5654089" y="4264299"/>
            <a:ext cx="3171616" cy="668803"/>
            <a:chOff x="6036728" y="3173699"/>
            <a:chExt cx="1246803" cy="262915"/>
          </a:xfrm>
        </p:grpSpPr>
        <p:sp>
          <p:nvSpPr>
            <p:cNvPr id="30" name="Google Shape;677;p32">
              <a:extLst>
                <a:ext uri="{FF2B5EF4-FFF2-40B4-BE49-F238E27FC236}">
                  <a16:creationId xmlns:a16="http://schemas.microsoft.com/office/drawing/2014/main" id="{46E02566-1DFD-4019-852D-DE76B795DDE1}"/>
                </a:ext>
              </a:extLst>
            </p:cNvPr>
            <p:cNvSpPr/>
            <p:nvPr/>
          </p:nvSpPr>
          <p:spPr>
            <a:xfrm>
              <a:off x="6050349" y="3202413"/>
              <a:ext cx="1205131" cy="205561"/>
            </a:xfrm>
            <a:custGeom>
              <a:avLst/>
              <a:gdLst/>
              <a:ahLst/>
              <a:cxnLst/>
              <a:rect l="l" t="t" r="r" b="b"/>
              <a:pathLst>
                <a:path w="32737" h="5584" extrusionOk="0">
                  <a:moveTo>
                    <a:pt x="0" y="1"/>
                  </a:moveTo>
                  <a:cubicBezTo>
                    <a:pt x="787" y="2176"/>
                    <a:pt x="833" y="2959"/>
                    <a:pt x="133" y="5166"/>
                  </a:cubicBezTo>
                  <a:lnTo>
                    <a:pt x="0" y="5583"/>
                  </a:lnTo>
                  <a:lnTo>
                    <a:pt x="31878" y="5583"/>
                  </a:lnTo>
                  <a:cubicBezTo>
                    <a:pt x="32353" y="5583"/>
                    <a:pt x="32737" y="5189"/>
                    <a:pt x="32737" y="4702"/>
                  </a:cubicBezTo>
                  <a:lnTo>
                    <a:pt x="32737" y="881"/>
                  </a:lnTo>
                  <a:cubicBezTo>
                    <a:pt x="32737" y="395"/>
                    <a:pt x="32353" y="1"/>
                    <a:pt x="318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678;p32">
              <a:extLst>
                <a:ext uri="{FF2B5EF4-FFF2-40B4-BE49-F238E27FC236}">
                  <a16:creationId xmlns:a16="http://schemas.microsoft.com/office/drawing/2014/main" id="{8E8BF558-9BE6-4CAC-A738-ADCFD9E0038C}"/>
                </a:ext>
              </a:extLst>
            </p:cNvPr>
            <p:cNvSpPr/>
            <p:nvPr/>
          </p:nvSpPr>
          <p:spPr>
            <a:xfrm>
              <a:off x="6036728" y="3173699"/>
              <a:ext cx="1246803" cy="262915"/>
            </a:xfrm>
            <a:custGeom>
              <a:avLst/>
              <a:gdLst/>
              <a:ahLst/>
              <a:cxnLst/>
              <a:rect l="l" t="t" r="r" b="b"/>
              <a:pathLst>
                <a:path w="33869" h="7142" extrusionOk="0">
                  <a:moveTo>
                    <a:pt x="0" y="1"/>
                  </a:moveTo>
                  <a:lnTo>
                    <a:pt x="0" y="781"/>
                  </a:lnTo>
                  <a:lnTo>
                    <a:pt x="32248" y="781"/>
                  </a:lnTo>
                  <a:cubicBezTo>
                    <a:pt x="32723" y="781"/>
                    <a:pt x="33107" y="1175"/>
                    <a:pt x="33107" y="1661"/>
                  </a:cubicBezTo>
                  <a:lnTo>
                    <a:pt x="33107" y="5482"/>
                  </a:lnTo>
                  <a:cubicBezTo>
                    <a:pt x="33107" y="5968"/>
                    <a:pt x="32723" y="6363"/>
                    <a:pt x="32248" y="6363"/>
                  </a:cubicBezTo>
                  <a:lnTo>
                    <a:pt x="0" y="6363"/>
                  </a:lnTo>
                  <a:lnTo>
                    <a:pt x="0" y="7142"/>
                  </a:lnTo>
                  <a:lnTo>
                    <a:pt x="32248" y="7142"/>
                  </a:lnTo>
                  <a:cubicBezTo>
                    <a:pt x="33141" y="7142"/>
                    <a:pt x="33868" y="6398"/>
                    <a:pt x="33868" y="5482"/>
                  </a:cubicBezTo>
                  <a:lnTo>
                    <a:pt x="33868" y="1661"/>
                  </a:lnTo>
                  <a:cubicBezTo>
                    <a:pt x="33868" y="746"/>
                    <a:pt x="33141" y="1"/>
                    <a:pt x="322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679;p32">
              <a:extLst>
                <a:ext uri="{FF2B5EF4-FFF2-40B4-BE49-F238E27FC236}">
                  <a16:creationId xmlns:a16="http://schemas.microsoft.com/office/drawing/2014/main" id="{69469E93-03EB-4500-B339-73028092A37E}"/>
                </a:ext>
              </a:extLst>
            </p:cNvPr>
            <p:cNvSpPr/>
            <p:nvPr/>
          </p:nvSpPr>
          <p:spPr>
            <a:xfrm>
              <a:off x="7202480" y="3202413"/>
              <a:ext cx="53010" cy="205561"/>
            </a:xfrm>
            <a:custGeom>
              <a:avLst/>
              <a:gdLst/>
              <a:ahLst/>
              <a:cxnLst/>
              <a:rect l="l" t="t" r="r" b="b"/>
              <a:pathLst>
                <a:path w="1440" h="5584" extrusionOk="0">
                  <a:moveTo>
                    <a:pt x="0" y="1"/>
                  </a:moveTo>
                  <a:cubicBezTo>
                    <a:pt x="474" y="1"/>
                    <a:pt x="859" y="395"/>
                    <a:pt x="859" y="881"/>
                  </a:cubicBezTo>
                  <a:lnTo>
                    <a:pt x="859" y="4702"/>
                  </a:lnTo>
                  <a:cubicBezTo>
                    <a:pt x="859" y="5189"/>
                    <a:pt x="474" y="5583"/>
                    <a:pt x="0" y="5583"/>
                  </a:cubicBezTo>
                  <a:lnTo>
                    <a:pt x="581" y="5583"/>
                  </a:lnTo>
                  <a:cubicBezTo>
                    <a:pt x="1056" y="5583"/>
                    <a:pt x="1440" y="5189"/>
                    <a:pt x="1440" y="4702"/>
                  </a:cubicBezTo>
                  <a:lnTo>
                    <a:pt x="1440" y="881"/>
                  </a:lnTo>
                  <a:cubicBezTo>
                    <a:pt x="1440" y="395"/>
                    <a:pt x="105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80;p32">
              <a:extLst>
                <a:ext uri="{FF2B5EF4-FFF2-40B4-BE49-F238E27FC236}">
                  <a16:creationId xmlns:a16="http://schemas.microsoft.com/office/drawing/2014/main" id="{C38F64F9-43CD-48B2-AF80-0D145EBA624D}"/>
                </a:ext>
              </a:extLst>
            </p:cNvPr>
            <p:cNvSpPr/>
            <p:nvPr/>
          </p:nvSpPr>
          <p:spPr>
            <a:xfrm>
              <a:off x="6116133" y="3240625"/>
              <a:ext cx="1087625" cy="8835"/>
            </a:xfrm>
            <a:custGeom>
              <a:avLst/>
              <a:gdLst/>
              <a:ahLst/>
              <a:cxnLst/>
              <a:rect l="l" t="t" r="r" b="b"/>
              <a:pathLst>
                <a:path w="29545" h="240" extrusionOk="0">
                  <a:moveTo>
                    <a:pt x="14876" y="0"/>
                  </a:moveTo>
                  <a:cubicBezTo>
                    <a:pt x="9830" y="0"/>
                    <a:pt x="4783" y="41"/>
                    <a:pt x="0" y="120"/>
                  </a:cubicBezTo>
                  <a:cubicBezTo>
                    <a:pt x="4782" y="199"/>
                    <a:pt x="9830" y="239"/>
                    <a:pt x="14876" y="239"/>
                  </a:cubicBezTo>
                  <a:cubicBezTo>
                    <a:pt x="19854" y="239"/>
                    <a:pt x="24830" y="200"/>
                    <a:pt x="29544" y="120"/>
                  </a:cubicBezTo>
                  <a:cubicBezTo>
                    <a:pt x="24829" y="40"/>
                    <a:pt x="19853" y="0"/>
                    <a:pt x="14876"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81;p32">
              <a:extLst>
                <a:ext uri="{FF2B5EF4-FFF2-40B4-BE49-F238E27FC236}">
                  <a16:creationId xmlns:a16="http://schemas.microsoft.com/office/drawing/2014/main" id="{3F69FCC5-D3A5-4FFE-B53E-87163A4FDCD6}"/>
                </a:ext>
              </a:extLst>
            </p:cNvPr>
            <p:cNvSpPr/>
            <p:nvPr/>
          </p:nvSpPr>
          <p:spPr>
            <a:xfrm>
              <a:off x="6099420" y="3284506"/>
              <a:ext cx="1087552" cy="8798"/>
            </a:xfrm>
            <a:custGeom>
              <a:avLst/>
              <a:gdLst/>
              <a:ahLst/>
              <a:cxnLst/>
              <a:rect l="l" t="t" r="r" b="b"/>
              <a:pathLst>
                <a:path w="29543" h="239" extrusionOk="0">
                  <a:moveTo>
                    <a:pt x="14841" y="0"/>
                  </a:moveTo>
                  <a:cubicBezTo>
                    <a:pt x="9807" y="0"/>
                    <a:pt x="4771" y="40"/>
                    <a:pt x="0" y="119"/>
                  </a:cubicBezTo>
                  <a:cubicBezTo>
                    <a:pt x="4781" y="198"/>
                    <a:pt x="9829" y="239"/>
                    <a:pt x="14875" y="239"/>
                  </a:cubicBezTo>
                  <a:cubicBezTo>
                    <a:pt x="19853" y="239"/>
                    <a:pt x="24828" y="199"/>
                    <a:pt x="29543" y="119"/>
                  </a:cubicBezTo>
                  <a:cubicBezTo>
                    <a:pt x="24817" y="39"/>
                    <a:pt x="19830" y="0"/>
                    <a:pt x="1484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682;p32">
              <a:extLst>
                <a:ext uri="{FF2B5EF4-FFF2-40B4-BE49-F238E27FC236}">
                  <a16:creationId xmlns:a16="http://schemas.microsoft.com/office/drawing/2014/main" id="{DB890F10-6D2B-4769-9343-5E6F22A99915}"/>
                </a:ext>
              </a:extLst>
            </p:cNvPr>
            <p:cNvSpPr/>
            <p:nvPr/>
          </p:nvSpPr>
          <p:spPr>
            <a:xfrm>
              <a:off x="6193072" y="3336523"/>
              <a:ext cx="1021841" cy="8835"/>
            </a:xfrm>
            <a:custGeom>
              <a:avLst/>
              <a:gdLst/>
              <a:ahLst/>
              <a:cxnLst/>
              <a:rect l="l" t="t" r="r" b="b"/>
              <a:pathLst>
                <a:path w="27758" h="240" extrusionOk="0">
                  <a:moveTo>
                    <a:pt x="13976" y="1"/>
                  </a:moveTo>
                  <a:cubicBezTo>
                    <a:pt x="9236" y="1"/>
                    <a:pt x="4494" y="41"/>
                    <a:pt x="0" y="120"/>
                  </a:cubicBezTo>
                  <a:cubicBezTo>
                    <a:pt x="4483" y="199"/>
                    <a:pt x="9215" y="239"/>
                    <a:pt x="13945" y="239"/>
                  </a:cubicBezTo>
                  <a:cubicBezTo>
                    <a:pt x="18633" y="239"/>
                    <a:pt x="23318" y="200"/>
                    <a:pt x="27757" y="120"/>
                  </a:cubicBezTo>
                  <a:cubicBezTo>
                    <a:pt x="23327" y="40"/>
                    <a:pt x="18653" y="1"/>
                    <a:pt x="13976"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683;p32">
              <a:extLst>
                <a:ext uri="{FF2B5EF4-FFF2-40B4-BE49-F238E27FC236}">
                  <a16:creationId xmlns:a16="http://schemas.microsoft.com/office/drawing/2014/main" id="{705659D6-B03C-48D1-97D2-F9F50617AF04}"/>
                </a:ext>
              </a:extLst>
            </p:cNvPr>
            <p:cNvSpPr/>
            <p:nvPr/>
          </p:nvSpPr>
          <p:spPr>
            <a:xfrm>
              <a:off x="6187476" y="3375323"/>
              <a:ext cx="1021841" cy="8798"/>
            </a:xfrm>
            <a:custGeom>
              <a:avLst/>
              <a:gdLst/>
              <a:ahLst/>
              <a:cxnLst/>
              <a:rect l="l" t="t" r="r" b="b"/>
              <a:pathLst>
                <a:path w="27758" h="239" extrusionOk="0">
                  <a:moveTo>
                    <a:pt x="13946" y="0"/>
                  </a:moveTo>
                  <a:cubicBezTo>
                    <a:pt x="9216" y="0"/>
                    <a:pt x="4484" y="40"/>
                    <a:pt x="1" y="119"/>
                  </a:cubicBezTo>
                  <a:cubicBezTo>
                    <a:pt x="4493" y="198"/>
                    <a:pt x="9236" y="239"/>
                    <a:pt x="13976" y="239"/>
                  </a:cubicBezTo>
                  <a:cubicBezTo>
                    <a:pt x="18654" y="239"/>
                    <a:pt x="23329" y="199"/>
                    <a:pt x="27758" y="119"/>
                  </a:cubicBezTo>
                  <a:cubicBezTo>
                    <a:pt x="23318" y="39"/>
                    <a:pt x="18633" y="0"/>
                    <a:pt x="13946"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684;p32">
              <a:extLst>
                <a:ext uri="{FF2B5EF4-FFF2-40B4-BE49-F238E27FC236}">
                  <a16:creationId xmlns:a16="http://schemas.microsoft.com/office/drawing/2014/main" id="{8D5A4F6E-35E7-4157-A774-25C11259D322}"/>
                </a:ext>
              </a:extLst>
            </p:cNvPr>
            <p:cNvSpPr/>
            <p:nvPr/>
          </p:nvSpPr>
          <p:spPr>
            <a:xfrm>
              <a:off x="6109286" y="3315171"/>
              <a:ext cx="1021841" cy="8798"/>
            </a:xfrm>
            <a:custGeom>
              <a:avLst/>
              <a:gdLst/>
              <a:ahLst/>
              <a:cxnLst/>
              <a:rect l="l" t="t" r="r" b="b"/>
              <a:pathLst>
                <a:path w="27758" h="239" extrusionOk="0">
                  <a:moveTo>
                    <a:pt x="13945" y="0"/>
                  </a:moveTo>
                  <a:cubicBezTo>
                    <a:pt x="9216" y="0"/>
                    <a:pt x="4484" y="40"/>
                    <a:pt x="1" y="119"/>
                  </a:cubicBezTo>
                  <a:cubicBezTo>
                    <a:pt x="4493" y="198"/>
                    <a:pt x="9236" y="238"/>
                    <a:pt x="13977" y="238"/>
                  </a:cubicBezTo>
                  <a:cubicBezTo>
                    <a:pt x="18654" y="238"/>
                    <a:pt x="23329" y="199"/>
                    <a:pt x="27758" y="119"/>
                  </a:cubicBezTo>
                  <a:cubicBezTo>
                    <a:pt x="23318" y="39"/>
                    <a:pt x="18633" y="0"/>
                    <a:pt x="13945"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685;p32">
              <a:extLst>
                <a:ext uri="{FF2B5EF4-FFF2-40B4-BE49-F238E27FC236}">
                  <a16:creationId xmlns:a16="http://schemas.microsoft.com/office/drawing/2014/main" id="{129933B6-FF1F-44DF-8F58-DB0EF8D21145}"/>
                </a:ext>
              </a:extLst>
            </p:cNvPr>
            <p:cNvSpPr/>
            <p:nvPr/>
          </p:nvSpPr>
          <p:spPr>
            <a:xfrm>
              <a:off x="6050349" y="3202413"/>
              <a:ext cx="1183448" cy="27793"/>
            </a:xfrm>
            <a:custGeom>
              <a:avLst/>
              <a:gdLst/>
              <a:ahLst/>
              <a:cxnLst/>
              <a:rect l="l" t="t" r="r" b="b"/>
              <a:pathLst>
                <a:path w="32148" h="755" extrusionOk="0">
                  <a:moveTo>
                    <a:pt x="0" y="1"/>
                  </a:moveTo>
                  <a:cubicBezTo>
                    <a:pt x="60" y="164"/>
                    <a:pt x="113" y="328"/>
                    <a:pt x="163" y="492"/>
                  </a:cubicBezTo>
                  <a:lnTo>
                    <a:pt x="31534" y="492"/>
                  </a:lnTo>
                  <a:cubicBezTo>
                    <a:pt x="31774" y="492"/>
                    <a:pt x="31990" y="594"/>
                    <a:pt x="32147" y="755"/>
                  </a:cubicBezTo>
                  <a:cubicBezTo>
                    <a:pt x="32087" y="329"/>
                    <a:pt x="31730" y="1"/>
                    <a:pt x="31297"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686;p32">
              <a:extLst>
                <a:ext uri="{FF2B5EF4-FFF2-40B4-BE49-F238E27FC236}">
                  <a16:creationId xmlns:a16="http://schemas.microsoft.com/office/drawing/2014/main" id="{A5D57011-8845-4019-998D-239567B64661}"/>
                </a:ext>
              </a:extLst>
            </p:cNvPr>
            <p:cNvSpPr/>
            <p:nvPr/>
          </p:nvSpPr>
          <p:spPr>
            <a:xfrm>
              <a:off x="7202480" y="3202413"/>
              <a:ext cx="53010" cy="199929"/>
            </a:xfrm>
            <a:custGeom>
              <a:avLst/>
              <a:gdLst/>
              <a:ahLst/>
              <a:cxnLst/>
              <a:rect l="l" t="t" r="r" b="b"/>
              <a:pathLst>
                <a:path w="1440" h="5431" extrusionOk="0">
                  <a:moveTo>
                    <a:pt x="0" y="1"/>
                  </a:moveTo>
                  <a:cubicBezTo>
                    <a:pt x="433" y="1"/>
                    <a:pt x="790" y="329"/>
                    <a:pt x="850" y="755"/>
                  </a:cubicBezTo>
                  <a:cubicBezTo>
                    <a:pt x="1003" y="915"/>
                    <a:pt x="1097" y="1132"/>
                    <a:pt x="1097" y="1373"/>
                  </a:cubicBezTo>
                  <a:lnTo>
                    <a:pt x="1097" y="5195"/>
                  </a:lnTo>
                  <a:cubicBezTo>
                    <a:pt x="1097" y="5276"/>
                    <a:pt x="1086" y="5355"/>
                    <a:pt x="1064" y="5430"/>
                  </a:cubicBezTo>
                  <a:cubicBezTo>
                    <a:pt x="1091" y="5412"/>
                    <a:pt x="1116" y="5392"/>
                    <a:pt x="1140" y="5370"/>
                  </a:cubicBezTo>
                  <a:cubicBezTo>
                    <a:pt x="1146" y="5366"/>
                    <a:pt x="1151" y="5360"/>
                    <a:pt x="1157" y="5355"/>
                  </a:cubicBezTo>
                  <a:cubicBezTo>
                    <a:pt x="1176" y="5338"/>
                    <a:pt x="1193" y="5320"/>
                    <a:pt x="1209" y="5303"/>
                  </a:cubicBezTo>
                  <a:cubicBezTo>
                    <a:pt x="1216" y="5296"/>
                    <a:pt x="1221" y="5289"/>
                    <a:pt x="1227" y="5282"/>
                  </a:cubicBezTo>
                  <a:cubicBezTo>
                    <a:pt x="1243" y="5263"/>
                    <a:pt x="1259" y="5243"/>
                    <a:pt x="1273" y="5223"/>
                  </a:cubicBezTo>
                  <a:cubicBezTo>
                    <a:pt x="1277" y="5218"/>
                    <a:pt x="1283" y="5210"/>
                    <a:pt x="1287" y="5205"/>
                  </a:cubicBezTo>
                  <a:cubicBezTo>
                    <a:pt x="1306" y="5178"/>
                    <a:pt x="1323" y="5149"/>
                    <a:pt x="1337" y="5120"/>
                  </a:cubicBezTo>
                  <a:cubicBezTo>
                    <a:pt x="1339" y="5120"/>
                    <a:pt x="1339" y="5120"/>
                    <a:pt x="1339" y="5119"/>
                  </a:cubicBezTo>
                  <a:cubicBezTo>
                    <a:pt x="1353" y="5092"/>
                    <a:pt x="1366" y="5062"/>
                    <a:pt x="1377" y="5032"/>
                  </a:cubicBezTo>
                  <a:cubicBezTo>
                    <a:pt x="1381" y="5023"/>
                    <a:pt x="1384" y="5013"/>
                    <a:pt x="1387" y="5005"/>
                  </a:cubicBezTo>
                  <a:cubicBezTo>
                    <a:pt x="1396" y="4983"/>
                    <a:pt x="1403" y="4960"/>
                    <a:pt x="1409" y="4938"/>
                  </a:cubicBezTo>
                  <a:cubicBezTo>
                    <a:pt x="1411" y="4928"/>
                    <a:pt x="1414" y="4916"/>
                    <a:pt x="1417" y="4905"/>
                  </a:cubicBezTo>
                  <a:cubicBezTo>
                    <a:pt x="1423" y="4882"/>
                    <a:pt x="1426" y="4859"/>
                    <a:pt x="1430" y="4836"/>
                  </a:cubicBezTo>
                  <a:cubicBezTo>
                    <a:pt x="1431" y="4826"/>
                    <a:pt x="1433" y="4815"/>
                    <a:pt x="1434" y="4805"/>
                  </a:cubicBezTo>
                  <a:cubicBezTo>
                    <a:pt x="1439" y="4772"/>
                    <a:pt x="1440" y="4738"/>
                    <a:pt x="1440" y="4702"/>
                  </a:cubicBezTo>
                  <a:lnTo>
                    <a:pt x="1440" y="881"/>
                  </a:lnTo>
                  <a:cubicBezTo>
                    <a:pt x="1440" y="395"/>
                    <a:pt x="1056" y="1"/>
                    <a:pt x="58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06;p28">
            <a:extLst>
              <a:ext uri="{FF2B5EF4-FFF2-40B4-BE49-F238E27FC236}">
                <a16:creationId xmlns:a16="http://schemas.microsoft.com/office/drawing/2014/main" id="{7DC48E0E-8964-4EAF-980B-A95F2D763AA9}"/>
              </a:ext>
            </a:extLst>
          </p:cNvPr>
          <p:cNvGrpSpPr/>
          <p:nvPr/>
        </p:nvGrpSpPr>
        <p:grpSpPr>
          <a:xfrm flipH="1">
            <a:off x="6932089" y="3138243"/>
            <a:ext cx="1125387" cy="1134071"/>
            <a:chOff x="1385793" y="2639627"/>
            <a:chExt cx="1146310" cy="1582140"/>
          </a:xfrm>
        </p:grpSpPr>
        <p:sp>
          <p:nvSpPr>
            <p:cNvPr id="41" name="Google Shape;407;p28">
              <a:extLst>
                <a:ext uri="{FF2B5EF4-FFF2-40B4-BE49-F238E27FC236}">
                  <a16:creationId xmlns:a16="http://schemas.microsoft.com/office/drawing/2014/main" id="{3C7D4802-6118-4BCE-AFF1-75438224C093}"/>
                </a:ext>
              </a:extLst>
            </p:cNvPr>
            <p:cNvSpPr/>
            <p:nvPr/>
          </p:nvSpPr>
          <p:spPr>
            <a:xfrm>
              <a:off x="1657178" y="3740407"/>
              <a:ext cx="570667" cy="480918"/>
            </a:xfrm>
            <a:custGeom>
              <a:avLst/>
              <a:gdLst/>
              <a:ahLst/>
              <a:cxnLst/>
              <a:rect l="l" t="t" r="r" b="b"/>
              <a:pathLst>
                <a:path w="15502" h="13064" extrusionOk="0">
                  <a:moveTo>
                    <a:pt x="1" y="0"/>
                  </a:moveTo>
                  <a:lnTo>
                    <a:pt x="1" y="9451"/>
                  </a:lnTo>
                  <a:cubicBezTo>
                    <a:pt x="1" y="11445"/>
                    <a:pt x="1618" y="13064"/>
                    <a:pt x="3613" y="13064"/>
                  </a:cubicBezTo>
                  <a:lnTo>
                    <a:pt x="11888" y="13064"/>
                  </a:lnTo>
                  <a:cubicBezTo>
                    <a:pt x="13884" y="13064"/>
                    <a:pt x="15501" y="11445"/>
                    <a:pt x="15501" y="9451"/>
                  </a:cubicBezTo>
                  <a:lnTo>
                    <a:pt x="15401" y="12"/>
                  </a:lnTo>
                  <a:cubicBezTo>
                    <a:pt x="15401" y="12"/>
                    <a:pt x="15390" y="12"/>
                    <a:pt x="15370" y="12"/>
                  </a:cubicBezTo>
                  <a:cubicBezTo>
                    <a:pt x="14646" y="12"/>
                    <a:pt x="1716" y="14"/>
                    <a:pt x="1716" y="207"/>
                  </a:cubicBez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08;p28">
              <a:extLst>
                <a:ext uri="{FF2B5EF4-FFF2-40B4-BE49-F238E27FC236}">
                  <a16:creationId xmlns:a16="http://schemas.microsoft.com/office/drawing/2014/main" id="{9619EC0A-F3B8-4B4A-B716-087C93044D19}"/>
                </a:ext>
              </a:extLst>
            </p:cNvPr>
            <p:cNvSpPr/>
            <p:nvPr/>
          </p:nvSpPr>
          <p:spPr>
            <a:xfrm>
              <a:off x="1657178" y="3700207"/>
              <a:ext cx="567391" cy="76975"/>
            </a:xfrm>
            <a:custGeom>
              <a:avLst/>
              <a:gdLst/>
              <a:ahLst/>
              <a:cxnLst/>
              <a:rect l="l" t="t" r="r" b="b"/>
              <a:pathLst>
                <a:path w="15413" h="2091" extrusionOk="0">
                  <a:moveTo>
                    <a:pt x="7706" y="1"/>
                  </a:moveTo>
                  <a:cubicBezTo>
                    <a:pt x="5663" y="1"/>
                    <a:pt x="3702" y="111"/>
                    <a:pt x="2258" y="307"/>
                  </a:cubicBezTo>
                  <a:cubicBezTo>
                    <a:pt x="812" y="502"/>
                    <a:pt x="1" y="768"/>
                    <a:pt x="1" y="1045"/>
                  </a:cubicBezTo>
                  <a:cubicBezTo>
                    <a:pt x="1" y="1322"/>
                    <a:pt x="812" y="1588"/>
                    <a:pt x="2258" y="1785"/>
                  </a:cubicBezTo>
                  <a:cubicBezTo>
                    <a:pt x="3702" y="1981"/>
                    <a:pt x="5663" y="2091"/>
                    <a:pt x="7706" y="2091"/>
                  </a:cubicBezTo>
                  <a:cubicBezTo>
                    <a:pt x="9750" y="2091"/>
                    <a:pt x="11710" y="1981"/>
                    <a:pt x="13155" y="1785"/>
                  </a:cubicBezTo>
                  <a:cubicBezTo>
                    <a:pt x="14601" y="1588"/>
                    <a:pt x="15413" y="1322"/>
                    <a:pt x="15413" y="1045"/>
                  </a:cubicBezTo>
                  <a:cubicBezTo>
                    <a:pt x="15413" y="768"/>
                    <a:pt x="14601" y="502"/>
                    <a:pt x="13155" y="307"/>
                  </a:cubicBezTo>
                  <a:cubicBezTo>
                    <a:pt x="11710" y="111"/>
                    <a:pt x="9750" y="1"/>
                    <a:pt x="7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09;p28">
              <a:extLst>
                <a:ext uri="{FF2B5EF4-FFF2-40B4-BE49-F238E27FC236}">
                  <a16:creationId xmlns:a16="http://schemas.microsoft.com/office/drawing/2014/main" id="{72969F33-9B7C-4027-A7C0-6E0D288BFA89}"/>
                </a:ext>
              </a:extLst>
            </p:cNvPr>
            <p:cNvSpPr/>
            <p:nvPr/>
          </p:nvSpPr>
          <p:spPr>
            <a:xfrm>
              <a:off x="1657178" y="3700207"/>
              <a:ext cx="567391" cy="48261"/>
            </a:xfrm>
            <a:custGeom>
              <a:avLst/>
              <a:gdLst/>
              <a:ahLst/>
              <a:cxnLst/>
              <a:rect l="l" t="t" r="r" b="b"/>
              <a:pathLst>
                <a:path w="15413" h="1311" extrusionOk="0">
                  <a:moveTo>
                    <a:pt x="7706" y="1"/>
                  </a:moveTo>
                  <a:cubicBezTo>
                    <a:pt x="3450" y="1"/>
                    <a:pt x="1" y="468"/>
                    <a:pt x="1" y="1045"/>
                  </a:cubicBezTo>
                  <a:cubicBezTo>
                    <a:pt x="1" y="1138"/>
                    <a:pt x="88" y="1227"/>
                    <a:pt x="252" y="1311"/>
                  </a:cubicBezTo>
                  <a:cubicBezTo>
                    <a:pt x="1119" y="862"/>
                    <a:pt x="4127" y="532"/>
                    <a:pt x="7706" y="532"/>
                  </a:cubicBezTo>
                  <a:cubicBezTo>
                    <a:pt x="11286" y="532"/>
                    <a:pt x="14294" y="862"/>
                    <a:pt x="15161" y="1311"/>
                  </a:cubicBezTo>
                  <a:cubicBezTo>
                    <a:pt x="15325" y="1227"/>
                    <a:pt x="15413" y="1138"/>
                    <a:pt x="15413" y="1045"/>
                  </a:cubicBezTo>
                  <a:cubicBezTo>
                    <a:pt x="15413" y="468"/>
                    <a:pt x="11963" y="1"/>
                    <a:pt x="77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10;p28">
              <a:extLst>
                <a:ext uri="{FF2B5EF4-FFF2-40B4-BE49-F238E27FC236}">
                  <a16:creationId xmlns:a16="http://schemas.microsoft.com/office/drawing/2014/main" id="{D18F425D-7404-426A-A20D-C080CB313FF3}"/>
                </a:ext>
              </a:extLst>
            </p:cNvPr>
            <p:cNvSpPr/>
            <p:nvPr/>
          </p:nvSpPr>
          <p:spPr>
            <a:xfrm>
              <a:off x="1653864" y="3740812"/>
              <a:ext cx="573981" cy="480955"/>
            </a:xfrm>
            <a:custGeom>
              <a:avLst/>
              <a:gdLst/>
              <a:ahLst/>
              <a:cxnLst/>
              <a:rect l="l" t="t" r="r" b="b"/>
              <a:pathLst>
                <a:path w="15592" h="13065" extrusionOk="0">
                  <a:moveTo>
                    <a:pt x="15491" y="1"/>
                  </a:moveTo>
                  <a:cubicBezTo>
                    <a:pt x="15491" y="1"/>
                    <a:pt x="15353" y="234"/>
                    <a:pt x="14860" y="349"/>
                  </a:cubicBezTo>
                  <a:lnTo>
                    <a:pt x="14860" y="7625"/>
                  </a:lnTo>
                  <a:cubicBezTo>
                    <a:pt x="14860" y="9620"/>
                    <a:pt x="13243" y="11237"/>
                    <a:pt x="11247" y="11237"/>
                  </a:cubicBezTo>
                  <a:lnTo>
                    <a:pt x="2970" y="11237"/>
                  </a:lnTo>
                  <a:cubicBezTo>
                    <a:pt x="1739" y="11237"/>
                    <a:pt x="652" y="10620"/>
                    <a:pt x="1" y="9679"/>
                  </a:cubicBezTo>
                  <a:lnTo>
                    <a:pt x="1" y="9679"/>
                  </a:lnTo>
                  <a:cubicBezTo>
                    <a:pt x="118" y="11567"/>
                    <a:pt x="1683" y="13064"/>
                    <a:pt x="3602" y="13064"/>
                  </a:cubicBezTo>
                  <a:lnTo>
                    <a:pt x="11878" y="13064"/>
                  </a:lnTo>
                  <a:cubicBezTo>
                    <a:pt x="13873" y="13064"/>
                    <a:pt x="15560" y="11539"/>
                    <a:pt x="15591" y="9440"/>
                  </a:cubicBezTo>
                  <a:lnTo>
                    <a:pt x="1549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 name="Google Shape;411;p28">
              <a:extLst>
                <a:ext uri="{FF2B5EF4-FFF2-40B4-BE49-F238E27FC236}">
                  <a16:creationId xmlns:a16="http://schemas.microsoft.com/office/drawing/2014/main" id="{451F6E93-108A-4896-9F4E-255530005A46}"/>
                </a:ext>
              </a:extLst>
            </p:cNvPr>
            <p:cNvGrpSpPr/>
            <p:nvPr/>
          </p:nvGrpSpPr>
          <p:grpSpPr>
            <a:xfrm>
              <a:off x="1385793" y="2639627"/>
              <a:ext cx="1146310" cy="1099928"/>
              <a:chOff x="1385793" y="658427"/>
              <a:chExt cx="1146310" cy="1099928"/>
            </a:xfrm>
          </p:grpSpPr>
          <p:sp>
            <p:nvSpPr>
              <p:cNvPr id="46" name="Google Shape;412;p28">
                <a:extLst>
                  <a:ext uri="{FF2B5EF4-FFF2-40B4-BE49-F238E27FC236}">
                    <a16:creationId xmlns:a16="http://schemas.microsoft.com/office/drawing/2014/main" id="{CEB26141-1915-42C2-8E9B-01E406759B68}"/>
                  </a:ext>
                </a:extLst>
              </p:cNvPr>
              <p:cNvSpPr/>
              <p:nvPr/>
            </p:nvSpPr>
            <p:spPr>
              <a:xfrm>
                <a:off x="1948294" y="1467096"/>
                <a:ext cx="85295" cy="131605"/>
              </a:xfrm>
              <a:custGeom>
                <a:avLst/>
                <a:gdLst/>
                <a:ahLst/>
                <a:cxnLst/>
                <a:rect l="l" t="t" r="r" b="b"/>
                <a:pathLst>
                  <a:path w="2317" h="3575" extrusionOk="0">
                    <a:moveTo>
                      <a:pt x="2199" y="0"/>
                    </a:moveTo>
                    <a:cubicBezTo>
                      <a:pt x="1419" y="700"/>
                      <a:pt x="113" y="2806"/>
                      <a:pt x="113" y="2806"/>
                    </a:cubicBezTo>
                    <a:lnTo>
                      <a:pt x="1" y="2754"/>
                    </a:lnTo>
                    <a:lnTo>
                      <a:pt x="1" y="2754"/>
                    </a:lnTo>
                    <a:lnTo>
                      <a:pt x="38" y="3048"/>
                    </a:lnTo>
                    <a:lnTo>
                      <a:pt x="56" y="3574"/>
                    </a:lnTo>
                    <a:cubicBezTo>
                      <a:pt x="595" y="2200"/>
                      <a:pt x="2316" y="401"/>
                      <a:pt x="2316" y="401"/>
                    </a:cubicBezTo>
                    <a:lnTo>
                      <a:pt x="219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13;p28">
                <a:extLst>
                  <a:ext uri="{FF2B5EF4-FFF2-40B4-BE49-F238E27FC236}">
                    <a16:creationId xmlns:a16="http://schemas.microsoft.com/office/drawing/2014/main" id="{3EE950B2-DBFE-4C9E-85F8-8AD88F667414}"/>
                  </a:ext>
                </a:extLst>
              </p:cNvPr>
              <p:cNvSpPr/>
              <p:nvPr/>
            </p:nvSpPr>
            <p:spPr>
              <a:xfrm>
                <a:off x="1948294" y="1467096"/>
                <a:ext cx="85295" cy="131605"/>
              </a:xfrm>
              <a:custGeom>
                <a:avLst/>
                <a:gdLst/>
                <a:ahLst/>
                <a:cxnLst/>
                <a:rect l="l" t="t" r="r" b="b"/>
                <a:pathLst>
                  <a:path w="2317" h="3575" extrusionOk="0">
                    <a:moveTo>
                      <a:pt x="2199" y="0"/>
                    </a:moveTo>
                    <a:cubicBezTo>
                      <a:pt x="1419" y="700"/>
                      <a:pt x="113" y="2806"/>
                      <a:pt x="113" y="2806"/>
                    </a:cubicBezTo>
                    <a:lnTo>
                      <a:pt x="1" y="2754"/>
                    </a:lnTo>
                    <a:lnTo>
                      <a:pt x="1" y="2754"/>
                    </a:lnTo>
                    <a:lnTo>
                      <a:pt x="38" y="3048"/>
                    </a:lnTo>
                    <a:lnTo>
                      <a:pt x="56" y="3574"/>
                    </a:lnTo>
                    <a:cubicBezTo>
                      <a:pt x="595" y="2200"/>
                      <a:pt x="2316" y="401"/>
                      <a:pt x="2316" y="401"/>
                    </a:cubicBezTo>
                    <a:lnTo>
                      <a:pt x="2199"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14;p28">
                <a:extLst>
                  <a:ext uri="{FF2B5EF4-FFF2-40B4-BE49-F238E27FC236}">
                    <a16:creationId xmlns:a16="http://schemas.microsoft.com/office/drawing/2014/main" id="{736A9838-0E0B-49BB-9209-C45F45068A02}"/>
                  </a:ext>
                </a:extLst>
              </p:cNvPr>
              <p:cNvSpPr/>
              <p:nvPr/>
            </p:nvSpPr>
            <p:spPr>
              <a:xfrm>
                <a:off x="1939827" y="1358682"/>
                <a:ext cx="97369" cy="135765"/>
              </a:xfrm>
              <a:custGeom>
                <a:avLst/>
                <a:gdLst/>
                <a:ahLst/>
                <a:cxnLst/>
                <a:rect l="l" t="t" r="r" b="b"/>
                <a:pathLst>
                  <a:path w="2645" h="3688" extrusionOk="0">
                    <a:moveTo>
                      <a:pt x="2645" y="1"/>
                    </a:moveTo>
                    <a:cubicBezTo>
                      <a:pt x="1791" y="108"/>
                      <a:pt x="352" y="2301"/>
                      <a:pt x="56" y="2768"/>
                    </a:cubicBezTo>
                    <a:cubicBezTo>
                      <a:pt x="21" y="2824"/>
                      <a:pt x="1" y="2854"/>
                      <a:pt x="1" y="2854"/>
                    </a:cubicBezTo>
                    <a:lnTo>
                      <a:pt x="232" y="3688"/>
                    </a:lnTo>
                    <a:cubicBezTo>
                      <a:pt x="1252" y="1109"/>
                      <a:pt x="2533" y="737"/>
                      <a:pt x="2533" y="737"/>
                    </a:cubicBezTo>
                    <a:lnTo>
                      <a:pt x="264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15;p28">
                <a:extLst>
                  <a:ext uri="{FF2B5EF4-FFF2-40B4-BE49-F238E27FC236}">
                    <a16:creationId xmlns:a16="http://schemas.microsoft.com/office/drawing/2014/main" id="{BDEDE69D-969D-4279-8BC8-5FCCC189A6F4}"/>
                  </a:ext>
                </a:extLst>
              </p:cNvPr>
              <p:cNvSpPr/>
              <p:nvPr/>
            </p:nvSpPr>
            <p:spPr>
              <a:xfrm>
                <a:off x="1939827" y="1358682"/>
                <a:ext cx="97369" cy="135765"/>
              </a:xfrm>
              <a:custGeom>
                <a:avLst/>
                <a:gdLst/>
                <a:ahLst/>
                <a:cxnLst/>
                <a:rect l="l" t="t" r="r" b="b"/>
                <a:pathLst>
                  <a:path w="2645" h="3688" extrusionOk="0">
                    <a:moveTo>
                      <a:pt x="2645" y="1"/>
                    </a:moveTo>
                    <a:cubicBezTo>
                      <a:pt x="1791" y="108"/>
                      <a:pt x="352" y="2301"/>
                      <a:pt x="56" y="2768"/>
                    </a:cubicBezTo>
                    <a:cubicBezTo>
                      <a:pt x="21" y="2824"/>
                      <a:pt x="1" y="2854"/>
                      <a:pt x="1" y="2854"/>
                    </a:cubicBezTo>
                    <a:lnTo>
                      <a:pt x="232" y="3688"/>
                    </a:lnTo>
                    <a:cubicBezTo>
                      <a:pt x="1252" y="1109"/>
                      <a:pt x="2533" y="737"/>
                      <a:pt x="2533" y="737"/>
                    </a:cubicBezTo>
                    <a:lnTo>
                      <a:pt x="2645"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16;p28">
                <a:extLst>
                  <a:ext uri="{FF2B5EF4-FFF2-40B4-BE49-F238E27FC236}">
                    <a16:creationId xmlns:a16="http://schemas.microsoft.com/office/drawing/2014/main" id="{B34D9205-C5A6-49DE-A792-3BE2349B7981}"/>
                  </a:ext>
                </a:extLst>
              </p:cNvPr>
              <p:cNvSpPr/>
              <p:nvPr/>
            </p:nvSpPr>
            <p:spPr>
              <a:xfrm>
                <a:off x="1800048" y="1283915"/>
                <a:ext cx="126561" cy="134255"/>
              </a:xfrm>
              <a:custGeom>
                <a:avLst/>
                <a:gdLst/>
                <a:ahLst/>
                <a:cxnLst/>
                <a:rect l="l" t="t" r="r" b="b"/>
                <a:pathLst>
                  <a:path w="3438" h="3647" extrusionOk="0">
                    <a:moveTo>
                      <a:pt x="1" y="1"/>
                    </a:moveTo>
                    <a:cubicBezTo>
                      <a:pt x="1" y="1"/>
                      <a:pt x="1298" y="416"/>
                      <a:pt x="2099" y="1408"/>
                    </a:cubicBezTo>
                    <a:cubicBezTo>
                      <a:pt x="2902" y="2399"/>
                      <a:pt x="3313" y="3145"/>
                      <a:pt x="3393" y="3646"/>
                    </a:cubicBezTo>
                    <a:lnTo>
                      <a:pt x="3438" y="2439"/>
                    </a:lnTo>
                    <a:cubicBezTo>
                      <a:pt x="3438" y="2439"/>
                      <a:pt x="2083" y="226"/>
                      <a:pt x="648" y="121"/>
                    </a:cubicBez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17;p28">
                <a:extLst>
                  <a:ext uri="{FF2B5EF4-FFF2-40B4-BE49-F238E27FC236}">
                    <a16:creationId xmlns:a16="http://schemas.microsoft.com/office/drawing/2014/main" id="{F547A41F-3FA9-4AA8-9C90-59FC0D546D4F}"/>
                  </a:ext>
                </a:extLst>
              </p:cNvPr>
              <p:cNvSpPr/>
              <p:nvPr/>
            </p:nvSpPr>
            <p:spPr>
              <a:xfrm>
                <a:off x="1800048" y="1283915"/>
                <a:ext cx="126561" cy="134255"/>
              </a:xfrm>
              <a:custGeom>
                <a:avLst/>
                <a:gdLst/>
                <a:ahLst/>
                <a:cxnLst/>
                <a:rect l="l" t="t" r="r" b="b"/>
                <a:pathLst>
                  <a:path w="3438" h="3647" extrusionOk="0">
                    <a:moveTo>
                      <a:pt x="1" y="1"/>
                    </a:moveTo>
                    <a:cubicBezTo>
                      <a:pt x="1" y="1"/>
                      <a:pt x="1298" y="416"/>
                      <a:pt x="2099" y="1408"/>
                    </a:cubicBezTo>
                    <a:cubicBezTo>
                      <a:pt x="2902" y="2399"/>
                      <a:pt x="3313" y="3145"/>
                      <a:pt x="3393" y="3646"/>
                    </a:cubicBezTo>
                    <a:lnTo>
                      <a:pt x="3438" y="2439"/>
                    </a:lnTo>
                    <a:cubicBezTo>
                      <a:pt x="3438" y="2439"/>
                      <a:pt x="2083" y="226"/>
                      <a:pt x="648" y="121"/>
                    </a:cubicBezTo>
                    <a:lnTo>
                      <a:pt x="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18;p28">
                <a:extLst>
                  <a:ext uri="{FF2B5EF4-FFF2-40B4-BE49-F238E27FC236}">
                    <a16:creationId xmlns:a16="http://schemas.microsoft.com/office/drawing/2014/main" id="{02038EB2-DB14-4C14-B900-DC1203AB7EE1}"/>
                  </a:ext>
                </a:extLst>
              </p:cNvPr>
              <p:cNvSpPr/>
              <p:nvPr/>
            </p:nvSpPr>
            <p:spPr>
              <a:xfrm>
                <a:off x="1825560" y="1183674"/>
                <a:ext cx="113419" cy="158846"/>
              </a:xfrm>
              <a:custGeom>
                <a:avLst/>
                <a:gdLst/>
                <a:ahLst/>
                <a:cxnLst/>
                <a:rect l="l" t="t" r="r" b="b"/>
                <a:pathLst>
                  <a:path w="3081" h="4315" extrusionOk="0">
                    <a:moveTo>
                      <a:pt x="746" y="1"/>
                    </a:moveTo>
                    <a:lnTo>
                      <a:pt x="1" y="238"/>
                    </a:lnTo>
                    <a:lnTo>
                      <a:pt x="1149" y="1269"/>
                    </a:lnTo>
                    <a:lnTo>
                      <a:pt x="2735" y="4315"/>
                    </a:lnTo>
                    <a:cubicBezTo>
                      <a:pt x="2735" y="4315"/>
                      <a:pt x="3080" y="3772"/>
                      <a:pt x="2973" y="3634"/>
                    </a:cubicBezTo>
                    <a:cubicBezTo>
                      <a:pt x="2868" y="3495"/>
                      <a:pt x="746" y="1"/>
                      <a:pt x="7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19;p28">
                <a:extLst>
                  <a:ext uri="{FF2B5EF4-FFF2-40B4-BE49-F238E27FC236}">
                    <a16:creationId xmlns:a16="http://schemas.microsoft.com/office/drawing/2014/main" id="{7A5068F7-7E56-49BF-8180-AD724826139A}"/>
                  </a:ext>
                </a:extLst>
              </p:cNvPr>
              <p:cNvSpPr/>
              <p:nvPr/>
            </p:nvSpPr>
            <p:spPr>
              <a:xfrm>
                <a:off x="1825560" y="1183674"/>
                <a:ext cx="113419" cy="158846"/>
              </a:xfrm>
              <a:custGeom>
                <a:avLst/>
                <a:gdLst/>
                <a:ahLst/>
                <a:cxnLst/>
                <a:rect l="l" t="t" r="r" b="b"/>
                <a:pathLst>
                  <a:path w="3081" h="4315" extrusionOk="0">
                    <a:moveTo>
                      <a:pt x="746" y="1"/>
                    </a:moveTo>
                    <a:lnTo>
                      <a:pt x="1" y="238"/>
                    </a:lnTo>
                    <a:lnTo>
                      <a:pt x="1149" y="1269"/>
                    </a:lnTo>
                    <a:lnTo>
                      <a:pt x="2735" y="4315"/>
                    </a:lnTo>
                    <a:cubicBezTo>
                      <a:pt x="2735" y="4315"/>
                      <a:pt x="3080" y="3772"/>
                      <a:pt x="2973" y="3634"/>
                    </a:cubicBezTo>
                    <a:cubicBezTo>
                      <a:pt x="2868" y="3495"/>
                      <a:pt x="746" y="1"/>
                      <a:pt x="746"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20;p28">
                <a:extLst>
                  <a:ext uri="{FF2B5EF4-FFF2-40B4-BE49-F238E27FC236}">
                    <a16:creationId xmlns:a16="http://schemas.microsoft.com/office/drawing/2014/main" id="{FD425C28-216C-4818-AC51-05B9774E2125}"/>
                  </a:ext>
                </a:extLst>
              </p:cNvPr>
              <p:cNvSpPr/>
              <p:nvPr/>
            </p:nvSpPr>
            <p:spPr>
              <a:xfrm>
                <a:off x="1816835" y="1435584"/>
                <a:ext cx="118978" cy="113014"/>
              </a:xfrm>
              <a:custGeom>
                <a:avLst/>
                <a:gdLst/>
                <a:ahLst/>
                <a:cxnLst/>
                <a:rect l="l" t="t" r="r" b="b"/>
                <a:pathLst>
                  <a:path w="3232" h="3070" extrusionOk="0">
                    <a:moveTo>
                      <a:pt x="468" y="0"/>
                    </a:moveTo>
                    <a:lnTo>
                      <a:pt x="0" y="25"/>
                    </a:lnTo>
                    <a:cubicBezTo>
                      <a:pt x="0" y="25"/>
                      <a:pt x="2486" y="2253"/>
                      <a:pt x="2800" y="2796"/>
                    </a:cubicBezTo>
                    <a:cubicBezTo>
                      <a:pt x="2920" y="3003"/>
                      <a:pt x="3010" y="3069"/>
                      <a:pt x="3076" y="3069"/>
                    </a:cubicBezTo>
                    <a:cubicBezTo>
                      <a:pt x="3190" y="3069"/>
                      <a:pt x="3232" y="2872"/>
                      <a:pt x="3232" y="2872"/>
                    </a:cubicBezTo>
                    <a:lnTo>
                      <a:pt x="3226" y="2346"/>
                    </a:lnTo>
                    <a:cubicBezTo>
                      <a:pt x="3226" y="2346"/>
                      <a:pt x="1059" y="292"/>
                      <a:pt x="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21;p28">
                <a:extLst>
                  <a:ext uri="{FF2B5EF4-FFF2-40B4-BE49-F238E27FC236}">
                    <a16:creationId xmlns:a16="http://schemas.microsoft.com/office/drawing/2014/main" id="{49BDFF77-D3B7-40BA-A36C-80382D6CDD95}"/>
                  </a:ext>
                </a:extLst>
              </p:cNvPr>
              <p:cNvSpPr/>
              <p:nvPr/>
            </p:nvSpPr>
            <p:spPr>
              <a:xfrm>
                <a:off x="1816835" y="1435584"/>
                <a:ext cx="118978" cy="113014"/>
              </a:xfrm>
              <a:custGeom>
                <a:avLst/>
                <a:gdLst/>
                <a:ahLst/>
                <a:cxnLst/>
                <a:rect l="l" t="t" r="r" b="b"/>
                <a:pathLst>
                  <a:path w="3232" h="3070" extrusionOk="0">
                    <a:moveTo>
                      <a:pt x="468" y="0"/>
                    </a:moveTo>
                    <a:lnTo>
                      <a:pt x="0" y="25"/>
                    </a:lnTo>
                    <a:cubicBezTo>
                      <a:pt x="0" y="25"/>
                      <a:pt x="2486" y="2253"/>
                      <a:pt x="2800" y="2796"/>
                    </a:cubicBezTo>
                    <a:cubicBezTo>
                      <a:pt x="2920" y="3003"/>
                      <a:pt x="3010" y="3069"/>
                      <a:pt x="3076" y="3069"/>
                    </a:cubicBezTo>
                    <a:cubicBezTo>
                      <a:pt x="3190" y="3069"/>
                      <a:pt x="3232" y="2872"/>
                      <a:pt x="3232" y="2872"/>
                    </a:cubicBezTo>
                    <a:lnTo>
                      <a:pt x="3226" y="2346"/>
                    </a:lnTo>
                    <a:cubicBezTo>
                      <a:pt x="3226" y="2346"/>
                      <a:pt x="1059" y="292"/>
                      <a:pt x="468"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22;p28">
                <a:extLst>
                  <a:ext uri="{FF2B5EF4-FFF2-40B4-BE49-F238E27FC236}">
                    <a16:creationId xmlns:a16="http://schemas.microsoft.com/office/drawing/2014/main" id="{7DD32528-E8E4-4161-B893-2FF7434E63A9}"/>
                  </a:ext>
                </a:extLst>
              </p:cNvPr>
              <p:cNvSpPr/>
              <p:nvPr/>
            </p:nvSpPr>
            <p:spPr>
              <a:xfrm>
                <a:off x="1404641" y="1147303"/>
                <a:ext cx="437664" cy="146992"/>
              </a:xfrm>
              <a:custGeom>
                <a:avLst/>
                <a:gdLst/>
                <a:ahLst/>
                <a:cxnLst/>
                <a:rect l="l" t="t" r="r" b="b"/>
                <a:pathLst>
                  <a:path w="11889" h="3993" extrusionOk="0">
                    <a:moveTo>
                      <a:pt x="4897" y="0"/>
                    </a:moveTo>
                    <a:cubicBezTo>
                      <a:pt x="4193" y="0"/>
                      <a:pt x="3509" y="34"/>
                      <a:pt x="2931" y="93"/>
                    </a:cubicBezTo>
                    <a:cubicBezTo>
                      <a:pt x="1271" y="263"/>
                      <a:pt x="1" y="1087"/>
                      <a:pt x="1" y="1087"/>
                    </a:cubicBezTo>
                    <a:lnTo>
                      <a:pt x="4911" y="1725"/>
                    </a:lnTo>
                    <a:lnTo>
                      <a:pt x="11757" y="3976"/>
                    </a:lnTo>
                    <a:cubicBezTo>
                      <a:pt x="11757" y="3976"/>
                      <a:pt x="11771" y="3993"/>
                      <a:pt x="11788" y="3993"/>
                    </a:cubicBezTo>
                    <a:cubicBezTo>
                      <a:pt x="11829" y="3993"/>
                      <a:pt x="11889" y="3881"/>
                      <a:pt x="11779" y="3087"/>
                    </a:cubicBezTo>
                    <a:cubicBezTo>
                      <a:pt x="11627" y="1983"/>
                      <a:pt x="9886" y="865"/>
                      <a:pt x="8506" y="413"/>
                    </a:cubicBezTo>
                    <a:cubicBezTo>
                      <a:pt x="7606" y="119"/>
                      <a:pt x="6216" y="0"/>
                      <a:pt x="48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23;p28">
                <a:extLst>
                  <a:ext uri="{FF2B5EF4-FFF2-40B4-BE49-F238E27FC236}">
                    <a16:creationId xmlns:a16="http://schemas.microsoft.com/office/drawing/2014/main" id="{434225F8-CA74-4013-A42A-625CCBADF243}"/>
                  </a:ext>
                </a:extLst>
              </p:cNvPr>
              <p:cNvSpPr/>
              <p:nvPr/>
            </p:nvSpPr>
            <p:spPr>
              <a:xfrm>
                <a:off x="1599602" y="960146"/>
                <a:ext cx="202910" cy="137237"/>
              </a:xfrm>
              <a:custGeom>
                <a:avLst/>
                <a:gdLst/>
                <a:ahLst/>
                <a:cxnLst/>
                <a:rect l="l" t="t" r="r" b="b"/>
                <a:pathLst>
                  <a:path w="5512" h="3728" extrusionOk="0">
                    <a:moveTo>
                      <a:pt x="1252" y="0"/>
                    </a:moveTo>
                    <a:cubicBezTo>
                      <a:pt x="456" y="0"/>
                      <a:pt x="0" y="947"/>
                      <a:pt x="0" y="947"/>
                    </a:cubicBezTo>
                    <a:lnTo>
                      <a:pt x="5511" y="3727"/>
                    </a:lnTo>
                    <a:cubicBezTo>
                      <a:pt x="5317" y="3582"/>
                      <a:pt x="3079" y="910"/>
                      <a:pt x="1892" y="196"/>
                    </a:cubicBezTo>
                    <a:cubicBezTo>
                      <a:pt x="1659" y="57"/>
                      <a:pt x="1445" y="0"/>
                      <a:pt x="12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24;p28">
                <a:extLst>
                  <a:ext uri="{FF2B5EF4-FFF2-40B4-BE49-F238E27FC236}">
                    <a16:creationId xmlns:a16="http://schemas.microsoft.com/office/drawing/2014/main" id="{962F2F51-CB96-4BC6-AF71-E62C64BD56BD}"/>
                  </a:ext>
                </a:extLst>
              </p:cNvPr>
              <p:cNvSpPr/>
              <p:nvPr/>
            </p:nvSpPr>
            <p:spPr>
              <a:xfrm>
                <a:off x="1986910" y="1143658"/>
                <a:ext cx="369966" cy="294206"/>
              </a:xfrm>
              <a:custGeom>
                <a:avLst/>
                <a:gdLst/>
                <a:ahLst/>
                <a:cxnLst/>
                <a:rect l="l" t="t" r="r" b="b"/>
                <a:pathLst>
                  <a:path w="10050" h="7992" extrusionOk="0">
                    <a:moveTo>
                      <a:pt x="7203" y="1"/>
                    </a:moveTo>
                    <a:cubicBezTo>
                      <a:pt x="7124" y="1"/>
                      <a:pt x="7044" y="2"/>
                      <a:pt x="6961" y="5"/>
                    </a:cubicBezTo>
                    <a:cubicBezTo>
                      <a:pt x="4550" y="91"/>
                      <a:pt x="1332" y="2829"/>
                      <a:pt x="666" y="4158"/>
                    </a:cubicBezTo>
                    <a:cubicBezTo>
                      <a:pt x="0" y="5486"/>
                      <a:pt x="166" y="7992"/>
                      <a:pt x="166" y="7992"/>
                    </a:cubicBezTo>
                    <a:cubicBezTo>
                      <a:pt x="166" y="7992"/>
                      <a:pt x="5923" y="4936"/>
                      <a:pt x="5993" y="4876"/>
                    </a:cubicBezTo>
                    <a:cubicBezTo>
                      <a:pt x="6063" y="4815"/>
                      <a:pt x="10050" y="1128"/>
                      <a:pt x="10050" y="1128"/>
                    </a:cubicBezTo>
                    <a:cubicBezTo>
                      <a:pt x="10050" y="1128"/>
                      <a:pt x="9418" y="1"/>
                      <a:pt x="7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25;p28">
                <a:extLst>
                  <a:ext uri="{FF2B5EF4-FFF2-40B4-BE49-F238E27FC236}">
                    <a16:creationId xmlns:a16="http://schemas.microsoft.com/office/drawing/2014/main" id="{B68D372F-9F68-49F6-8CCF-8362A078F413}"/>
                  </a:ext>
                </a:extLst>
              </p:cNvPr>
              <p:cNvSpPr/>
              <p:nvPr/>
            </p:nvSpPr>
            <p:spPr>
              <a:xfrm>
                <a:off x="1948662" y="1107324"/>
                <a:ext cx="64054" cy="101529"/>
              </a:xfrm>
              <a:custGeom>
                <a:avLst/>
                <a:gdLst/>
                <a:ahLst/>
                <a:cxnLst/>
                <a:rect l="l" t="t" r="r" b="b"/>
                <a:pathLst>
                  <a:path w="1740" h="2758" extrusionOk="0">
                    <a:moveTo>
                      <a:pt x="1126" y="1"/>
                    </a:moveTo>
                    <a:lnTo>
                      <a:pt x="1" y="2425"/>
                    </a:lnTo>
                    <a:lnTo>
                      <a:pt x="152" y="2758"/>
                    </a:lnTo>
                    <a:lnTo>
                      <a:pt x="1739" y="191"/>
                    </a:lnTo>
                    <a:lnTo>
                      <a:pt x="112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26;p28">
                <a:extLst>
                  <a:ext uri="{FF2B5EF4-FFF2-40B4-BE49-F238E27FC236}">
                    <a16:creationId xmlns:a16="http://schemas.microsoft.com/office/drawing/2014/main" id="{3E566590-B085-49A6-96C5-9851DA6FE6DF}"/>
                  </a:ext>
                </a:extLst>
              </p:cNvPr>
              <p:cNvSpPr/>
              <p:nvPr/>
            </p:nvSpPr>
            <p:spPr>
              <a:xfrm>
                <a:off x="1996297" y="658427"/>
                <a:ext cx="313642" cy="437590"/>
              </a:xfrm>
              <a:custGeom>
                <a:avLst/>
                <a:gdLst/>
                <a:ahLst/>
                <a:cxnLst/>
                <a:rect l="l" t="t" r="r" b="b"/>
                <a:pathLst>
                  <a:path w="8520" h="11887" extrusionOk="0">
                    <a:moveTo>
                      <a:pt x="7920" y="1"/>
                    </a:moveTo>
                    <a:cubicBezTo>
                      <a:pt x="7917" y="1"/>
                      <a:pt x="7915" y="1"/>
                      <a:pt x="7912" y="1"/>
                    </a:cubicBezTo>
                    <a:cubicBezTo>
                      <a:pt x="7296" y="44"/>
                      <a:pt x="5659" y="1498"/>
                      <a:pt x="3494" y="3898"/>
                    </a:cubicBezTo>
                    <a:cubicBezTo>
                      <a:pt x="1328" y="6298"/>
                      <a:pt x="1" y="11886"/>
                      <a:pt x="1" y="11886"/>
                    </a:cubicBezTo>
                    <a:cubicBezTo>
                      <a:pt x="1" y="11886"/>
                      <a:pt x="3334" y="8783"/>
                      <a:pt x="5445" y="6818"/>
                    </a:cubicBezTo>
                    <a:cubicBezTo>
                      <a:pt x="7548" y="4859"/>
                      <a:pt x="8519" y="1"/>
                      <a:pt x="79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27;p28">
                <a:extLst>
                  <a:ext uri="{FF2B5EF4-FFF2-40B4-BE49-F238E27FC236}">
                    <a16:creationId xmlns:a16="http://schemas.microsoft.com/office/drawing/2014/main" id="{2FF8B25B-70F6-4525-BD88-73A4599801F5}"/>
                  </a:ext>
                </a:extLst>
              </p:cNvPr>
              <p:cNvSpPr/>
              <p:nvPr/>
            </p:nvSpPr>
            <p:spPr>
              <a:xfrm>
                <a:off x="2025490" y="937101"/>
                <a:ext cx="506614" cy="330613"/>
              </a:xfrm>
              <a:custGeom>
                <a:avLst/>
                <a:gdLst/>
                <a:ahLst/>
                <a:cxnLst/>
                <a:rect l="l" t="t" r="r" b="b"/>
                <a:pathLst>
                  <a:path w="13762" h="8981" extrusionOk="0">
                    <a:moveTo>
                      <a:pt x="10290" y="1"/>
                    </a:moveTo>
                    <a:cubicBezTo>
                      <a:pt x="9368" y="1"/>
                      <a:pt x="8439" y="128"/>
                      <a:pt x="7676" y="365"/>
                    </a:cubicBezTo>
                    <a:cubicBezTo>
                      <a:pt x="5796" y="949"/>
                      <a:pt x="3189" y="1896"/>
                      <a:pt x="1595" y="3659"/>
                    </a:cubicBezTo>
                    <a:cubicBezTo>
                      <a:pt x="1" y="5423"/>
                      <a:pt x="485" y="8980"/>
                      <a:pt x="485" y="8980"/>
                    </a:cubicBezTo>
                    <a:cubicBezTo>
                      <a:pt x="858" y="8066"/>
                      <a:pt x="3826" y="6337"/>
                      <a:pt x="3826" y="6337"/>
                    </a:cubicBezTo>
                    <a:lnTo>
                      <a:pt x="13761" y="876"/>
                    </a:lnTo>
                    <a:cubicBezTo>
                      <a:pt x="12974" y="273"/>
                      <a:pt x="11639" y="1"/>
                      <a:pt x="102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28;p28">
                <a:extLst>
                  <a:ext uri="{FF2B5EF4-FFF2-40B4-BE49-F238E27FC236}">
                    <a16:creationId xmlns:a16="http://schemas.microsoft.com/office/drawing/2014/main" id="{3300A290-5628-44CF-A7D5-FED448FBBBEE}"/>
                  </a:ext>
                </a:extLst>
              </p:cNvPr>
              <p:cNvSpPr/>
              <p:nvPr/>
            </p:nvSpPr>
            <p:spPr>
              <a:xfrm>
                <a:off x="1467334" y="1228880"/>
                <a:ext cx="373721" cy="192235"/>
              </a:xfrm>
              <a:custGeom>
                <a:avLst/>
                <a:gdLst/>
                <a:ahLst/>
                <a:cxnLst/>
                <a:rect l="l" t="t" r="r" b="b"/>
                <a:pathLst>
                  <a:path w="10152" h="5222" extrusionOk="0">
                    <a:moveTo>
                      <a:pt x="1412" y="1"/>
                    </a:moveTo>
                    <a:cubicBezTo>
                      <a:pt x="534" y="1"/>
                      <a:pt x="1" y="104"/>
                      <a:pt x="1" y="104"/>
                    </a:cubicBezTo>
                    <a:lnTo>
                      <a:pt x="3893" y="1701"/>
                    </a:lnTo>
                    <a:lnTo>
                      <a:pt x="10152" y="5221"/>
                    </a:lnTo>
                    <a:cubicBezTo>
                      <a:pt x="9829" y="3653"/>
                      <a:pt x="7932" y="1487"/>
                      <a:pt x="5083" y="579"/>
                    </a:cubicBezTo>
                    <a:cubicBezTo>
                      <a:pt x="3626" y="114"/>
                      <a:pt x="2331" y="1"/>
                      <a:pt x="14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29;p28">
                <a:extLst>
                  <a:ext uri="{FF2B5EF4-FFF2-40B4-BE49-F238E27FC236}">
                    <a16:creationId xmlns:a16="http://schemas.microsoft.com/office/drawing/2014/main" id="{4BD1A060-0EA6-49E4-82DE-4C3E4503FE3B}"/>
                  </a:ext>
                </a:extLst>
              </p:cNvPr>
              <p:cNvSpPr/>
              <p:nvPr/>
            </p:nvSpPr>
            <p:spPr>
              <a:xfrm>
                <a:off x="1385793" y="1169133"/>
                <a:ext cx="451689" cy="124537"/>
              </a:xfrm>
              <a:custGeom>
                <a:avLst/>
                <a:gdLst/>
                <a:ahLst/>
                <a:cxnLst/>
                <a:rect l="l" t="t" r="r" b="b"/>
                <a:pathLst>
                  <a:path w="12270" h="3383" extrusionOk="0">
                    <a:moveTo>
                      <a:pt x="2089" y="0"/>
                    </a:moveTo>
                    <a:cubicBezTo>
                      <a:pt x="1040" y="0"/>
                      <a:pt x="544" y="169"/>
                      <a:pt x="367" y="294"/>
                    </a:cubicBezTo>
                    <a:cubicBezTo>
                      <a:pt x="106" y="480"/>
                      <a:pt x="0" y="924"/>
                      <a:pt x="0" y="924"/>
                    </a:cubicBezTo>
                    <a:cubicBezTo>
                      <a:pt x="80" y="861"/>
                      <a:pt x="245" y="826"/>
                      <a:pt x="474" y="826"/>
                    </a:cubicBezTo>
                    <a:cubicBezTo>
                      <a:pt x="781" y="826"/>
                      <a:pt x="1202" y="889"/>
                      <a:pt x="1683" y="1033"/>
                    </a:cubicBezTo>
                    <a:cubicBezTo>
                      <a:pt x="2526" y="1284"/>
                      <a:pt x="6547" y="1899"/>
                      <a:pt x="8090" y="2333"/>
                    </a:cubicBezTo>
                    <a:cubicBezTo>
                      <a:pt x="9415" y="2706"/>
                      <a:pt x="11549" y="3213"/>
                      <a:pt x="12123" y="3349"/>
                    </a:cubicBezTo>
                    <a:lnTo>
                      <a:pt x="12123" y="3349"/>
                    </a:lnTo>
                    <a:cubicBezTo>
                      <a:pt x="11504" y="3153"/>
                      <a:pt x="10186" y="2238"/>
                      <a:pt x="8795" y="1466"/>
                    </a:cubicBezTo>
                    <a:cubicBezTo>
                      <a:pt x="7283" y="626"/>
                      <a:pt x="6377" y="443"/>
                      <a:pt x="3980" y="137"/>
                    </a:cubicBezTo>
                    <a:cubicBezTo>
                      <a:pt x="3208" y="39"/>
                      <a:pt x="2586" y="0"/>
                      <a:pt x="2089" y="0"/>
                    </a:cubicBezTo>
                    <a:close/>
                    <a:moveTo>
                      <a:pt x="12123" y="3349"/>
                    </a:moveTo>
                    <a:cubicBezTo>
                      <a:pt x="12177" y="3366"/>
                      <a:pt x="12226" y="3377"/>
                      <a:pt x="12269" y="3383"/>
                    </a:cubicBezTo>
                    <a:cubicBezTo>
                      <a:pt x="12269" y="3383"/>
                      <a:pt x="12217" y="3371"/>
                      <a:pt x="12123" y="334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30;p28">
                <a:extLst>
                  <a:ext uri="{FF2B5EF4-FFF2-40B4-BE49-F238E27FC236}">
                    <a16:creationId xmlns:a16="http://schemas.microsoft.com/office/drawing/2014/main" id="{F49FFB5E-8C93-425D-B88E-1DC9FB842A64}"/>
                  </a:ext>
                </a:extLst>
              </p:cNvPr>
              <p:cNvSpPr/>
              <p:nvPr/>
            </p:nvSpPr>
            <p:spPr>
              <a:xfrm>
                <a:off x="1603284" y="995781"/>
                <a:ext cx="344013" cy="244840"/>
              </a:xfrm>
              <a:custGeom>
                <a:avLst/>
                <a:gdLst/>
                <a:ahLst/>
                <a:cxnLst/>
                <a:rect l="l" t="t" r="r" b="b"/>
                <a:pathLst>
                  <a:path w="9345" h="6651" extrusionOk="0">
                    <a:moveTo>
                      <a:pt x="0" y="1"/>
                    </a:moveTo>
                    <a:cubicBezTo>
                      <a:pt x="0" y="1"/>
                      <a:pt x="265" y="181"/>
                      <a:pt x="555" y="392"/>
                    </a:cubicBezTo>
                    <a:cubicBezTo>
                      <a:pt x="846" y="602"/>
                      <a:pt x="7386" y="6651"/>
                      <a:pt x="7386" y="6651"/>
                    </a:cubicBezTo>
                    <a:cubicBezTo>
                      <a:pt x="7386" y="6651"/>
                      <a:pt x="7947" y="6546"/>
                      <a:pt x="8291" y="6439"/>
                    </a:cubicBezTo>
                    <a:cubicBezTo>
                      <a:pt x="8634" y="6333"/>
                      <a:pt x="9344" y="5788"/>
                      <a:pt x="8896" y="4545"/>
                    </a:cubicBezTo>
                    <a:cubicBezTo>
                      <a:pt x="8447" y="3302"/>
                      <a:pt x="6356" y="2012"/>
                      <a:pt x="4364" y="1137"/>
                    </a:cubicBezTo>
                    <a:cubicBezTo>
                      <a:pt x="2372" y="262"/>
                      <a:pt x="1"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31;p28">
                <a:extLst>
                  <a:ext uri="{FF2B5EF4-FFF2-40B4-BE49-F238E27FC236}">
                    <a16:creationId xmlns:a16="http://schemas.microsoft.com/office/drawing/2014/main" id="{DBD717DF-87D3-4E57-8451-FB15CCEEAC60}"/>
                  </a:ext>
                </a:extLst>
              </p:cNvPr>
              <p:cNvSpPr/>
              <p:nvPr/>
            </p:nvSpPr>
            <p:spPr>
              <a:xfrm>
                <a:off x="1949729" y="1154702"/>
                <a:ext cx="461224" cy="342577"/>
              </a:xfrm>
              <a:custGeom>
                <a:avLst/>
                <a:gdLst/>
                <a:ahLst/>
                <a:cxnLst/>
                <a:rect l="l" t="t" r="r" b="b"/>
                <a:pathLst>
                  <a:path w="12529" h="9306" extrusionOk="0">
                    <a:moveTo>
                      <a:pt x="9357" y="0"/>
                    </a:moveTo>
                    <a:cubicBezTo>
                      <a:pt x="9144" y="0"/>
                      <a:pt x="8908" y="12"/>
                      <a:pt x="8647" y="39"/>
                    </a:cubicBezTo>
                    <a:cubicBezTo>
                      <a:pt x="6443" y="271"/>
                      <a:pt x="4504" y="1966"/>
                      <a:pt x="2252" y="4643"/>
                    </a:cubicBezTo>
                    <a:cubicBezTo>
                      <a:pt x="0" y="7322"/>
                      <a:pt x="1714" y="9306"/>
                      <a:pt x="1714" y="9306"/>
                    </a:cubicBezTo>
                    <a:cubicBezTo>
                      <a:pt x="1714" y="9306"/>
                      <a:pt x="5646" y="5789"/>
                      <a:pt x="7667" y="4165"/>
                    </a:cubicBezTo>
                    <a:cubicBezTo>
                      <a:pt x="9688" y="2542"/>
                      <a:pt x="12528" y="192"/>
                      <a:pt x="12528" y="192"/>
                    </a:cubicBezTo>
                    <a:lnTo>
                      <a:pt x="12528" y="192"/>
                    </a:lnTo>
                    <a:cubicBezTo>
                      <a:pt x="12219" y="310"/>
                      <a:pt x="11964" y="353"/>
                      <a:pt x="11727" y="353"/>
                    </a:cubicBezTo>
                    <a:cubicBezTo>
                      <a:pt x="11052" y="353"/>
                      <a:pt x="10530" y="0"/>
                      <a:pt x="93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32;p28">
                <a:extLst>
                  <a:ext uri="{FF2B5EF4-FFF2-40B4-BE49-F238E27FC236}">
                    <a16:creationId xmlns:a16="http://schemas.microsoft.com/office/drawing/2014/main" id="{4ED5B9A2-3EEC-4933-BAE0-62C1518ADBDF}"/>
                  </a:ext>
                </a:extLst>
              </p:cNvPr>
              <p:cNvSpPr/>
              <p:nvPr/>
            </p:nvSpPr>
            <p:spPr>
              <a:xfrm>
                <a:off x="1910892" y="1288222"/>
                <a:ext cx="99762" cy="470132"/>
              </a:xfrm>
              <a:custGeom>
                <a:avLst/>
                <a:gdLst/>
                <a:ahLst/>
                <a:cxnLst/>
                <a:rect l="l" t="t" r="r" b="b"/>
                <a:pathLst>
                  <a:path w="2710" h="12771" extrusionOk="0">
                    <a:moveTo>
                      <a:pt x="1369" y="1"/>
                    </a:moveTo>
                    <a:lnTo>
                      <a:pt x="1" y="468"/>
                    </a:lnTo>
                    <a:cubicBezTo>
                      <a:pt x="1" y="468"/>
                      <a:pt x="374" y="4935"/>
                      <a:pt x="418" y="7627"/>
                    </a:cubicBezTo>
                    <a:cubicBezTo>
                      <a:pt x="445" y="9310"/>
                      <a:pt x="411" y="11113"/>
                      <a:pt x="381" y="12770"/>
                    </a:cubicBezTo>
                    <a:lnTo>
                      <a:pt x="1288" y="12770"/>
                    </a:lnTo>
                    <a:cubicBezTo>
                      <a:pt x="1288" y="12769"/>
                      <a:pt x="1288" y="12766"/>
                      <a:pt x="1288" y="12764"/>
                    </a:cubicBezTo>
                    <a:cubicBezTo>
                      <a:pt x="1222" y="12169"/>
                      <a:pt x="1191" y="12299"/>
                      <a:pt x="1198" y="11599"/>
                    </a:cubicBezTo>
                    <a:cubicBezTo>
                      <a:pt x="1205" y="10900"/>
                      <a:pt x="1257" y="11100"/>
                      <a:pt x="1149" y="10480"/>
                    </a:cubicBezTo>
                    <a:cubicBezTo>
                      <a:pt x="1041" y="9860"/>
                      <a:pt x="1215" y="7277"/>
                      <a:pt x="1158" y="6268"/>
                    </a:cubicBezTo>
                    <a:cubicBezTo>
                      <a:pt x="1101" y="5258"/>
                      <a:pt x="990" y="3996"/>
                      <a:pt x="1094" y="3172"/>
                    </a:cubicBezTo>
                    <a:cubicBezTo>
                      <a:pt x="1198" y="2349"/>
                      <a:pt x="2709" y="819"/>
                      <a:pt x="2709" y="819"/>
                    </a:cubicBezTo>
                    <a:lnTo>
                      <a:pt x="136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33;p28">
                <a:extLst>
                  <a:ext uri="{FF2B5EF4-FFF2-40B4-BE49-F238E27FC236}">
                    <a16:creationId xmlns:a16="http://schemas.microsoft.com/office/drawing/2014/main" id="{D8B8236D-124F-4F50-B795-A81345CE1996}"/>
                  </a:ext>
                </a:extLst>
              </p:cNvPr>
              <p:cNvSpPr/>
              <p:nvPr/>
            </p:nvSpPr>
            <p:spPr>
              <a:xfrm>
                <a:off x="1986910" y="1143658"/>
                <a:ext cx="369966" cy="294206"/>
              </a:xfrm>
              <a:custGeom>
                <a:avLst/>
                <a:gdLst/>
                <a:ahLst/>
                <a:cxnLst/>
                <a:rect l="l" t="t" r="r" b="b"/>
                <a:pathLst>
                  <a:path w="10050" h="7992" extrusionOk="0">
                    <a:moveTo>
                      <a:pt x="7203" y="1"/>
                    </a:moveTo>
                    <a:cubicBezTo>
                      <a:pt x="7124" y="1"/>
                      <a:pt x="7044" y="2"/>
                      <a:pt x="6961" y="5"/>
                    </a:cubicBezTo>
                    <a:cubicBezTo>
                      <a:pt x="4550" y="91"/>
                      <a:pt x="1332" y="2829"/>
                      <a:pt x="666" y="4158"/>
                    </a:cubicBezTo>
                    <a:cubicBezTo>
                      <a:pt x="0" y="5486"/>
                      <a:pt x="166" y="7992"/>
                      <a:pt x="166" y="7992"/>
                    </a:cubicBezTo>
                    <a:cubicBezTo>
                      <a:pt x="166" y="7992"/>
                      <a:pt x="5923" y="4936"/>
                      <a:pt x="5993" y="4876"/>
                    </a:cubicBezTo>
                    <a:cubicBezTo>
                      <a:pt x="6063" y="4815"/>
                      <a:pt x="10050" y="1128"/>
                      <a:pt x="10050" y="1128"/>
                    </a:cubicBezTo>
                    <a:cubicBezTo>
                      <a:pt x="10050" y="1128"/>
                      <a:pt x="9418" y="1"/>
                      <a:pt x="7203"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34;p28">
                <a:extLst>
                  <a:ext uri="{FF2B5EF4-FFF2-40B4-BE49-F238E27FC236}">
                    <a16:creationId xmlns:a16="http://schemas.microsoft.com/office/drawing/2014/main" id="{93D9A029-32AC-4EA2-809C-256E1F5652B9}"/>
                  </a:ext>
                </a:extLst>
              </p:cNvPr>
              <p:cNvSpPr/>
              <p:nvPr/>
            </p:nvSpPr>
            <p:spPr>
              <a:xfrm>
                <a:off x="1948662" y="1107324"/>
                <a:ext cx="64054" cy="101529"/>
              </a:xfrm>
              <a:custGeom>
                <a:avLst/>
                <a:gdLst/>
                <a:ahLst/>
                <a:cxnLst/>
                <a:rect l="l" t="t" r="r" b="b"/>
                <a:pathLst>
                  <a:path w="1740" h="2758" extrusionOk="0">
                    <a:moveTo>
                      <a:pt x="1126" y="1"/>
                    </a:moveTo>
                    <a:lnTo>
                      <a:pt x="1" y="2425"/>
                    </a:lnTo>
                    <a:lnTo>
                      <a:pt x="152" y="2758"/>
                    </a:lnTo>
                    <a:lnTo>
                      <a:pt x="1739" y="191"/>
                    </a:lnTo>
                    <a:lnTo>
                      <a:pt x="1126"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435;p28">
                <a:extLst>
                  <a:ext uri="{FF2B5EF4-FFF2-40B4-BE49-F238E27FC236}">
                    <a16:creationId xmlns:a16="http://schemas.microsoft.com/office/drawing/2014/main" id="{54E464AC-C9EB-4658-AD7D-BB8C17F3195F}"/>
                  </a:ext>
                </a:extLst>
              </p:cNvPr>
              <p:cNvSpPr/>
              <p:nvPr/>
            </p:nvSpPr>
            <p:spPr>
              <a:xfrm>
                <a:off x="1996297" y="658427"/>
                <a:ext cx="313642" cy="437590"/>
              </a:xfrm>
              <a:custGeom>
                <a:avLst/>
                <a:gdLst/>
                <a:ahLst/>
                <a:cxnLst/>
                <a:rect l="l" t="t" r="r" b="b"/>
                <a:pathLst>
                  <a:path w="8520" h="11887" extrusionOk="0">
                    <a:moveTo>
                      <a:pt x="7920" y="1"/>
                    </a:moveTo>
                    <a:cubicBezTo>
                      <a:pt x="7917" y="1"/>
                      <a:pt x="7915" y="1"/>
                      <a:pt x="7912" y="1"/>
                    </a:cubicBezTo>
                    <a:cubicBezTo>
                      <a:pt x="7296" y="44"/>
                      <a:pt x="5659" y="1498"/>
                      <a:pt x="3494" y="3898"/>
                    </a:cubicBezTo>
                    <a:cubicBezTo>
                      <a:pt x="1328" y="6298"/>
                      <a:pt x="1" y="11886"/>
                      <a:pt x="1" y="11886"/>
                    </a:cubicBezTo>
                    <a:cubicBezTo>
                      <a:pt x="1" y="11886"/>
                      <a:pt x="3334" y="8783"/>
                      <a:pt x="5445" y="6818"/>
                    </a:cubicBezTo>
                    <a:cubicBezTo>
                      <a:pt x="7548" y="4859"/>
                      <a:pt x="8519" y="1"/>
                      <a:pt x="792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36;p28">
                <a:extLst>
                  <a:ext uri="{FF2B5EF4-FFF2-40B4-BE49-F238E27FC236}">
                    <a16:creationId xmlns:a16="http://schemas.microsoft.com/office/drawing/2014/main" id="{3A57CDCE-D7F9-431C-A117-9142B2E419D1}"/>
                  </a:ext>
                </a:extLst>
              </p:cNvPr>
              <p:cNvSpPr/>
              <p:nvPr/>
            </p:nvSpPr>
            <p:spPr>
              <a:xfrm>
                <a:off x="2025490" y="937101"/>
                <a:ext cx="506614" cy="330613"/>
              </a:xfrm>
              <a:custGeom>
                <a:avLst/>
                <a:gdLst/>
                <a:ahLst/>
                <a:cxnLst/>
                <a:rect l="l" t="t" r="r" b="b"/>
                <a:pathLst>
                  <a:path w="13762" h="8981" extrusionOk="0">
                    <a:moveTo>
                      <a:pt x="10290" y="1"/>
                    </a:moveTo>
                    <a:cubicBezTo>
                      <a:pt x="9368" y="1"/>
                      <a:pt x="8439" y="128"/>
                      <a:pt x="7676" y="365"/>
                    </a:cubicBezTo>
                    <a:cubicBezTo>
                      <a:pt x="5796" y="949"/>
                      <a:pt x="3189" y="1896"/>
                      <a:pt x="1595" y="3659"/>
                    </a:cubicBezTo>
                    <a:cubicBezTo>
                      <a:pt x="1" y="5423"/>
                      <a:pt x="485" y="8980"/>
                      <a:pt x="485" y="8980"/>
                    </a:cubicBezTo>
                    <a:cubicBezTo>
                      <a:pt x="858" y="8066"/>
                      <a:pt x="3826" y="6337"/>
                      <a:pt x="3826" y="6337"/>
                    </a:cubicBezTo>
                    <a:lnTo>
                      <a:pt x="13761" y="876"/>
                    </a:lnTo>
                    <a:cubicBezTo>
                      <a:pt x="12974" y="273"/>
                      <a:pt x="11639" y="1"/>
                      <a:pt x="1029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37;p28">
                <a:extLst>
                  <a:ext uri="{FF2B5EF4-FFF2-40B4-BE49-F238E27FC236}">
                    <a16:creationId xmlns:a16="http://schemas.microsoft.com/office/drawing/2014/main" id="{18AEC8DE-A0EE-4E68-A3AE-486484B7E9B8}"/>
                  </a:ext>
                </a:extLst>
              </p:cNvPr>
              <p:cNvSpPr/>
              <p:nvPr/>
            </p:nvSpPr>
            <p:spPr>
              <a:xfrm>
                <a:off x="1467334" y="1228880"/>
                <a:ext cx="373721" cy="192235"/>
              </a:xfrm>
              <a:custGeom>
                <a:avLst/>
                <a:gdLst/>
                <a:ahLst/>
                <a:cxnLst/>
                <a:rect l="l" t="t" r="r" b="b"/>
                <a:pathLst>
                  <a:path w="10152" h="5222" extrusionOk="0">
                    <a:moveTo>
                      <a:pt x="1412" y="1"/>
                    </a:moveTo>
                    <a:cubicBezTo>
                      <a:pt x="534" y="1"/>
                      <a:pt x="1" y="104"/>
                      <a:pt x="1" y="104"/>
                    </a:cubicBezTo>
                    <a:lnTo>
                      <a:pt x="3893" y="1701"/>
                    </a:lnTo>
                    <a:lnTo>
                      <a:pt x="10152" y="5221"/>
                    </a:lnTo>
                    <a:cubicBezTo>
                      <a:pt x="9829" y="3653"/>
                      <a:pt x="7932" y="1487"/>
                      <a:pt x="5083" y="579"/>
                    </a:cubicBezTo>
                    <a:cubicBezTo>
                      <a:pt x="3626" y="114"/>
                      <a:pt x="2331" y="1"/>
                      <a:pt x="1412"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38;p28">
                <a:extLst>
                  <a:ext uri="{FF2B5EF4-FFF2-40B4-BE49-F238E27FC236}">
                    <a16:creationId xmlns:a16="http://schemas.microsoft.com/office/drawing/2014/main" id="{6EBACEE6-793C-42A3-B0AE-CDF56E1EF1B7}"/>
                  </a:ext>
                </a:extLst>
              </p:cNvPr>
              <p:cNvSpPr/>
              <p:nvPr/>
            </p:nvSpPr>
            <p:spPr>
              <a:xfrm>
                <a:off x="1385793" y="1169133"/>
                <a:ext cx="451689" cy="124537"/>
              </a:xfrm>
              <a:custGeom>
                <a:avLst/>
                <a:gdLst/>
                <a:ahLst/>
                <a:cxnLst/>
                <a:rect l="l" t="t" r="r" b="b"/>
                <a:pathLst>
                  <a:path w="12270" h="3383" extrusionOk="0">
                    <a:moveTo>
                      <a:pt x="2089" y="0"/>
                    </a:moveTo>
                    <a:cubicBezTo>
                      <a:pt x="1040" y="0"/>
                      <a:pt x="544" y="169"/>
                      <a:pt x="367" y="294"/>
                    </a:cubicBezTo>
                    <a:cubicBezTo>
                      <a:pt x="106" y="480"/>
                      <a:pt x="0" y="924"/>
                      <a:pt x="0" y="924"/>
                    </a:cubicBezTo>
                    <a:cubicBezTo>
                      <a:pt x="80" y="861"/>
                      <a:pt x="245" y="826"/>
                      <a:pt x="474" y="826"/>
                    </a:cubicBezTo>
                    <a:cubicBezTo>
                      <a:pt x="781" y="826"/>
                      <a:pt x="1202" y="889"/>
                      <a:pt x="1683" y="1033"/>
                    </a:cubicBezTo>
                    <a:cubicBezTo>
                      <a:pt x="2526" y="1284"/>
                      <a:pt x="6547" y="1899"/>
                      <a:pt x="8090" y="2333"/>
                    </a:cubicBezTo>
                    <a:cubicBezTo>
                      <a:pt x="9415" y="2706"/>
                      <a:pt x="11549" y="3213"/>
                      <a:pt x="12123" y="3349"/>
                    </a:cubicBezTo>
                    <a:lnTo>
                      <a:pt x="12123" y="3349"/>
                    </a:lnTo>
                    <a:cubicBezTo>
                      <a:pt x="11504" y="3153"/>
                      <a:pt x="10186" y="2238"/>
                      <a:pt x="8795" y="1466"/>
                    </a:cubicBezTo>
                    <a:cubicBezTo>
                      <a:pt x="7283" y="626"/>
                      <a:pt x="6377" y="443"/>
                      <a:pt x="3980" y="137"/>
                    </a:cubicBezTo>
                    <a:cubicBezTo>
                      <a:pt x="3208" y="39"/>
                      <a:pt x="2586" y="0"/>
                      <a:pt x="2089" y="0"/>
                    </a:cubicBezTo>
                    <a:close/>
                    <a:moveTo>
                      <a:pt x="12123" y="3349"/>
                    </a:moveTo>
                    <a:cubicBezTo>
                      <a:pt x="12177" y="3366"/>
                      <a:pt x="12226" y="3377"/>
                      <a:pt x="12269" y="3383"/>
                    </a:cubicBezTo>
                    <a:cubicBezTo>
                      <a:pt x="12269" y="3383"/>
                      <a:pt x="12217" y="3371"/>
                      <a:pt x="12123" y="3349"/>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439;p28">
                <a:extLst>
                  <a:ext uri="{FF2B5EF4-FFF2-40B4-BE49-F238E27FC236}">
                    <a16:creationId xmlns:a16="http://schemas.microsoft.com/office/drawing/2014/main" id="{D78EBD32-7732-49AE-812B-CC2E0F1DEFA5}"/>
                  </a:ext>
                </a:extLst>
              </p:cNvPr>
              <p:cNvSpPr/>
              <p:nvPr/>
            </p:nvSpPr>
            <p:spPr>
              <a:xfrm>
                <a:off x="1603284" y="995781"/>
                <a:ext cx="344013" cy="244840"/>
              </a:xfrm>
              <a:custGeom>
                <a:avLst/>
                <a:gdLst/>
                <a:ahLst/>
                <a:cxnLst/>
                <a:rect l="l" t="t" r="r" b="b"/>
                <a:pathLst>
                  <a:path w="9345" h="6651" extrusionOk="0">
                    <a:moveTo>
                      <a:pt x="0" y="1"/>
                    </a:moveTo>
                    <a:cubicBezTo>
                      <a:pt x="0" y="1"/>
                      <a:pt x="265" y="181"/>
                      <a:pt x="555" y="392"/>
                    </a:cubicBezTo>
                    <a:cubicBezTo>
                      <a:pt x="846" y="602"/>
                      <a:pt x="7386" y="6651"/>
                      <a:pt x="7386" y="6651"/>
                    </a:cubicBezTo>
                    <a:cubicBezTo>
                      <a:pt x="7386" y="6651"/>
                      <a:pt x="7947" y="6546"/>
                      <a:pt x="8291" y="6439"/>
                    </a:cubicBezTo>
                    <a:cubicBezTo>
                      <a:pt x="8634" y="6333"/>
                      <a:pt x="9344" y="5788"/>
                      <a:pt x="8896" y="4545"/>
                    </a:cubicBezTo>
                    <a:cubicBezTo>
                      <a:pt x="8447" y="3302"/>
                      <a:pt x="6356" y="2012"/>
                      <a:pt x="4364" y="1137"/>
                    </a:cubicBezTo>
                    <a:cubicBezTo>
                      <a:pt x="2372" y="262"/>
                      <a:pt x="1" y="1"/>
                      <a:pt x="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40;p28">
                <a:extLst>
                  <a:ext uri="{FF2B5EF4-FFF2-40B4-BE49-F238E27FC236}">
                    <a16:creationId xmlns:a16="http://schemas.microsoft.com/office/drawing/2014/main" id="{5A472228-5434-4C58-AB02-FD687AD0EF0B}"/>
                  </a:ext>
                </a:extLst>
              </p:cNvPr>
              <p:cNvSpPr/>
              <p:nvPr/>
            </p:nvSpPr>
            <p:spPr>
              <a:xfrm>
                <a:off x="1949729" y="1154702"/>
                <a:ext cx="461224" cy="342577"/>
              </a:xfrm>
              <a:custGeom>
                <a:avLst/>
                <a:gdLst/>
                <a:ahLst/>
                <a:cxnLst/>
                <a:rect l="l" t="t" r="r" b="b"/>
                <a:pathLst>
                  <a:path w="12529" h="9306" extrusionOk="0">
                    <a:moveTo>
                      <a:pt x="9357" y="0"/>
                    </a:moveTo>
                    <a:cubicBezTo>
                      <a:pt x="9144" y="0"/>
                      <a:pt x="8908" y="12"/>
                      <a:pt x="8647" y="39"/>
                    </a:cubicBezTo>
                    <a:cubicBezTo>
                      <a:pt x="6443" y="271"/>
                      <a:pt x="4504" y="1966"/>
                      <a:pt x="2252" y="4643"/>
                    </a:cubicBezTo>
                    <a:cubicBezTo>
                      <a:pt x="0" y="7322"/>
                      <a:pt x="1714" y="9306"/>
                      <a:pt x="1714" y="9306"/>
                    </a:cubicBezTo>
                    <a:cubicBezTo>
                      <a:pt x="1714" y="9306"/>
                      <a:pt x="5646" y="5789"/>
                      <a:pt x="7667" y="4165"/>
                    </a:cubicBezTo>
                    <a:cubicBezTo>
                      <a:pt x="9688" y="2542"/>
                      <a:pt x="12528" y="192"/>
                      <a:pt x="12528" y="192"/>
                    </a:cubicBezTo>
                    <a:lnTo>
                      <a:pt x="12528" y="192"/>
                    </a:lnTo>
                    <a:cubicBezTo>
                      <a:pt x="12219" y="310"/>
                      <a:pt x="11964" y="353"/>
                      <a:pt x="11727" y="353"/>
                    </a:cubicBezTo>
                    <a:cubicBezTo>
                      <a:pt x="11052" y="353"/>
                      <a:pt x="10530" y="0"/>
                      <a:pt x="9357"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41;p28">
                <a:extLst>
                  <a:ext uri="{FF2B5EF4-FFF2-40B4-BE49-F238E27FC236}">
                    <a16:creationId xmlns:a16="http://schemas.microsoft.com/office/drawing/2014/main" id="{89C1C134-9B55-4557-92CB-FB0550573F0D}"/>
                  </a:ext>
                </a:extLst>
              </p:cNvPr>
              <p:cNvSpPr/>
              <p:nvPr/>
            </p:nvSpPr>
            <p:spPr>
              <a:xfrm>
                <a:off x="1910892" y="1288222"/>
                <a:ext cx="99762" cy="470132"/>
              </a:xfrm>
              <a:custGeom>
                <a:avLst/>
                <a:gdLst/>
                <a:ahLst/>
                <a:cxnLst/>
                <a:rect l="l" t="t" r="r" b="b"/>
                <a:pathLst>
                  <a:path w="2710" h="12771" extrusionOk="0">
                    <a:moveTo>
                      <a:pt x="1369" y="1"/>
                    </a:moveTo>
                    <a:lnTo>
                      <a:pt x="1" y="468"/>
                    </a:lnTo>
                    <a:cubicBezTo>
                      <a:pt x="1" y="468"/>
                      <a:pt x="374" y="4935"/>
                      <a:pt x="418" y="7627"/>
                    </a:cubicBezTo>
                    <a:cubicBezTo>
                      <a:pt x="445" y="9310"/>
                      <a:pt x="411" y="11113"/>
                      <a:pt x="381" y="12770"/>
                    </a:cubicBezTo>
                    <a:lnTo>
                      <a:pt x="1288" y="12770"/>
                    </a:lnTo>
                    <a:cubicBezTo>
                      <a:pt x="1288" y="12769"/>
                      <a:pt x="1288" y="12766"/>
                      <a:pt x="1288" y="12764"/>
                    </a:cubicBezTo>
                    <a:cubicBezTo>
                      <a:pt x="1222" y="12169"/>
                      <a:pt x="1191" y="12299"/>
                      <a:pt x="1198" y="11599"/>
                    </a:cubicBezTo>
                    <a:cubicBezTo>
                      <a:pt x="1205" y="10900"/>
                      <a:pt x="1257" y="11100"/>
                      <a:pt x="1149" y="10480"/>
                    </a:cubicBezTo>
                    <a:cubicBezTo>
                      <a:pt x="1041" y="9860"/>
                      <a:pt x="1215" y="7277"/>
                      <a:pt x="1158" y="6268"/>
                    </a:cubicBezTo>
                    <a:cubicBezTo>
                      <a:pt x="1101" y="5258"/>
                      <a:pt x="990" y="3996"/>
                      <a:pt x="1094" y="3172"/>
                    </a:cubicBezTo>
                    <a:cubicBezTo>
                      <a:pt x="1198" y="2349"/>
                      <a:pt x="2709" y="819"/>
                      <a:pt x="2709" y="819"/>
                    </a:cubicBezTo>
                    <a:lnTo>
                      <a:pt x="1369"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42;p28">
                <a:extLst>
                  <a:ext uri="{FF2B5EF4-FFF2-40B4-BE49-F238E27FC236}">
                    <a16:creationId xmlns:a16="http://schemas.microsoft.com/office/drawing/2014/main" id="{DE889CE0-D849-4DF9-B43A-00A2B748C9D7}"/>
                  </a:ext>
                </a:extLst>
              </p:cNvPr>
              <p:cNvSpPr/>
              <p:nvPr/>
            </p:nvSpPr>
            <p:spPr>
              <a:xfrm>
                <a:off x="2023355" y="969349"/>
                <a:ext cx="508749" cy="329067"/>
              </a:xfrm>
              <a:custGeom>
                <a:avLst/>
                <a:gdLst/>
                <a:ahLst/>
                <a:cxnLst/>
                <a:rect l="l" t="t" r="r" b="b"/>
                <a:pathLst>
                  <a:path w="13820" h="8939" extrusionOk="0">
                    <a:moveTo>
                      <a:pt x="13819" y="0"/>
                    </a:moveTo>
                    <a:cubicBezTo>
                      <a:pt x="13819" y="1"/>
                      <a:pt x="4661" y="4403"/>
                      <a:pt x="4520" y="4546"/>
                    </a:cubicBezTo>
                    <a:cubicBezTo>
                      <a:pt x="4378" y="4689"/>
                      <a:pt x="442" y="7397"/>
                      <a:pt x="392" y="7480"/>
                    </a:cubicBezTo>
                    <a:cubicBezTo>
                      <a:pt x="342" y="7564"/>
                      <a:pt x="0" y="8938"/>
                      <a:pt x="0" y="8938"/>
                    </a:cubicBezTo>
                    <a:lnTo>
                      <a:pt x="543" y="8104"/>
                    </a:lnTo>
                    <a:cubicBezTo>
                      <a:pt x="543" y="8104"/>
                      <a:pt x="3670" y="6299"/>
                      <a:pt x="5691" y="4982"/>
                    </a:cubicBezTo>
                    <a:cubicBezTo>
                      <a:pt x="7711" y="3664"/>
                      <a:pt x="9450" y="3223"/>
                      <a:pt x="11129" y="2385"/>
                    </a:cubicBezTo>
                    <a:cubicBezTo>
                      <a:pt x="12809" y="1545"/>
                      <a:pt x="13819" y="1"/>
                      <a:pt x="138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43;p28">
                <a:extLst>
                  <a:ext uri="{FF2B5EF4-FFF2-40B4-BE49-F238E27FC236}">
                    <a16:creationId xmlns:a16="http://schemas.microsoft.com/office/drawing/2014/main" id="{17A2861C-6848-4072-AB45-05FA009602EA}"/>
                  </a:ext>
                </a:extLst>
              </p:cNvPr>
              <p:cNvSpPr/>
              <p:nvPr/>
            </p:nvSpPr>
            <p:spPr>
              <a:xfrm>
                <a:off x="1730509" y="677423"/>
                <a:ext cx="208985" cy="530468"/>
              </a:xfrm>
              <a:custGeom>
                <a:avLst/>
                <a:gdLst/>
                <a:ahLst/>
                <a:cxnLst/>
                <a:rect l="l" t="t" r="r" b="b"/>
                <a:pathLst>
                  <a:path w="5677" h="14410" extrusionOk="0">
                    <a:moveTo>
                      <a:pt x="15" y="1"/>
                    </a:moveTo>
                    <a:cubicBezTo>
                      <a:pt x="0" y="1"/>
                      <a:pt x="0" y="12"/>
                      <a:pt x="11" y="25"/>
                    </a:cubicBezTo>
                    <a:cubicBezTo>
                      <a:pt x="73" y="95"/>
                      <a:pt x="1030" y="2549"/>
                      <a:pt x="1358" y="4038"/>
                    </a:cubicBezTo>
                    <a:cubicBezTo>
                      <a:pt x="1685" y="5528"/>
                      <a:pt x="3951" y="11334"/>
                      <a:pt x="3951" y="11334"/>
                    </a:cubicBezTo>
                    <a:lnTo>
                      <a:pt x="5344" y="14410"/>
                    </a:lnTo>
                    <a:cubicBezTo>
                      <a:pt x="5344" y="14410"/>
                      <a:pt x="5677" y="11352"/>
                      <a:pt x="4954" y="8085"/>
                    </a:cubicBezTo>
                    <a:cubicBezTo>
                      <a:pt x="4650" y="6710"/>
                      <a:pt x="2518" y="3116"/>
                      <a:pt x="1367" y="1524"/>
                    </a:cubicBezTo>
                    <a:cubicBezTo>
                      <a:pt x="427" y="224"/>
                      <a:pt x="79" y="1"/>
                      <a:pt x="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44;p28">
                <a:extLst>
                  <a:ext uri="{FF2B5EF4-FFF2-40B4-BE49-F238E27FC236}">
                    <a16:creationId xmlns:a16="http://schemas.microsoft.com/office/drawing/2014/main" id="{949A736C-72FA-4C0D-996F-C029CCAB1EF9}"/>
                  </a:ext>
                </a:extLst>
              </p:cNvPr>
              <p:cNvSpPr/>
              <p:nvPr/>
            </p:nvSpPr>
            <p:spPr>
              <a:xfrm>
                <a:off x="1418373" y="1225420"/>
                <a:ext cx="439026" cy="236079"/>
              </a:xfrm>
              <a:custGeom>
                <a:avLst/>
                <a:gdLst/>
                <a:ahLst/>
                <a:cxnLst/>
                <a:rect l="l" t="t" r="r" b="b"/>
                <a:pathLst>
                  <a:path w="11926" h="6413" extrusionOk="0">
                    <a:moveTo>
                      <a:pt x="2281" y="1"/>
                    </a:moveTo>
                    <a:cubicBezTo>
                      <a:pt x="886" y="1"/>
                      <a:pt x="1" y="437"/>
                      <a:pt x="1" y="437"/>
                    </a:cubicBezTo>
                    <a:cubicBezTo>
                      <a:pt x="11" y="434"/>
                      <a:pt x="24" y="432"/>
                      <a:pt x="41" y="432"/>
                    </a:cubicBezTo>
                    <a:cubicBezTo>
                      <a:pt x="538" y="432"/>
                      <a:pt x="3989" y="1736"/>
                      <a:pt x="6430" y="3211"/>
                    </a:cubicBezTo>
                    <a:cubicBezTo>
                      <a:pt x="8957" y="4737"/>
                      <a:pt x="11926" y="6412"/>
                      <a:pt x="11926" y="6412"/>
                    </a:cubicBezTo>
                    <a:cubicBezTo>
                      <a:pt x="11837" y="6231"/>
                      <a:pt x="11454" y="4482"/>
                      <a:pt x="10039" y="3111"/>
                    </a:cubicBezTo>
                    <a:cubicBezTo>
                      <a:pt x="8623" y="1738"/>
                      <a:pt x="6583" y="934"/>
                      <a:pt x="4155" y="260"/>
                    </a:cubicBezTo>
                    <a:cubicBezTo>
                      <a:pt x="3466" y="69"/>
                      <a:pt x="2833" y="1"/>
                      <a:pt x="22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45;p28">
                <a:extLst>
                  <a:ext uri="{FF2B5EF4-FFF2-40B4-BE49-F238E27FC236}">
                    <a16:creationId xmlns:a16="http://schemas.microsoft.com/office/drawing/2014/main" id="{99BEC52E-8B83-4A10-B100-268DC7551FC2}"/>
                  </a:ext>
                </a:extLst>
              </p:cNvPr>
              <p:cNvSpPr/>
              <p:nvPr/>
            </p:nvSpPr>
            <p:spPr>
              <a:xfrm>
                <a:off x="1924218" y="830307"/>
                <a:ext cx="335840" cy="309188"/>
              </a:xfrm>
              <a:custGeom>
                <a:avLst/>
                <a:gdLst/>
                <a:ahLst/>
                <a:cxnLst/>
                <a:rect l="l" t="t" r="r" b="b"/>
                <a:pathLst>
                  <a:path w="9123" h="8399" extrusionOk="0">
                    <a:moveTo>
                      <a:pt x="5999" y="0"/>
                    </a:moveTo>
                    <a:cubicBezTo>
                      <a:pt x="5611" y="0"/>
                      <a:pt x="5147" y="33"/>
                      <a:pt x="4614" y="128"/>
                    </a:cubicBezTo>
                    <a:cubicBezTo>
                      <a:pt x="2880" y="438"/>
                      <a:pt x="345" y="2785"/>
                      <a:pt x="173" y="4614"/>
                    </a:cubicBezTo>
                    <a:cubicBezTo>
                      <a:pt x="0" y="6444"/>
                      <a:pt x="1746" y="8374"/>
                      <a:pt x="1746" y="8374"/>
                    </a:cubicBezTo>
                    <a:cubicBezTo>
                      <a:pt x="1821" y="8390"/>
                      <a:pt x="1903" y="8398"/>
                      <a:pt x="1992" y="8398"/>
                    </a:cubicBezTo>
                    <a:cubicBezTo>
                      <a:pt x="3017" y="8398"/>
                      <a:pt x="4907" y="7335"/>
                      <a:pt x="6673" y="5582"/>
                    </a:cubicBezTo>
                    <a:cubicBezTo>
                      <a:pt x="8591" y="3676"/>
                      <a:pt x="9123" y="1080"/>
                      <a:pt x="8900" y="482"/>
                    </a:cubicBezTo>
                    <a:cubicBezTo>
                      <a:pt x="8785" y="175"/>
                      <a:pt x="8385" y="100"/>
                      <a:pt x="8021" y="100"/>
                    </a:cubicBezTo>
                    <a:cubicBezTo>
                      <a:pt x="7675" y="100"/>
                      <a:pt x="7363" y="168"/>
                      <a:pt x="7363" y="168"/>
                    </a:cubicBezTo>
                    <a:cubicBezTo>
                      <a:pt x="7363" y="168"/>
                      <a:pt x="6876" y="0"/>
                      <a:pt x="59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46;p28">
                <a:extLst>
                  <a:ext uri="{FF2B5EF4-FFF2-40B4-BE49-F238E27FC236}">
                    <a16:creationId xmlns:a16="http://schemas.microsoft.com/office/drawing/2014/main" id="{98C39F58-53A0-4FA2-8D2B-58499BB4CA7A}"/>
                  </a:ext>
                </a:extLst>
              </p:cNvPr>
              <p:cNvSpPr/>
              <p:nvPr/>
            </p:nvSpPr>
            <p:spPr>
              <a:xfrm>
                <a:off x="1893553" y="1177636"/>
                <a:ext cx="289935" cy="212666"/>
              </a:xfrm>
              <a:custGeom>
                <a:avLst/>
                <a:gdLst/>
                <a:ahLst/>
                <a:cxnLst/>
                <a:rect l="l" t="t" r="r" b="b"/>
                <a:pathLst>
                  <a:path w="7876" h="5777" extrusionOk="0">
                    <a:moveTo>
                      <a:pt x="1184" y="0"/>
                    </a:moveTo>
                    <a:cubicBezTo>
                      <a:pt x="283" y="0"/>
                      <a:pt x="0" y="837"/>
                      <a:pt x="56" y="1299"/>
                    </a:cubicBezTo>
                    <a:cubicBezTo>
                      <a:pt x="119" y="1829"/>
                      <a:pt x="143" y="3288"/>
                      <a:pt x="633" y="4359"/>
                    </a:cubicBezTo>
                    <a:cubicBezTo>
                      <a:pt x="1123" y="5430"/>
                      <a:pt x="1463" y="5776"/>
                      <a:pt x="1463" y="5776"/>
                    </a:cubicBezTo>
                    <a:lnTo>
                      <a:pt x="1716" y="5502"/>
                    </a:lnTo>
                    <a:cubicBezTo>
                      <a:pt x="1716" y="5502"/>
                      <a:pt x="1890" y="5551"/>
                      <a:pt x="2175" y="5551"/>
                    </a:cubicBezTo>
                    <a:cubicBezTo>
                      <a:pt x="2401" y="5551"/>
                      <a:pt x="2698" y="5520"/>
                      <a:pt x="3035" y="5409"/>
                    </a:cubicBezTo>
                    <a:cubicBezTo>
                      <a:pt x="3796" y="5159"/>
                      <a:pt x="5162" y="4035"/>
                      <a:pt x="6415" y="3659"/>
                    </a:cubicBezTo>
                    <a:cubicBezTo>
                      <a:pt x="7666" y="3285"/>
                      <a:pt x="7876" y="2206"/>
                      <a:pt x="6669" y="1565"/>
                    </a:cubicBezTo>
                    <a:cubicBezTo>
                      <a:pt x="6284" y="1360"/>
                      <a:pt x="5913" y="1295"/>
                      <a:pt x="5583" y="1295"/>
                    </a:cubicBezTo>
                    <a:cubicBezTo>
                      <a:pt x="5027" y="1295"/>
                      <a:pt x="4585" y="1478"/>
                      <a:pt x="4375" y="1478"/>
                    </a:cubicBezTo>
                    <a:cubicBezTo>
                      <a:pt x="4319" y="1478"/>
                      <a:pt x="4280" y="1465"/>
                      <a:pt x="4259" y="1432"/>
                    </a:cubicBezTo>
                    <a:cubicBezTo>
                      <a:pt x="4116" y="1202"/>
                      <a:pt x="2865" y="368"/>
                      <a:pt x="1619" y="58"/>
                    </a:cubicBezTo>
                    <a:cubicBezTo>
                      <a:pt x="1460" y="18"/>
                      <a:pt x="1315" y="0"/>
                      <a:pt x="11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10" name="Google Shape;310;p26"/>
          <p:cNvSpPr txBox="1">
            <a:spLocks noGrp="1"/>
          </p:cNvSpPr>
          <p:nvPr>
            <p:ph type="subTitle" idx="2"/>
          </p:nvPr>
        </p:nvSpPr>
        <p:spPr>
          <a:xfrm>
            <a:off x="368797" y="738626"/>
            <a:ext cx="2926200" cy="108364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EC" sz="2000" b="1" dirty="0"/>
              <a:t>PLANIFICACIÓN CURRICULAR INSTITUCIONAL (PCI)</a:t>
            </a:r>
            <a:endParaRPr sz="2000" b="1" dirty="0"/>
          </a:p>
        </p:txBody>
      </p:sp>
      <p:sp>
        <p:nvSpPr>
          <p:cNvPr id="311" name="Google Shape;311;p26"/>
          <p:cNvSpPr txBox="1">
            <a:spLocks noGrp="1"/>
          </p:cNvSpPr>
          <p:nvPr>
            <p:ph type="subTitle" idx="3"/>
          </p:nvPr>
        </p:nvSpPr>
        <p:spPr>
          <a:xfrm>
            <a:off x="4399878" y="711150"/>
            <a:ext cx="4114800" cy="1083646"/>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C" dirty="0"/>
              <a:t>Documento que se plasma en intenciones del </a:t>
            </a:r>
            <a:r>
              <a:rPr lang="es-EC" b="1" dirty="0"/>
              <a:t>Plan Educativo Institucional (PEI)</a:t>
            </a:r>
            <a:r>
              <a:rPr lang="es-EC" dirty="0"/>
              <a:t> orientando la gestión del aprendizaje. Tiene una duración mínima de 4 años.</a:t>
            </a:r>
            <a:endParaRPr dirty="0"/>
          </a:p>
        </p:txBody>
      </p:sp>
      <p:cxnSp>
        <p:nvCxnSpPr>
          <p:cNvPr id="3" name="Conector recto de flecha 2">
            <a:extLst>
              <a:ext uri="{FF2B5EF4-FFF2-40B4-BE49-F238E27FC236}">
                <a16:creationId xmlns:a16="http://schemas.microsoft.com/office/drawing/2014/main" id="{8AB12463-AC6D-4566-AE0F-6CF55826F322}"/>
              </a:ext>
            </a:extLst>
          </p:cNvPr>
          <p:cNvCxnSpPr>
            <a:cxnSpLocks/>
          </p:cNvCxnSpPr>
          <p:nvPr/>
        </p:nvCxnSpPr>
        <p:spPr>
          <a:xfrm>
            <a:off x="3294997" y="1170563"/>
            <a:ext cx="1104881"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0" name="Conector recto de flecha 9">
            <a:extLst>
              <a:ext uri="{FF2B5EF4-FFF2-40B4-BE49-F238E27FC236}">
                <a16:creationId xmlns:a16="http://schemas.microsoft.com/office/drawing/2014/main" id="{85CB9E01-F396-4E94-9DFF-8D83B52AE1ED}"/>
              </a:ext>
            </a:extLst>
          </p:cNvPr>
          <p:cNvCxnSpPr>
            <a:stCxn id="311" idx="2"/>
          </p:cNvCxnSpPr>
          <p:nvPr/>
        </p:nvCxnSpPr>
        <p:spPr>
          <a:xfrm flipH="1">
            <a:off x="6454588" y="1794796"/>
            <a:ext cx="2690" cy="93764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5" name="Google Shape;311;p26">
            <a:extLst>
              <a:ext uri="{FF2B5EF4-FFF2-40B4-BE49-F238E27FC236}">
                <a16:creationId xmlns:a16="http://schemas.microsoft.com/office/drawing/2014/main" id="{A290EEEC-1839-4201-A632-965581784A70}"/>
              </a:ext>
            </a:extLst>
          </p:cNvPr>
          <p:cNvSpPr txBox="1">
            <a:spLocks/>
          </p:cNvSpPr>
          <p:nvPr/>
        </p:nvSpPr>
        <p:spPr>
          <a:xfrm>
            <a:off x="4399878" y="2732442"/>
            <a:ext cx="4114800" cy="616263"/>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Catamaran"/>
              <a:buChar char="●"/>
              <a:defRPr sz="14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9pPr>
          </a:lstStyle>
          <a:p>
            <a:pPr marL="0" indent="0" algn="just">
              <a:buFont typeface="Catamaran"/>
              <a:buNone/>
            </a:pPr>
            <a:r>
              <a:rPr lang="es-EC" dirty="0"/>
              <a:t>El </a:t>
            </a:r>
            <a:r>
              <a:rPr lang="es-EC" b="1" dirty="0"/>
              <a:t>PEI </a:t>
            </a:r>
            <a:r>
              <a:rPr lang="es-EC" dirty="0"/>
              <a:t>es el proceso magno donde se articulan  actividades o programas de la Institución.</a:t>
            </a:r>
          </a:p>
        </p:txBody>
      </p:sp>
      <p:cxnSp>
        <p:nvCxnSpPr>
          <p:cNvPr id="36" name="Conector recto de flecha 35">
            <a:extLst>
              <a:ext uri="{FF2B5EF4-FFF2-40B4-BE49-F238E27FC236}">
                <a16:creationId xmlns:a16="http://schemas.microsoft.com/office/drawing/2014/main" id="{0A53DA59-057F-4791-9B69-01D82E9E05D8}"/>
              </a:ext>
            </a:extLst>
          </p:cNvPr>
          <p:cNvCxnSpPr/>
          <p:nvPr/>
        </p:nvCxnSpPr>
        <p:spPr>
          <a:xfrm flipH="1">
            <a:off x="1829207" y="1794796"/>
            <a:ext cx="2690" cy="93764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7" name="Google Shape;311;p26">
            <a:extLst>
              <a:ext uri="{FF2B5EF4-FFF2-40B4-BE49-F238E27FC236}">
                <a16:creationId xmlns:a16="http://schemas.microsoft.com/office/drawing/2014/main" id="{C8F81B21-AB25-44FA-A1CA-E45793A951CE}"/>
              </a:ext>
            </a:extLst>
          </p:cNvPr>
          <p:cNvSpPr txBox="1">
            <a:spLocks/>
          </p:cNvSpPr>
          <p:nvPr/>
        </p:nvSpPr>
        <p:spPr>
          <a:xfrm>
            <a:off x="453835" y="2777786"/>
            <a:ext cx="3190440" cy="616261"/>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2"/>
              </a:buClr>
              <a:buSzPts val="1400"/>
              <a:buFont typeface="Catamaran"/>
              <a:buChar char="●"/>
              <a:defRPr sz="14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1400"/>
              <a:buFont typeface="Catamaran"/>
              <a:buChar char="■"/>
              <a:defRPr sz="1400" b="0" i="0" u="none" strike="noStrike" cap="none">
                <a:solidFill>
                  <a:schemeClr val="dk1"/>
                </a:solidFill>
                <a:latin typeface="Catamaran"/>
                <a:ea typeface="Catamaran"/>
                <a:cs typeface="Catamaran"/>
                <a:sym typeface="Catamaran"/>
              </a:defRPr>
            </a:lvl9pPr>
          </a:lstStyle>
          <a:p>
            <a:pPr marL="0" indent="0" algn="just">
              <a:buFont typeface="Catamaran"/>
              <a:buNone/>
            </a:pPr>
            <a:r>
              <a:rPr lang="es-EC" dirty="0"/>
              <a:t>Corresponde al 2do nivel de concreción curricular</a:t>
            </a:r>
          </a:p>
        </p:txBody>
      </p:sp>
      <p:cxnSp>
        <p:nvCxnSpPr>
          <p:cNvPr id="12" name="Conector recto de flecha 11">
            <a:extLst>
              <a:ext uri="{FF2B5EF4-FFF2-40B4-BE49-F238E27FC236}">
                <a16:creationId xmlns:a16="http://schemas.microsoft.com/office/drawing/2014/main" id="{E7EA8D54-4F9B-496A-A36D-B4AEBA46C50C}"/>
              </a:ext>
            </a:extLst>
          </p:cNvPr>
          <p:cNvCxnSpPr>
            <a:cxnSpLocks/>
          </p:cNvCxnSpPr>
          <p:nvPr/>
        </p:nvCxnSpPr>
        <p:spPr>
          <a:xfrm flipV="1">
            <a:off x="3692684" y="3062871"/>
            <a:ext cx="658784" cy="1"/>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pic>
        <p:nvPicPr>
          <p:cNvPr id="1026" name="Picture 2" descr="corona. vector logo de corona. imagen del logotipo de la corona real. signo  simple de icono de corona. Ilustración de diseño de vector plano de icono  de corona. 5576338 Vector en Vecteezy">
            <a:extLst>
              <a:ext uri="{FF2B5EF4-FFF2-40B4-BE49-F238E27FC236}">
                <a16:creationId xmlns:a16="http://schemas.microsoft.com/office/drawing/2014/main" id="{BC3D2CF6-8FFC-4AA0-8602-C3C0F06346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32" y="1825858"/>
            <a:ext cx="875521" cy="875521"/>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oogle Shape;537;p30">
            <a:extLst>
              <a:ext uri="{FF2B5EF4-FFF2-40B4-BE49-F238E27FC236}">
                <a16:creationId xmlns:a16="http://schemas.microsoft.com/office/drawing/2014/main" id="{CB299C3A-8921-4779-8DBE-46CF20FF7657}"/>
              </a:ext>
            </a:extLst>
          </p:cNvPr>
          <p:cNvGrpSpPr/>
          <p:nvPr/>
        </p:nvGrpSpPr>
        <p:grpSpPr>
          <a:xfrm>
            <a:off x="6000222" y="4423364"/>
            <a:ext cx="2629139" cy="507739"/>
            <a:chOff x="6109433" y="2440258"/>
            <a:chExt cx="1033548" cy="199599"/>
          </a:xfrm>
        </p:grpSpPr>
        <p:sp>
          <p:nvSpPr>
            <p:cNvPr id="42" name="Google Shape;538;p30">
              <a:extLst>
                <a:ext uri="{FF2B5EF4-FFF2-40B4-BE49-F238E27FC236}">
                  <a16:creationId xmlns:a16="http://schemas.microsoft.com/office/drawing/2014/main" id="{D1D67258-8B50-4E4E-9D91-C3835BA161B8}"/>
                </a:ext>
              </a:extLst>
            </p:cNvPr>
            <p:cNvSpPr/>
            <p:nvPr/>
          </p:nvSpPr>
          <p:spPr>
            <a:xfrm>
              <a:off x="6109433" y="2440258"/>
              <a:ext cx="1033548" cy="199597"/>
            </a:xfrm>
            <a:custGeom>
              <a:avLst/>
              <a:gdLst/>
              <a:ahLst/>
              <a:cxnLst/>
              <a:rect l="l" t="t" r="r" b="b"/>
              <a:pathLst>
                <a:path w="28076" h="5422" extrusionOk="0">
                  <a:moveTo>
                    <a:pt x="18" y="1"/>
                  </a:moveTo>
                  <a:cubicBezTo>
                    <a:pt x="8" y="1"/>
                    <a:pt x="1" y="8"/>
                    <a:pt x="1" y="18"/>
                  </a:cubicBezTo>
                  <a:lnTo>
                    <a:pt x="1" y="5406"/>
                  </a:lnTo>
                  <a:cubicBezTo>
                    <a:pt x="1" y="5415"/>
                    <a:pt x="8" y="5422"/>
                    <a:pt x="18" y="5422"/>
                  </a:cubicBezTo>
                  <a:lnTo>
                    <a:pt x="28059" y="5422"/>
                  </a:lnTo>
                  <a:cubicBezTo>
                    <a:pt x="28068" y="5422"/>
                    <a:pt x="28075" y="5415"/>
                    <a:pt x="28075" y="5406"/>
                  </a:cubicBezTo>
                  <a:lnTo>
                    <a:pt x="28075" y="18"/>
                  </a:lnTo>
                  <a:cubicBezTo>
                    <a:pt x="28075" y="8"/>
                    <a:pt x="28068" y="1"/>
                    <a:pt x="280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39;p30">
              <a:extLst>
                <a:ext uri="{FF2B5EF4-FFF2-40B4-BE49-F238E27FC236}">
                  <a16:creationId xmlns:a16="http://schemas.microsoft.com/office/drawing/2014/main" id="{D449719C-11D9-4920-8135-3B81D2E45B15}"/>
                </a:ext>
              </a:extLst>
            </p:cNvPr>
            <p:cNvSpPr/>
            <p:nvPr/>
          </p:nvSpPr>
          <p:spPr>
            <a:xfrm>
              <a:off x="6190164" y="2440258"/>
              <a:ext cx="113051" cy="199597"/>
            </a:xfrm>
            <a:custGeom>
              <a:avLst/>
              <a:gdLst/>
              <a:ahLst/>
              <a:cxnLst/>
              <a:rect l="l" t="t" r="r" b="b"/>
              <a:pathLst>
                <a:path w="3071" h="5422" extrusionOk="0">
                  <a:moveTo>
                    <a:pt x="1" y="1"/>
                  </a:moveTo>
                  <a:lnTo>
                    <a:pt x="1" y="5422"/>
                  </a:lnTo>
                  <a:lnTo>
                    <a:pt x="3070" y="5422"/>
                  </a:lnTo>
                  <a:lnTo>
                    <a:pt x="30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40;p30">
              <a:extLst>
                <a:ext uri="{FF2B5EF4-FFF2-40B4-BE49-F238E27FC236}">
                  <a16:creationId xmlns:a16="http://schemas.microsoft.com/office/drawing/2014/main" id="{0E9CA12F-CDA5-4195-A248-B56DC449D6A0}"/>
                </a:ext>
              </a:extLst>
            </p:cNvPr>
            <p:cNvSpPr/>
            <p:nvPr/>
          </p:nvSpPr>
          <p:spPr>
            <a:xfrm>
              <a:off x="6331672" y="2440258"/>
              <a:ext cx="16455" cy="199597"/>
            </a:xfrm>
            <a:custGeom>
              <a:avLst/>
              <a:gdLst/>
              <a:ahLst/>
              <a:cxnLst/>
              <a:rect l="l" t="t" r="r" b="b"/>
              <a:pathLst>
                <a:path w="447" h="5422" extrusionOk="0">
                  <a:moveTo>
                    <a:pt x="1" y="1"/>
                  </a:moveTo>
                  <a:lnTo>
                    <a:pt x="1" y="5422"/>
                  </a:lnTo>
                  <a:lnTo>
                    <a:pt x="446" y="5422"/>
                  </a:ln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41;p30">
              <a:extLst>
                <a:ext uri="{FF2B5EF4-FFF2-40B4-BE49-F238E27FC236}">
                  <a16:creationId xmlns:a16="http://schemas.microsoft.com/office/drawing/2014/main" id="{E8B5C212-BD93-4107-BFBE-8CBF0179BD69}"/>
                </a:ext>
              </a:extLst>
            </p:cNvPr>
            <p:cNvSpPr/>
            <p:nvPr/>
          </p:nvSpPr>
          <p:spPr>
            <a:xfrm>
              <a:off x="6949208" y="2440258"/>
              <a:ext cx="113051" cy="199597"/>
            </a:xfrm>
            <a:custGeom>
              <a:avLst/>
              <a:gdLst/>
              <a:ahLst/>
              <a:cxnLst/>
              <a:rect l="l" t="t" r="r" b="b"/>
              <a:pathLst>
                <a:path w="3071" h="5422" extrusionOk="0">
                  <a:moveTo>
                    <a:pt x="0" y="1"/>
                  </a:moveTo>
                  <a:lnTo>
                    <a:pt x="0" y="5422"/>
                  </a:lnTo>
                  <a:lnTo>
                    <a:pt x="3070" y="5422"/>
                  </a:lnTo>
                  <a:lnTo>
                    <a:pt x="30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42;p30">
              <a:extLst>
                <a:ext uri="{FF2B5EF4-FFF2-40B4-BE49-F238E27FC236}">
                  <a16:creationId xmlns:a16="http://schemas.microsoft.com/office/drawing/2014/main" id="{B428BF7C-E95C-4D9F-801D-350439004F6B}"/>
                </a:ext>
              </a:extLst>
            </p:cNvPr>
            <p:cNvSpPr/>
            <p:nvPr/>
          </p:nvSpPr>
          <p:spPr>
            <a:xfrm>
              <a:off x="6904296" y="2440258"/>
              <a:ext cx="16455" cy="199597"/>
            </a:xfrm>
            <a:custGeom>
              <a:avLst/>
              <a:gdLst/>
              <a:ahLst/>
              <a:cxnLst/>
              <a:rect l="l" t="t" r="r" b="b"/>
              <a:pathLst>
                <a:path w="447" h="5422" extrusionOk="0">
                  <a:moveTo>
                    <a:pt x="1" y="1"/>
                  </a:moveTo>
                  <a:lnTo>
                    <a:pt x="1" y="5422"/>
                  </a:lnTo>
                  <a:lnTo>
                    <a:pt x="446" y="5422"/>
                  </a:ln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43;p30">
              <a:extLst>
                <a:ext uri="{FF2B5EF4-FFF2-40B4-BE49-F238E27FC236}">
                  <a16:creationId xmlns:a16="http://schemas.microsoft.com/office/drawing/2014/main" id="{4DBE97A9-290A-4117-94DA-2E5DDE5BD16F}"/>
                </a:ext>
              </a:extLst>
            </p:cNvPr>
            <p:cNvSpPr/>
            <p:nvPr/>
          </p:nvSpPr>
          <p:spPr>
            <a:xfrm>
              <a:off x="6109433" y="2478764"/>
              <a:ext cx="1033548" cy="38469"/>
            </a:xfrm>
            <a:custGeom>
              <a:avLst/>
              <a:gdLst/>
              <a:ahLst/>
              <a:cxnLst/>
              <a:rect l="l" t="t" r="r" b="b"/>
              <a:pathLst>
                <a:path w="28076" h="1045" extrusionOk="0">
                  <a:moveTo>
                    <a:pt x="1" y="0"/>
                  </a:moveTo>
                  <a:lnTo>
                    <a:pt x="1" y="1045"/>
                  </a:lnTo>
                  <a:lnTo>
                    <a:pt x="28075" y="1045"/>
                  </a:lnTo>
                  <a:lnTo>
                    <a:pt x="28075"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44;p30">
              <a:extLst>
                <a:ext uri="{FF2B5EF4-FFF2-40B4-BE49-F238E27FC236}">
                  <a16:creationId xmlns:a16="http://schemas.microsoft.com/office/drawing/2014/main" id="{11F477AE-F8FB-4FAD-8BB5-AC33BC4056C8}"/>
                </a:ext>
              </a:extLst>
            </p:cNvPr>
            <p:cNvSpPr/>
            <p:nvPr/>
          </p:nvSpPr>
          <p:spPr>
            <a:xfrm>
              <a:off x="6109433" y="2571091"/>
              <a:ext cx="1033548" cy="68766"/>
            </a:xfrm>
            <a:custGeom>
              <a:avLst/>
              <a:gdLst/>
              <a:ahLst/>
              <a:cxnLst/>
              <a:rect l="l" t="t" r="r" b="b"/>
              <a:pathLst>
                <a:path w="28076" h="1868" extrusionOk="0">
                  <a:moveTo>
                    <a:pt x="1" y="1"/>
                  </a:moveTo>
                  <a:lnTo>
                    <a:pt x="1" y="1868"/>
                  </a:lnTo>
                  <a:lnTo>
                    <a:pt x="28075" y="1868"/>
                  </a:lnTo>
                  <a:lnTo>
                    <a:pt x="28075"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69701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7" name="Google Shape;337;p27"/>
          <p:cNvSpPr txBox="1">
            <a:spLocks noGrp="1"/>
          </p:cNvSpPr>
          <p:nvPr>
            <p:ph type="title"/>
          </p:nvPr>
        </p:nvSpPr>
        <p:spPr>
          <a:xfrm>
            <a:off x="720000" y="331645"/>
            <a:ext cx="7704000" cy="6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b="1" dirty="0">
                <a:solidFill>
                  <a:schemeClr val="tx1"/>
                </a:solidFill>
              </a:rPr>
              <a:t>¿Componentes encargados del PUD?</a:t>
            </a:r>
            <a:endParaRPr b="1" dirty="0">
              <a:solidFill>
                <a:schemeClr val="tx1"/>
              </a:solidFill>
            </a:endParaRPr>
          </a:p>
        </p:txBody>
      </p:sp>
      <p:sp>
        <p:nvSpPr>
          <p:cNvPr id="338" name="Google Shape;338;p27"/>
          <p:cNvSpPr txBox="1">
            <a:spLocks noGrp="1"/>
          </p:cNvSpPr>
          <p:nvPr>
            <p:ph type="subTitle" idx="2"/>
          </p:nvPr>
        </p:nvSpPr>
        <p:spPr>
          <a:xfrm>
            <a:off x="1048791" y="2293154"/>
            <a:ext cx="2926200" cy="997241"/>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EC" dirty="0"/>
              <a:t>El Plan de Unidad didáctica es elaborado por los </a:t>
            </a:r>
            <a:r>
              <a:rPr lang="es-EC" b="1" dirty="0"/>
              <a:t>docentes</a:t>
            </a:r>
            <a:r>
              <a:rPr lang="es-EC" dirty="0"/>
              <a:t> para el desarrollo de los aprendizajes a nivel del aula.</a:t>
            </a:r>
            <a:endParaRPr dirty="0"/>
          </a:p>
        </p:txBody>
      </p:sp>
      <p:pic>
        <p:nvPicPr>
          <p:cNvPr id="2050" name="Picture 2" descr="Vectores e ilustraciones de Docentes para descargar gratis">
            <a:extLst>
              <a:ext uri="{FF2B5EF4-FFF2-40B4-BE49-F238E27FC236}">
                <a16:creationId xmlns:a16="http://schemas.microsoft.com/office/drawing/2014/main" id="{2A114E2E-97C5-4577-ABAB-82B12254B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5940" y="1453285"/>
            <a:ext cx="3474720" cy="26769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30"/>
          <p:cNvSpPr txBox="1">
            <a:spLocks noGrp="1"/>
          </p:cNvSpPr>
          <p:nvPr>
            <p:ph type="title"/>
          </p:nvPr>
        </p:nvSpPr>
        <p:spPr>
          <a:xfrm>
            <a:off x="2336324" y="1647801"/>
            <a:ext cx="4822900" cy="78499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dirty="0"/>
              <a:t>Estructura del PUD</a:t>
            </a:r>
            <a:endParaRPr dirty="0"/>
          </a:p>
        </p:txBody>
      </p:sp>
      <p:grpSp>
        <p:nvGrpSpPr>
          <p:cNvPr id="526" name="Google Shape;526;p30"/>
          <p:cNvGrpSpPr/>
          <p:nvPr/>
        </p:nvGrpSpPr>
        <p:grpSpPr>
          <a:xfrm flipH="1">
            <a:off x="60234" y="4243251"/>
            <a:ext cx="3171616" cy="668803"/>
            <a:chOff x="6036728" y="3173699"/>
            <a:chExt cx="1246803" cy="262915"/>
          </a:xfrm>
        </p:grpSpPr>
        <p:sp>
          <p:nvSpPr>
            <p:cNvPr id="527" name="Google Shape;527;p30"/>
            <p:cNvSpPr/>
            <p:nvPr/>
          </p:nvSpPr>
          <p:spPr>
            <a:xfrm>
              <a:off x="6050349" y="3202413"/>
              <a:ext cx="1205131" cy="205561"/>
            </a:xfrm>
            <a:custGeom>
              <a:avLst/>
              <a:gdLst/>
              <a:ahLst/>
              <a:cxnLst/>
              <a:rect l="l" t="t" r="r" b="b"/>
              <a:pathLst>
                <a:path w="32737" h="5584" extrusionOk="0">
                  <a:moveTo>
                    <a:pt x="0" y="1"/>
                  </a:moveTo>
                  <a:cubicBezTo>
                    <a:pt x="787" y="2176"/>
                    <a:pt x="833" y="2959"/>
                    <a:pt x="133" y="5166"/>
                  </a:cubicBezTo>
                  <a:lnTo>
                    <a:pt x="0" y="5583"/>
                  </a:lnTo>
                  <a:lnTo>
                    <a:pt x="31878" y="5583"/>
                  </a:lnTo>
                  <a:cubicBezTo>
                    <a:pt x="32353" y="5583"/>
                    <a:pt x="32737" y="5189"/>
                    <a:pt x="32737" y="4702"/>
                  </a:cubicBezTo>
                  <a:lnTo>
                    <a:pt x="32737" y="881"/>
                  </a:lnTo>
                  <a:cubicBezTo>
                    <a:pt x="32737" y="395"/>
                    <a:pt x="32353" y="1"/>
                    <a:pt x="318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0"/>
            <p:cNvSpPr/>
            <p:nvPr/>
          </p:nvSpPr>
          <p:spPr>
            <a:xfrm>
              <a:off x="6036728" y="3173699"/>
              <a:ext cx="1246803" cy="262915"/>
            </a:xfrm>
            <a:custGeom>
              <a:avLst/>
              <a:gdLst/>
              <a:ahLst/>
              <a:cxnLst/>
              <a:rect l="l" t="t" r="r" b="b"/>
              <a:pathLst>
                <a:path w="33869" h="7142" extrusionOk="0">
                  <a:moveTo>
                    <a:pt x="0" y="1"/>
                  </a:moveTo>
                  <a:lnTo>
                    <a:pt x="0" y="781"/>
                  </a:lnTo>
                  <a:lnTo>
                    <a:pt x="32248" y="781"/>
                  </a:lnTo>
                  <a:cubicBezTo>
                    <a:pt x="32723" y="781"/>
                    <a:pt x="33107" y="1175"/>
                    <a:pt x="33107" y="1661"/>
                  </a:cubicBezTo>
                  <a:lnTo>
                    <a:pt x="33107" y="5482"/>
                  </a:lnTo>
                  <a:cubicBezTo>
                    <a:pt x="33107" y="5968"/>
                    <a:pt x="32723" y="6363"/>
                    <a:pt x="32248" y="6363"/>
                  </a:cubicBezTo>
                  <a:lnTo>
                    <a:pt x="0" y="6363"/>
                  </a:lnTo>
                  <a:lnTo>
                    <a:pt x="0" y="7142"/>
                  </a:lnTo>
                  <a:lnTo>
                    <a:pt x="32248" y="7142"/>
                  </a:lnTo>
                  <a:cubicBezTo>
                    <a:pt x="33141" y="7142"/>
                    <a:pt x="33868" y="6398"/>
                    <a:pt x="33868" y="5482"/>
                  </a:cubicBezTo>
                  <a:lnTo>
                    <a:pt x="33868" y="1661"/>
                  </a:lnTo>
                  <a:cubicBezTo>
                    <a:pt x="33868" y="746"/>
                    <a:pt x="33141" y="1"/>
                    <a:pt x="322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0"/>
            <p:cNvSpPr/>
            <p:nvPr/>
          </p:nvSpPr>
          <p:spPr>
            <a:xfrm>
              <a:off x="7202480" y="3202413"/>
              <a:ext cx="53010" cy="205561"/>
            </a:xfrm>
            <a:custGeom>
              <a:avLst/>
              <a:gdLst/>
              <a:ahLst/>
              <a:cxnLst/>
              <a:rect l="l" t="t" r="r" b="b"/>
              <a:pathLst>
                <a:path w="1440" h="5584" extrusionOk="0">
                  <a:moveTo>
                    <a:pt x="0" y="1"/>
                  </a:moveTo>
                  <a:cubicBezTo>
                    <a:pt x="474" y="1"/>
                    <a:pt x="859" y="395"/>
                    <a:pt x="859" y="881"/>
                  </a:cubicBezTo>
                  <a:lnTo>
                    <a:pt x="859" y="4702"/>
                  </a:lnTo>
                  <a:cubicBezTo>
                    <a:pt x="859" y="5189"/>
                    <a:pt x="474" y="5583"/>
                    <a:pt x="0" y="5583"/>
                  </a:cubicBezTo>
                  <a:lnTo>
                    <a:pt x="581" y="5583"/>
                  </a:lnTo>
                  <a:cubicBezTo>
                    <a:pt x="1056" y="5583"/>
                    <a:pt x="1440" y="5189"/>
                    <a:pt x="1440" y="4702"/>
                  </a:cubicBezTo>
                  <a:lnTo>
                    <a:pt x="1440" y="881"/>
                  </a:lnTo>
                  <a:cubicBezTo>
                    <a:pt x="1440" y="395"/>
                    <a:pt x="105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0"/>
            <p:cNvSpPr/>
            <p:nvPr/>
          </p:nvSpPr>
          <p:spPr>
            <a:xfrm>
              <a:off x="6116133" y="3240625"/>
              <a:ext cx="1087625" cy="8835"/>
            </a:xfrm>
            <a:custGeom>
              <a:avLst/>
              <a:gdLst/>
              <a:ahLst/>
              <a:cxnLst/>
              <a:rect l="l" t="t" r="r" b="b"/>
              <a:pathLst>
                <a:path w="29545" h="240" extrusionOk="0">
                  <a:moveTo>
                    <a:pt x="14876" y="0"/>
                  </a:moveTo>
                  <a:cubicBezTo>
                    <a:pt x="9830" y="0"/>
                    <a:pt x="4783" y="41"/>
                    <a:pt x="0" y="120"/>
                  </a:cubicBezTo>
                  <a:cubicBezTo>
                    <a:pt x="4782" y="199"/>
                    <a:pt x="9830" y="239"/>
                    <a:pt x="14876" y="239"/>
                  </a:cubicBezTo>
                  <a:cubicBezTo>
                    <a:pt x="19854" y="239"/>
                    <a:pt x="24830" y="200"/>
                    <a:pt x="29544" y="120"/>
                  </a:cubicBezTo>
                  <a:cubicBezTo>
                    <a:pt x="24829" y="40"/>
                    <a:pt x="19853" y="0"/>
                    <a:pt x="14876"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0"/>
            <p:cNvSpPr/>
            <p:nvPr/>
          </p:nvSpPr>
          <p:spPr>
            <a:xfrm>
              <a:off x="6099420" y="3284506"/>
              <a:ext cx="1087552" cy="8798"/>
            </a:xfrm>
            <a:custGeom>
              <a:avLst/>
              <a:gdLst/>
              <a:ahLst/>
              <a:cxnLst/>
              <a:rect l="l" t="t" r="r" b="b"/>
              <a:pathLst>
                <a:path w="29543" h="239" extrusionOk="0">
                  <a:moveTo>
                    <a:pt x="14841" y="0"/>
                  </a:moveTo>
                  <a:cubicBezTo>
                    <a:pt x="9807" y="0"/>
                    <a:pt x="4771" y="40"/>
                    <a:pt x="0" y="119"/>
                  </a:cubicBezTo>
                  <a:cubicBezTo>
                    <a:pt x="4781" y="198"/>
                    <a:pt x="9829" y="239"/>
                    <a:pt x="14875" y="239"/>
                  </a:cubicBezTo>
                  <a:cubicBezTo>
                    <a:pt x="19853" y="239"/>
                    <a:pt x="24828" y="199"/>
                    <a:pt x="29543" y="119"/>
                  </a:cubicBezTo>
                  <a:cubicBezTo>
                    <a:pt x="24817" y="39"/>
                    <a:pt x="19830" y="0"/>
                    <a:pt x="1484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0"/>
            <p:cNvSpPr/>
            <p:nvPr/>
          </p:nvSpPr>
          <p:spPr>
            <a:xfrm>
              <a:off x="6193072" y="3336523"/>
              <a:ext cx="1021841" cy="8835"/>
            </a:xfrm>
            <a:custGeom>
              <a:avLst/>
              <a:gdLst/>
              <a:ahLst/>
              <a:cxnLst/>
              <a:rect l="l" t="t" r="r" b="b"/>
              <a:pathLst>
                <a:path w="27758" h="240" extrusionOk="0">
                  <a:moveTo>
                    <a:pt x="13976" y="1"/>
                  </a:moveTo>
                  <a:cubicBezTo>
                    <a:pt x="9236" y="1"/>
                    <a:pt x="4494" y="41"/>
                    <a:pt x="0" y="120"/>
                  </a:cubicBezTo>
                  <a:cubicBezTo>
                    <a:pt x="4483" y="199"/>
                    <a:pt x="9215" y="239"/>
                    <a:pt x="13945" y="239"/>
                  </a:cubicBezTo>
                  <a:cubicBezTo>
                    <a:pt x="18633" y="239"/>
                    <a:pt x="23318" y="200"/>
                    <a:pt x="27757" y="120"/>
                  </a:cubicBezTo>
                  <a:cubicBezTo>
                    <a:pt x="23327" y="40"/>
                    <a:pt x="18653" y="1"/>
                    <a:pt x="13976"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0"/>
            <p:cNvSpPr/>
            <p:nvPr/>
          </p:nvSpPr>
          <p:spPr>
            <a:xfrm>
              <a:off x="6187476" y="3375323"/>
              <a:ext cx="1021841" cy="8798"/>
            </a:xfrm>
            <a:custGeom>
              <a:avLst/>
              <a:gdLst/>
              <a:ahLst/>
              <a:cxnLst/>
              <a:rect l="l" t="t" r="r" b="b"/>
              <a:pathLst>
                <a:path w="27758" h="239" extrusionOk="0">
                  <a:moveTo>
                    <a:pt x="13946" y="0"/>
                  </a:moveTo>
                  <a:cubicBezTo>
                    <a:pt x="9216" y="0"/>
                    <a:pt x="4484" y="40"/>
                    <a:pt x="1" y="119"/>
                  </a:cubicBezTo>
                  <a:cubicBezTo>
                    <a:pt x="4493" y="198"/>
                    <a:pt x="9236" y="239"/>
                    <a:pt x="13976" y="239"/>
                  </a:cubicBezTo>
                  <a:cubicBezTo>
                    <a:pt x="18654" y="239"/>
                    <a:pt x="23329" y="199"/>
                    <a:pt x="27758" y="119"/>
                  </a:cubicBezTo>
                  <a:cubicBezTo>
                    <a:pt x="23318" y="39"/>
                    <a:pt x="18633" y="0"/>
                    <a:pt x="13946"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0"/>
            <p:cNvSpPr/>
            <p:nvPr/>
          </p:nvSpPr>
          <p:spPr>
            <a:xfrm>
              <a:off x="6109286" y="3315171"/>
              <a:ext cx="1021841" cy="8798"/>
            </a:xfrm>
            <a:custGeom>
              <a:avLst/>
              <a:gdLst/>
              <a:ahLst/>
              <a:cxnLst/>
              <a:rect l="l" t="t" r="r" b="b"/>
              <a:pathLst>
                <a:path w="27758" h="239" extrusionOk="0">
                  <a:moveTo>
                    <a:pt x="13945" y="0"/>
                  </a:moveTo>
                  <a:cubicBezTo>
                    <a:pt x="9216" y="0"/>
                    <a:pt x="4484" y="40"/>
                    <a:pt x="1" y="119"/>
                  </a:cubicBezTo>
                  <a:cubicBezTo>
                    <a:pt x="4493" y="198"/>
                    <a:pt x="9236" y="238"/>
                    <a:pt x="13977" y="238"/>
                  </a:cubicBezTo>
                  <a:cubicBezTo>
                    <a:pt x="18654" y="238"/>
                    <a:pt x="23329" y="199"/>
                    <a:pt x="27758" y="119"/>
                  </a:cubicBezTo>
                  <a:cubicBezTo>
                    <a:pt x="23318" y="39"/>
                    <a:pt x="18633" y="0"/>
                    <a:pt x="13945"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0"/>
            <p:cNvSpPr/>
            <p:nvPr/>
          </p:nvSpPr>
          <p:spPr>
            <a:xfrm>
              <a:off x="6050349" y="3202413"/>
              <a:ext cx="1183448" cy="27793"/>
            </a:xfrm>
            <a:custGeom>
              <a:avLst/>
              <a:gdLst/>
              <a:ahLst/>
              <a:cxnLst/>
              <a:rect l="l" t="t" r="r" b="b"/>
              <a:pathLst>
                <a:path w="32148" h="755" extrusionOk="0">
                  <a:moveTo>
                    <a:pt x="0" y="1"/>
                  </a:moveTo>
                  <a:cubicBezTo>
                    <a:pt x="60" y="164"/>
                    <a:pt x="113" y="328"/>
                    <a:pt x="163" y="492"/>
                  </a:cubicBezTo>
                  <a:lnTo>
                    <a:pt x="31534" y="492"/>
                  </a:lnTo>
                  <a:cubicBezTo>
                    <a:pt x="31774" y="492"/>
                    <a:pt x="31990" y="594"/>
                    <a:pt x="32147" y="755"/>
                  </a:cubicBezTo>
                  <a:cubicBezTo>
                    <a:pt x="32087" y="329"/>
                    <a:pt x="31730" y="1"/>
                    <a:pt x="31297"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0"/>
            <p:cNvSpPr/>
            <p:nvPr/>
          </p:nvSpPr>
          <p:spPr>
            <a:xfrm>
              <a:off x="7202480" y="3202413"/>
              <a:ext cx="53010" cy="199929"/>
            </a:xfrm>
            <a:custGeom>
              <a:avLst/>
              <a:gdLst/>
              <a:ahLst/>
              <a:cxnLst/>
              <a:rect l="l" t="t" r="r" b="b"/>
              <a:pathLst>
                <a:path w="1440" h="5431" extrusionOk="0">
                  <a:moveTo>
                    <a:pt x="0" y="1"/>
                  </a:moveTo>
                  <a:cubicBezTo>
                    <a:pt x="433" y="1"/>
                    <a:pt x="790" y="329"/>
                    <a:pt x="850" y="755"/>
                  </a:cubicBezTo>
                  <a:cubicBezTo>
                    <a:pt x="1003" y="915"/>
                    <a:pt x="1097" y="1132"/>
                    <a:pt x="1097" y="1373"/>
                  </a:cubicBezTo>
                  <a:lnTo>
                    <a:pt x="1097" y="5195"/>
                  </a:lnTo>
                  <a:cubicBezTo>
                    <a:pt x="1097" y="5276"/>
                    <a:pt x="1086" y="5355"/>
                    <a:pt x="1064" y="5430"/>
                  </a:cubicBezTo>
                  <a:cubicBezTo>
                    <a:pt x="1091" y="5412"/>
                    <a:pt x="1116" y="5392"/>
                    <a:pt x="1140" y="5370"/>
                  </a:cubicBezTo>
                  <a:cubicBezTo>
                    <a:pt x="1146" y="5366"/>
                    <a:pt x="1151" y="5360"/>
                    <a:pt x="1157" y="5355"/>
                  </a:cubicBezTo>
                  <a:cubicBezTo>
                    <a:pt x="1176" y="5338"/>
                    <a:pt x="1193" y="5320"/>
                    <a:pt x="1209" y="5303"/>
                  </a:cubicBezTo>
                  <a:cubicBezTo>
                    <a:pt x="1216" y="5296"/>
                    <a:pt x="1221" y="5289"/>
                    <a:pt x="1227" y="5282"/>
                  </a:cubicBezTo>
                  <a:cubicBezTo>
                    <a:pt x="1243" y="5263"/>
                    <a:pt x="1259" y="5243"/>
                    <a:pt x="1273" y="5223"/>
                  </a:cubicBezTo>
                  <a:cubicBezTo>
                    <a:pt x="1277" y="5218"/>
                    <a:pt x="1283" y="5210"/>
                    <a:pt x="1287" y="5205"/>
                  </a:cubicBezTo>
                  <a:cubicBezTo>
                    <a:pt x="1306" y="5178"/>
                    <a:pt x="1323" y="5149"/>
                    <a:pt x="1337" y="5120"/>
                  </a:cubicBezTo>
                  <a:cubicBezTo>
                    <a:pt x="1339" y="5120"/>
                    <a:pt x="1339" y="5120"/>
                    <a:pt x="1339" y="5119"/>
                  </a:cubicBezTo>
                  <a:cubicBezTo>
                    <a:pt x="1353" y="5092"/>
                    <a:pt x="1366" y="5062"/>
                    <a:pt x="1377" y="5032"/>
                  </a:cubicBezTo>
                  <a:cubicBezTo>
                    <a:pt x="1381" y="5023"/>
                    <a:pt x="1384" y="5013"/>
                    <a:pt x="1387" y="5005"/>
                  </a:cubicBezTo>
                  <a:cubicBezTo>
                    <a:pt x="1396" y="4983"/>
                    <a:pt x="1403" y="4960"/>
                    <a:pt x="1409" y="4938"/>
                  </a:cubicBezTo>
                  <a:cubicBezTo>
                    <a:pt x="1411" y="4928"/>
                    <a:pt x="1414" y="4916"/>
                    <a:pt x="1417" y="4905"/>
                  </a:cubicBezTo>
                  <a:cubicBezTo>
                    <a:pt x="1423" y="4882"/>
                    <a:pt x="1426" y="4859"/>
                    <a:pt x="1430" y="4836"/>
                  </a:cubicBezTo>
                  <a:cubicBezTo>
                    <a:pt x="1431" y="4826"/>
                    <a:pt x="1433" y="4815"/>
                    <a:pt x="1434" y="4805"/>
                  </a:cubicBezTo>
                  <a:cubicBezTo>
                    <a:pt x="1439" y="4772"/>
                    <a:pt x="1440" y="4738"/>
                    <a:pt x="1440" y="4702"/>
                  </a:cubicBezTo>
                  <a:lnTo>
                    <a:pt x="1440" y="881"/>
                  </a:lnTo>
                  <a:cubicBezTo>
                    <a:pt x="1440" y="395"/>
                    <a:pt x="1056" y="1"/>
                    <a:pt x="58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30"/>
          <p:cNvGrpSpPr/>
          <p:nvPr/>
        </p:nvGrpSpPr>
        <p:grpSpPr>
          <a:xfrm>
            <a:off x="489272" y="3735535"/>
            <a:ext cx="2629139" cy="507739"/>
            <a:chOff x="6109433" y="2440258"/>
            <a:chExt cx="1033548" cy="199599"/>
          </a:xfrm>
        </p:grpSpPr>
        <p:sp>
          <p:nvSpPr>
            <p:cNvPr id="538" name="Google Shape;538;p30"/>
            <p:cNvSpPr/>
            <p:nvPr/>
          </p:nvSpPr>
          <p:spPr>
            <a:xfrm>
              <a:off x="6109433" y="2440258"/>
              <a:ext cx="1033548" cy="199597"/>
            </a:xfrm>
            <a:custGeom>
              <a:avLst/>
              <a:gdLst/>
              <a:ahLst/>
              <a:cxnLst/>
              <a:rect l="l" t="t" r="r" b="b"/>
              <a:pathLst>
                <a:path w="28076" h="5422" extrusionOk="0">
                  <a:moveTo>
                    <a:pt x="18" y="1"/>
                  </a:moveTo>
                  <a:cubicBezTo>
                    <a:pt x="8" y="1"/>
                    <a:pt x="1" y="8"/>
                    <a:pt x="1" y="18"/>
                  </a:cubicBezTo>
                  <a:lnTo>
                    <a:pt x="1" y="5406"/>
                  </a:lnTo>
                  <a:cubicBezTo>
                    <a:pt x="1" y="5415"/>
                    <a:pt x="8" y="5422"/>
                    <a:pt x="18" y="5422"/>
                  </a:cubicBezTo>
                  <a:lnTo>
                    <a:pt x="28059" y="5422"/>
                  </a:lnTo>
                  <a:cubicBezTo>
                    <a:pt x="28068" y="5422"/>
                    <a:pt x="28075" y="5415"/>
                    <a:pt x="28075" y="5406"/>
                  </a:cubicBezTo>
                  <a:lnTo>
                    <a:pt x="28075" y="18"/>
                  </a:lnTo>
                  <a:cubicBezTo>
                    <a:pt x="28075" y="8"/>
                    <a:pt x="28068" y="1"/>
                    <a:pt x="280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0"/>
            <p:cNvSpPr/>
            <p:nvPr/>
          </p:nvSpPr>
          <p:spPr>
            <a:xfrm>
              <a:off x="6190164" y="2440258"/>
              <a:ext cx="113051" cy="199597"/>
            </a:xfrm>
            <a:custGeom>
              <a:avLst/>
              <a:gdLst/>
              <a:ahLst/>
              <a:cxnLst/>
              <a:rect l="l" t="t" r="r" b="b"/>
              <a:pathLst>
                <a:path w="3071" h="5422" extrusionOk="0">
                  <a:moveTo>
                    <a:pt x="1" y="1"/>
                  </a:moveTo>
                  <a:lnTo>
                    <a:pt x="1" y="5422"/>
                  </a:lnTo>
                  <a:lnTo>
                    <a:pt x="3070" y="5422"/>
                  </a:lnTo>
                  <a:lnTo>
                    <a:pt x="30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0"/>
            <p:cNvSpPr/>
            <p:nvPr/>
          </p:nvSpPr>
          <p:spPr>
            <a:xfrm>
              <a:off x="6331672" y="2440258"/>
              <a:ext cx="16455" cy="199597"/>
            </a:xfrm>
            <a:custGeom>
              <a:avLst/>
              <a:gdLst/>
              <a:ahLst/>
              <a:cxnLst/>
              <a:rect l="l" t="t" r="r" b="b"/>
              <a:pathLst>
                <a:path w="447" h="5422" extrusionOk="0">
                  <a:moveTo>
                    <a:pt x="1" y="1"/>
                  </a:moveTo>
                  <a:lnTo>
                    <a:pt x="1" y="5422"/>
                  </a:lnTo>
                  <a:lnTo>
                    <a:pt x="446" y="5422"/>
                  </a:ln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0"/>
            <p:cNvSpPr/>
            <p:nvPr/>
          </p:nvSpPr>
          <p:spPr>
            <a:xfrm>
              <a:off x="6949208" y="2440258"/>
              <a:ext cx="113051" cy="199597"/>
            </a:xfrm>
            <a:custGeom>
              <a:avLst/>
              <a:gdLst/>
              <a:ahLst/>
              <a:cxnLst/>
              <a:rect l="l" t="t" r="r" b="b"/>
              <a:pathLst>
                <a:path w="3071" h="5422" extrusionOk="0">
                  <a:moveTo>
                    <a:pt x="0" y="1"/>
                  </a:moveTo>
                  <a:lnTo>
                    <a:pt x="0" y="5422"/>
                  </a:lnTo>
                  <a:lnTo>
                    <a:pt x="3070" y="5422"/>
                  </a:lnTo>
                  <a:lnTo>
                    <a:pt x="30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0"/>
            <p:cNvSpPr/>
            <p:nvPr/>
          </p:nvSpPr>
          <p:spPr>
            <a:xfrm>
              <a:off x="6904296" y="2440258"/>
              <a:ext cx="16455" cy="199597"/>
            </a:xfrm>
            <a:custGeom>
              <a:avLst/>
              <a:gdLst/>
              <a:ahLst/>
              <a:cxnLst/>
              <a:rect l="l" t="t" r="r" b="b"/>
              <a:pathLst>
                <a:path w="447" h="5422" extrusionOk="0">
                  <a:moveTo>
                    <a:pt x="1" y="1"/>
                  </a:moveTo>
                  <a:lnTo>
                    <a:pt x="1" y="5422"/>
                  </a:lnTo>
                  <a:lnTo>
                    <a:pt x="446" y="5422"/>
                  </a:ln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0"/>
            <p:cNvSpPr/>
            <p:nvPr/>
          </p:nvSpPr>
          <p:spPr>
            <a:xfrm>
              <a:off x="6109433" y="2478764"/>
              <a:ext cx="1033548" cy="38469"/>
            </a:xfrm>
            <a:custGeom>
              <a:avLst/>
              <a:gdLst/>
              <a:ahLst/>
              <a:cxnLst/>
              <a:rect l="l" t="t" r="r" b="b"/>
              <a:pathLst>
                <a:path w="28076" h="1045" extrusionOk="0">
                  <a:moveTo>
                    <a:pt x="1" y="0"/>
                  </a:moveTo>
                  <a:lnTo>
                    <a:pt x="1" y="1045"/>
                  </a:lnTo>
                  <a:lnTo>
                    <a:pt x="28075" y="1045"/>
                  </a:lnTo>
                  <a:lnTo>
                    <a:pt x="28075"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0"/>
            <p:cNvSpPr/>
            <p:nvPr/>
          </p:nvSpPr>
          <p:spPr>
            <a:xfrm>
              <a:off x="6109433" y="2571091"/>
              <a:ext cx="1033548" cy="68766"/>
            </a:xfrm>
            <a:custGeom>
              <a:avLst/>
              <a:gdLst/>
              <a:ahLst/>
              <a:cxnLst/>
              <a:rect l="l" t="t" r="r" b="b"/>
              <a:pathLst>
                <a:path w="28076" h="1868" extrusionOk="0">
                  <a:moveTo>
                    <a:pt x="1" y="1"/>
                  </a:moveTo>
                  <a:lnTo>
                    <a:pt x="1" y="1868"/>
                  </a:lnTo>
                  <a:lnTo>
                    <a:pt x="28075" y="1868"/>
                  </a:lnTo>
                  <a:lnTo>
                    <a:pt x="28075"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5" name="Google Shape;545;p30"/>
          <p:cNvGrpSpPr/>
          <p:nvPr/>
        </p:nvGrpSpPr>
        <p:grpSpPr>
          <a:xfrm>
            <a:off x="5507659" y="4324155"/>
            <a:ext cx="2273948" cy="587899"/>
            <a:chOff x="6376584" y="2589889"/>
            <a:chExt cx="893918" cy="231111"/>
          </a:xfrm>
        </p:grpSpPr>
        <p:sp>
          <p:nvSpPr>
            <p:cNvPr id="546" name="Google Shape;546;p30"/>
            <p:cNvSpPr/>
            <p:nvPr/>
          </p:nvSpPr>
          <p:spPr>
            <a:xfrm>
              <a:off x="6376584" y="2589889"/>
              <a:ext cx="893918" cy="231109"/>
            </a:xfrm>
            <a:custGeom>
              <a:avLst/>
              <a:gdLst/>
              <a:ahLst/>
              <a:cxnLst/>
              <a:rect l="l" t="t" r="r" b="b"/>
              <a:pathLst>
                <a:path w="24283" h="6278" extrusionOk="0">
                  <a:moveTo>
                    <a:pt x="36" y="0"/>
                  </a:moveTo>
                  <a:cubicBezTo>
                    <a:pt x="16" y="0"/>
                    <a:pt x="1" y="16"/>
                    <a:pt x="1" y="36"/>
                  </a:cubicBezTo>
                  <a:lnTo>
                    <a:pt x="1" y="6241"/>
                  </a:lnTo>
                  <a:cubicBezTo>
                    <a:pt x="1" y="6261"/>
                    <a:pt x="16" y="6277"/>
                    <a:pt x="36" y="6277"/>
                  </a:cubicBezTo>
                  <a:lnTo>
                    <a:pt x="24246" y="6277"/>
                  </a:lnTo>
                  <a:cubicBezTo>
                    <a:pt x="24266" y="6277"/>
                    <a:pt x="24282" y="6261"/>
                    <a:pt x="24282" y="6241"/>
                  </a:cubicBezTo>
                  <a:lnTo>
                    <a:pt x="24282" y="36"/>
                  </a:lnTo>
                  <a:cubicBezTo>
                    <a:pt x="24282" y="16"/>
                    <a:pt x="24266" y="0"/>
                    <a:pt x="242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0"/>
            <p:cNvSpPr/>
            <p:nvPr/>
          </p:nvSpPr>
          <p:spPr>
            <a:xfrm>
              <a:off x="7217978" y="2589889"/>
              <a:ext cx="17560" cy="231109"/>
            </a:xfrm>
            <a:custGeom>
              <a:avLst/>
              <a:gdLst/>
              <a:ahLst/>
              <a:cxnLst/>
              <a:rect l="l" t="t" r="r" b="b"/>
              <a:pathLst>
                <a:path w="477" h="6278" extrusionOk="0">
                  <a:moveTo>
                    <a:pt x="0" y="0"/>
                  </a:moveTo>
                  <a:lnTo>
                    <a:pt x="0" y="6277"/>
                  </a:lnTo>
                  <a:lnTo>
                    <a:pt x="476" y="6277"/>
                  </a:lnTo>
                  <a:lnTo>
                    <a:pt x="476"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0"/>
            <p:cNvSpPr/>
            <p:nvPr/>
          </p:nvSpPr>
          <p:spPr>
            <a:xfrm>
              <a:off x="7114056" y="2589889"/>
              <a:ext cx="86068" cy="231109"/>
            </a:xfrm>
            <a:custGeom>
              <a:avLst/>
              <a:gdLst/>
              <a:ahLst/>
              <a:cxnLst/>
              <a:rect l="l" t="t" r="r" b="b"/>
              <a:pathLst>
                <a:path w="2338" h="6278" extrusionOk="0">
                  <a:moveTo>
                    <a:pt x="1" y="0"/>
                  </a:moveTo>
                  <a:lnTo>
                    <a:pt x="1" y="6277"/>
                  </a:lnTo>
                  <a:lnTo>
                    <a:pt x="2338" y="6277"/>
                  </a:lnTo>
                  <a:lnTo>
                    <a:pt x="2338"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0"/>
            <p:cNvSpPr/>
            <p:nvPr/>
          </p:nvSpPr>
          <p:spPr>
            <a:xfrm>
              <a:off x="7223721" y="2589889"/>
              <a:ext cx="17523" cy="231109"/>
            </a:xfrm>
            <a:custGeom>
              <a:avLst/>
              <a:gdLst/>
              <a:ahLst/>
              <a:cxnLst/>
              <a:rect l="l" t="t" r="r" b="b"/>
              <a:pathLst>
                <a:path w="476" h="6278" extrusionOk="0">
                  <a:moveTo>
                    <a:pt x="0" y="0"/>
                  </a:moveTo>
                  <a:lnTo>
                    <a:pt x="0" y="6277"/>
                  </a:lnTo>
                  <a:lnTo>
                    <a:pt x="476" y="6277"/>
                  </a:lnTo>
                  <a:lnTo>
                    <a:pt x="4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0"/>
            <p:cNvSpPr/>
            <p:nvPr/>
          </p:nvSpPr>
          <p:spPr>
            <a:xfrm>
              <a:off x="7068408" y="2589889"/>
              <a:ext cx="17560" cy="231109"/>
            </a:xfrm>
            <a:custGeom>
              <a:avLst/>
              <a:gdLst/>
              <a:ahLst/>
              <a:cxnLst/>
              <a:rect l="l" t="t" r="r" b="b"/>
              <a:pathLst>
                <a:path w="477" h="6278" extrusionOk="0">
                  <a:moveTo>
                    <a:pt x="1" y="0"/>
                  </a:moveTo>
                  <a:lnTo>
                    <a:pt x="1" y="6277"/>
                  </a:lnTo>
                  <a:lnTo>
                    <a:pt x="477" y="6277"/>
                  </a:lnTo>
                  <a:lnTo>
                    <a:pt x="477"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0"/>
            <p:cNvSpPr/>
            <p:nvPr/>
          </p:nvSpPr>
          <p:spPr>
            <a:xfrm>
              <a:off x="7074150" y="2589889"/>
              <a:ext cx="17560" cy="231109"/>
            </a:xfrm>
            <a:custGeom>
              <a:avLst/>
              <a:gdLst/>
              <a:ahLst/>
              <a:cxnLst/>
              <a:rect l="l" t="t" r="r" b="b"/>
              <a:pathLst>
                <a:path w="477" h="6278" extrusionOk="0">
                  <a:moveTo>
                    <a:pt x="1" y="0"/>
                  </a:moveTo>
                  <a:lnTo>
                    <a:pt x="1" y="6277"/>
                  </a:lnTo>
                  <a:lnTo>
                    <a:pt x="476" y="6277"/>
                  </a:lnTo>
                  <a:lnTo>
                    <a:pt x="4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0"/>
            <p:cNvSpPr/>
            <p:nvPr/>
          </p:nvSpPr>
          <p:spPr>
            <a:xfrm>
              <a:off x="7119798" y="2589889"/>
              <a:ext cx="86068" cy="231109"/>
            </a:xfrm>
            <a:custGeom>
              <a:avLst/>
              <a:gdLst/>
              <a:ahLst/>
              <a:cxnLst/>
              <a:rect l="l" t="t" r="r" b="b"/>
              <a:pathLst>
                <a:path w="2338" h="6278" extrusionOk="0">
                  <a:moveTo>
                    <a:pt x="0" y="0"/>
                  </a:moveTo>
                  <a:lnTo>
                    <a:pt x="0" y="6277"/>
                  </a:lnTo>
                  <a:lnTo>
                    <a:pt x="2338" y="6277"/>
                  </a:lnTo>
                  <a:lnTo>
                    <a:pt x="233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0"/>
            <p:cNvSpPr/>
            <p:nvPr/>
          </p:nvSpPr>
          <p:spPr>
            <a:xfrm>
              <a:off x="6555384" y="2589889"/>
              <a:ext cx="17560" cy="231109"/>
            </a:xfrm>
            <a:custGeom>
              <a:avLst/>
              <a:gdLst/>
              <a:ahLst/>
              <a:cxnLst/>
              <a:rect l="l" t="t" r="r" b="b"/>
              <a:pathLst>
                <a:path w="477" h="6278" extrusionOk="0">
                  <a:moveTo>
                    <a:pt x="0" y="0"/>
                  </a:moveTo>
                  <a:lnTo>
                    <a:pt x="0" y="6277"/>
                  </a:lnTo>
                  <a:lnTo>
                    <a:pt x="476" y="6277"/>
                  </a:lnTo>
                  <a:lnTo>
                    <a:pt x="476"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0"/>
            <p:cNvSpPr/>
            <p:nvPr/>
          </p:nvSpPr>
          <p:spPr>
            <a:xfrm>
              <a:off x="6451461" y="2589889"/>
              <a:ext cx="86068" cy="231109"/>
            </a:xfrm>
            <a:custGeom>
              <a:avLst/>
              <a:gdLst/>
              <a:ahLst/>
              <a:cxnLst/>
              <a:rect l="l" t="t" r="r" b="b"/>
              <a:pathLst>
                <a:path w="2338" h="6278" extrusionOk="0">
                  <a:moveTo>
                    <a:pt x="1" y="0"/>
                  </a:moveTo>
                  <a:lnTo>
                    <a:pt x="1" y="6277"/>
                  </a:lnTo>
                  <a:lnTo>
                    <a:pt x="2338" y="6277"/>
                  </a:lnTo>
                  <a:lnTo>
                    <a:pt x="2338"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0"/>
            <p:cNvSpPr/>
            <p:nvPr/>
          </p:nvSpPr>
          <p:spPr>
            <a:xfrm>
              <a:off x="6561127" y="2589889"/>
              <a:ext cx="17523" cy="231109"/>
            </a:xfrm>
            <a:custGeom>
              <a:avLst/>
              <a:gdLst/>
              <a:ahLst/>
              <a:cxnLst/>
              <a:rect l="l" t="t" r="r" b="b"/>
              <a:pathLst>
                <a:path w="476" h="6278" extrusionOk="0">
                  <a:moveTo>
                    <a:pt x="0" y="0"/>
                  </a:moveTo>
                  <a:lnTo>
                    <a:pt x="0" y="6277"/>
                  </a:lnTo>
                  <a:lnTo>
                    <a:pt x="476" y="6277"/>
                  </a:lnTo>
                  <a:lnTo>
                    <a:pt x="4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0"/>
            <p:cNvSpPr/>
            <p:nvPr/>
          </p:nvSpPr>
          <p:spPr>
            <a:xfrm>
              <a:off x="6405813" y="2589889"/>
              <a:ext cx="17560" cy="231109"/>
            </a:xfrm>
            <a:custGeom>
              <a:avLst/>
              <a:gdLst/>
              <a:ahLst/>
              <a:cxnLst/>
              <a:rect l="l" t="t" r="r" b="b"/>
              <a:pathLst>
                <a:path w="477" h="6278" extrusionOk="0">
                  <a:moveTo>
                    <a:pt x="1" y="0"/>
                  </a:moveTo>
                  <a:lnTo>
                    <a:pt x="1" y="6277"/>
                  </a:lnTo>
                  <a:lnTo>
                    <a:pt x="477" y="6277"/>
                  </a:lnTo>
                  <a:lnTo>
                    <a:pt x="477"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0"/>
            <p:cNvSpPr/>
            <p:nvPr/>
          </p:nvSpPr>
          <p:spPr>
            <a:xfrm>
              <a:off x="6411556" y="2589889"/>
              <a:ext cx="17560" cy="231109"/>
            </a:xfrm>
            <a:custGeom>
              <a:avLst/>
              <a:gdLst/>
              <a:ahLst/>
              <a:cxnLst/>
              <a:rect l="l" t="t" r="r" b="b"/>
              <a:pathLst>
                <a:path w="477" h="6278" extrusionOk="0">
                  <a:moveTo>
                    <a:pt x="1" y="0"/>
                  </a:moveTo>
                  <a:lnTo>
                    <a:pt x="1" y="6277"/>
                  </a:lnTo>
                  <a:lnTo>
                    <a:pt x="476" y="6277"/>
                  </a:lnTo>
                  <a:lnTo>
                    <a:pt x="4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0"/>
            <p:cNvSpPr/>
            <p:nvPr/>
          </p:nvSpPr>
          <p:spPr>
            <a:xfrm>
              <a:off x="6457204" y="2589889"/>
              <a:ext cx="86068" cy="231109"/>
            </a:xfrm>
            <a:custGeom>
              <a:avLst/>
              <a:gdLst/>
              <a:ahLst/>
              <a:cxnLst/>
              <a:rect l="l" t="t" r="r" b="b"/>
              <a:pathLst>
                <a:path w="2338" h="6278" extrusionOk="0">
                  <a:moveTo>
                    <a:pt x="0" y="0"/>
                  </a:moveTo>
                  <a:lnTo>
                    <a:pt x="0" y="6277"/>
                  </a:lnTo>
                  <a:lnTo>
                    <a:pt x="2337" y="6277"/>
                  </a:lnTo>
                  <a:lnTo>
                    <a:pt x="23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0"/>
            <p:cNvSpPr/>
            <p:nvPr/>
          </p:nvSpPr>
          <p:spPr>
            <a:xfrm>
              <a:off x="6376584" y="2616026"/>
              <a:ext cx="893918" cy="25069"/>
            </a:xfrm>
            <a:custGeom>
              <a:avLst/>
              <a:gdLst/>
              <a:ahLst/>
              <a:cxnLst/>
              <a:rect l="l" t="t" r="r" b="b"/>
              <a:pathLst>
                <a:path w="24283" h="681" extrusionOk="0">
                  <a:moveTo>
                    <a:pt x="1" y="0"/>
                  </a:moveTo>
                  <a:lnTo>
                    <a:pt x="1" y="680"/>
                  </a:lnTo>
                  <a:lnTo>
                    <a:pt x="24282" y="680"/>
                  </a:lnTo>
                  <a:lnTo>
                    <a:pt x="24282"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0"/>
            <p:cNvSpPr/>
            <p:nvPr/>
          </p:nvSpPr>
          <p:spPr>
            <a:xfrm>
              <a:off x="6902713" y="2643636"/>
              <a:ext cx="156416" cy="123616"/>
            </a:xfrm>
            <a:custGeom>
              <a:avLst/>
              <a:gdLst/>
              <a:ahLst/>
              <a:cxnLst/>
              <a:rect l="l" t="t" r="r" b="b"/>
              <a:pathLst>
                <a:path w="4249" h="3358" extrusionOk="0">
                  <a:moveTo>
                    <a:pt x="2125" y="0"/>
                  </a:moveTo>
                  <a:lnTo>
                    <a:pt x="1" y="1679"/>
                  </a:lnTo>
                  <a:lnTo>
                    <a:pt x="2125" y="3357"/>
                  </a:lnTo>
                  <a:lnTo>
                    <a:pt x="4249" y="1679"/>
                  </a:lnTo>
                  <a:lnTo>
                    <a:pt x="21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0"/>
            <p:cNvSpPr/>
            <p:nvPr/>
          </p:nvSpPr>
          <p:spPr>
            <a:xfrm>
              <a:off x="6587926" y="2643636"/>
              <a:ext cx="156453" cy="123616"/>
            </a:xfrm>
            <a:custGeom>
              <a:avLst/>
              <a:gdLst/>
              <a:ahLst/>
              <a:cxnLst/>
              <a:rect l="l" t="t" r="r" b="b"/>
              <a:pathLst>
                <a:path w="4250" h="3358" extrusionOk="0">
                  <a:moveTo>
                    <a:pt x="2125" y="0"/>
                  </a:moveTo>
                  <a:lnTo>
                    <a:pt x="1" y="1679"/>
                  </a:lnTo>
                  <a:lnTo>
                    <a:pt x="2125" y="3357"/>
                  </a:lnTo>
                  <a:lnTo>
                    <a:pt x="4249" y="1679"/>
                  </a:lnTo>
                  <a:lnTo>
                    <a:pt x="21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0"/>
            <p:cNvSpPr/>
            <p:nvPr/>
          </p:nvSpPr>
          <p:spPr>
            <a:xfrm>
              <a:off x="6746258" y="2643636"/>
              <a:ext cx="156453" cy="123616"/>
            </a:xfrm>
            <a:custGeom>
              <a:avLst/>
              <a:gdLst/>
              <a:ahLst/>
              <a:cxnLst/>
              <a:rect l="l" t="t" r="r" b="b"/>
              <a:pathLst>
                <a:path w="4250" h="3358" extrusionOk="0">
                  <a:moveTo>
                    <a:pt x="2125" y="0"/>
                  </a:moveTo>
                  <a:lnTo>
                    <a:pt x="1" y="1679"/>
                  </a:lnTo>
                  <a:lnTo>
                    <a:pt x="2125" y="3357"/>
                  </a:lnTo>
                  <a:lnTo>
                    <a:pt x="4249" y="1679"/>
                  </a:lnTo>
                  <a:lnTo>
                    <a:pt x="21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0"/>
            <p:cNvSpPr/>
            <p:nvPr/>
          </p:nvSpPr>
          <p:spPr>
            <a:xfrm>
              <a:off x="6376584" y="2740122"/>
              <a:ext cx="893918" cy="80877"/>
            </a:xfrm>
            <a:custGeom>
              <a:avLst/>
              <a:gdLst/>
              <a:ahLst/>
              <a:cxnLst/>
              <a:rect l="l" t="t" r="r" b="b"/>
              <a:pathLst>
                <a:path w="24283" h="2197" extrusionOk="0">
                  <a:moveTo>
                    <a:pt x="1" y="1"/>
                  </a:moveTo>
                  <a:lnTo>
                    <a:pt x="1" y="1906"/>
                  </a:lnTo>
                  <a:cubicBezTo>
                    <a:pt x="1" y="2066"/>
                    <a:pt x="148" y="2196"/>
                    <a:pt x="331" y="2196"/>
                  </a:cubicBezTo>
                  <a:lnTo>
                    <a:pt x="23952" y="2196"/>
                  </a:lnTo>
                  <a:cubicBezTo>
                    <a:pt x="24135" y="2196"/>
                    <a:pt x="24282" y="2066"/>
                    <a:pt x="24282" y="1906"/>
                  </a:cubicBezTo>
                  <a:lnTo>
                    <a:pt x="24282"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4" name="Google Shape;564;p30"/>
          <p:cNvGrpSpPr/>
          <p:nvPr/>
        </p:nvGrpSpPr>
        <p:grpSpPr>
          <a:xfrm flipH="1">
            <a:off x="76206" y="434877"/>
            <a:ext cx="2391433" cy="3300660"/>
            <a:chOff x="1385793" y="2639627"/>
            <a:chExt cx="1146310" cy="1582140"/>
          </a:xfrm>
        </p:grpSpPr>
        <p:sp>
          <p:nvSpPr>
            <p:cNvPr id="565" name="Google Shape;565;p30"/>
            <p:cNvSpPr/>
            <p:nvPr/>
          </p:nvSpPr>
          <p:spPr>
            <a:xfrm>
              <a:off x="1657178" y="3740407"/>
              <a:ext cx="570667" cy="480918"/>
            </a:xfrm>
            <a:custGeom>
              <a:avLst/>
              <a:gdLst/>
              <a:ahLst/>
              <a:cxnLst/>
              <a:rect l="l" t="t" r="r" b="b"/>
              <a:pathLst>
                <a:path w="15502" h="13064" extrusionOk="0">
                  <a:moveTo>
                    <a:pt x="1" y="0"/>
                  </a:moveTo>
                  <a:lnTo>
                    <a:pt x="1" y="9451"/>
                  </a:lnTo>
                  <a:cubicBezTo>
                    <a:pt x="1" y="11445"/>
                    <a:pt x="1618" y="13064"/>
                    <a:pt x="3613" y="13064"/>
                  </a:cubicBezTo>
                  <a:lnTo>
                    <a:pt x="11888" y="13064"/>
                  </a:lnTo>
                  <a:cubicBezTo>
                    <a:pt x="13884" y="13064"/>
                    <a:pt x="15501" y="11445"/>
                    <a:pt x="15501" y="9451"/>
                  </a:cubicBezTo>
                  <a:lnTo>
                    <a:pt x="15401" y="12"/>
                  </a:lnTo>
                  <a:cubicBezTo>
                    <a:pt x="15401" y="12"/>
                    <a:pt x="15390" y="12"/>
                    <a:pt x="15370" y="12"/>
                  </a:cubicBezTo>
                  <a:cubicBezTo>
                    <a:pt x="14646" y="12"/>
                    <a:pt x="1716" y="14"/>
                    <a:pt x="1716" y="207"/>
                  </a:cubicBez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0"/>
            <p:cNvSpPr/>
            <p:nvPr/>
          </p:nvSpPr>
          <p:spPr>
            <a:xfrm>
              <a:off x="1657178" y="3700207"/>
              <a:ext cx="567391" cy="76975"/>
            </a:xfrm>
            <a:custGeom>
              <a:avLst/>
              <a:gdLst/>
              <a:ahLst/>
              <a:cxnLst/>
              <a:rect l="l" t="t" r="r" b="b"/>
              <a:pathLst>
                <a:path w="15413" h="2091" extrusionOk="0">
                  <a:moveTo>
                    <a:pt x="7706" y="1"/>
                  </a:moveTo>
                  <a:cubicBezTo>
                    <a:pt x="5663" y="1"/>
                    <a:pt x="3702" y="111"/>
                    <a:pt x="2258" y="307"/>
                  </a:cubicBezTo>
                  <a:cubicBezTo>
                    <a:pt x="812" y="502"/>
                    <a:pt x="1" y="768"/>
                    <a:pt x="1" y="1045"/>
                  </a:cubicBezTo>
                  <a:cubicBezTo>
                    <a:pt x="1" y="1322"/>
                    <a:pt x="812" y="1588"/>
                    <a:pt x="2258" y="1785"/>
                  </a:cubicBezTo>
                  <a:cubicBezTo>
                    <a:pt x="3702" y="1981"/>
                    <a:pt x="5663" y="2091"/>
                    <a:pt x="7706" y="2091"/>
                  </a:cubicBezTo>
                  <a:cubicBezTo>
                    <a:pt x="9750" y="2091"/>
                    <a:pt x="11710" y="1981"/>
                    <a:pt x="13155" y="1785"/>
                  </a:cubicBezTo>
                  <a:cubicBezTo>
                    <a:pt x="14601" y="1588"/>
                    <a:pt x="15413" y="1322"/>
                    <a:pt x="15413" y="1045"/>
                  </a:cubicBezTo>
                  <a:cubicBezTo>
                    <a:pt x="15413" y="768"/>
                    <a:pt x="14601" y="502"/>
                    <a:pt x="13155" y="307"/>
                  </a:cubicBezTo>
                  <a:cubicBezTo>
                    <a:pt x="11710" y="111"/>
                    <a:pt x="9750" y="1"/>
                    <a:pt x="7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0"/>
            <p:cNvSpPr/>
            <p:nvPr/>
          </p:nvSpPr>
          <p:spPr>
            <a:xfrm>
              <a:off x="1657178" y="3700207"/>
              <a:ext cx="567391" cy="48261"/>
            </a:xfrm>
            <a:custGeom>
              <a:avLst/>
              <a:gdLst/>
              <a:ahLst/>
              <a:cxnLst/>
              <a:rect l="l" t="t" r="r" b="b"/>
              <a:pathLst>
                <a:path w="15413" h="1311" extrusionOk="0">
                  <a:moveTo>
                    <a:pt x="7706" y="1"/>
                  </a:moveTo>
                  <a:cubicBezTo>
                    <a:pt x="3450" y="1"/>
                    <a:pt x="1" y="468"/>
                    <a:pt x="1" y="1045"/>
                  </a:cubicBezTo>
                  <a:cubicBezTo>
                    <a:pt x="1" y="1138"/>
                    <a:pt x="88" y="1227"/>
                    <a:pt x="252" y="1311"/>
                  </a:cubicBezTo>
                  <a:cubicBezTo>
                    <a:pt x="1119" y="862"/>
                    <a:pt x="4127" y="532"/>
                    <a:pt x="7706" y="532"/>
                  </a:cubicBezTo>
                  <a:cubicBezTo>
                    <a:pt x="11286" y="532"/>
                    <a:pt x="14294" y="862"/>
                    <a:pt x="15161" y="1311"/>
                  </a:cubicBezTo>
                  <a:cubicBezTo>
                    <a:pt x="15325" y="1227"/>
                    <a:pt x="15413" y="1138"/>
                    <a:pt x="15413" y="1045"/>
                  </a:cubicBezTo>
                  <a:cubicBezTo>
                    <a:pt x="15413" y="468"/>
                    <a:pt x="11963" y="1"/>
                    <a:pt x="77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0"/>
            <p:cNvSpPr/>
            <p:nvPr/>
          </p:nvSpPr>
          <p:spPr>
            <a:xfrm>
              <a:off x="1653864" y="3740812"/>
              <a:ext cx="573981" cy="480955"/>
            </a:xfrm>
            <a:custGeom>
              <a:avLst/>
              <a:gdLst/>
              <a:ahLst/>
              <a:cxnLst/>
              <a:rect l="l" t="t" r="r" b="b"/>
              <a:pathLst>
                <a:path w="15592" h="13065" extrusionOk="0">
                  <a:moveTo>
                    <a:pt x="15491" y="1"/>
                  </a:moveTo>
                  <a:cubicBezTo>
                    <a:pt x="15491" y="1"/>
                    <a:pt x="15353" y="234"/>
                    <a:pt x="14860" y="349"/>
                  </a:cubicBezTo>
                  <a:lnTo>
                    <a:pt x="14860" y="7625"/>
                  </a:lnTo>
                  <a:cubicBezTo>
                    <a:pt x="14860" y="9620"/>
                    <a:pt x="13243" y="11237"/>
                    <a:pt x="11247" y="11237"/>
                  </a:cubicBezTo>
                  <a:lnTo>
                    <a:pt x="2970" y="11237"/>
                  </a:lnTo>
                  <a:cubicBezTo>
                    <a:pt x="1739" y="11237"/>
                    <a:pt x="652" y="10620"/>
                    <a:pt x="1" y="9679"/>
                  </a:cubicBezTo>
                  <a:lnTo>
                    <a:pt x="1" y="9679"/>
                  </a:lnTo>
                  <a:cubicBezTo>
                    <a:pt x="118" y="11567"/>
                    <a:pt x="1683" y="13064"/>
                    <a:pt x="3602" y="13064"/>
                  </a:cubicBezTo>
                  <a:lnTo>
                    <a:pt x="11878" y="13064"/>
                  </a:lnTo>
                  <a:cubicBezTo>
                    <a:pt x="13873" y="13064"/>
                    <a:pt x="15560" y="11539"/>
                    <a:pt x="15591" y="9440"/>
                  </a:cubicBezTo>
                  <a:lnTo>
                    <a:pt x="1549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9" name="Google Shape;569;p30"/>
            <p:cNvGrpSpPr/>
            <p:nvPr/>
          </p:nvGrpSpPr>
          <p:grpSpPr>
            <a:xfrm>
              <a:off x="1385793" y="2639627"/>
              <a:ext cx="1146310" cy="1099928"/>
              <a:chOff x="1385793" y="658427"/>
              <a:chExt cx="1146310" cy="1099928"/>
            </a:xfrm>
          </p:grpSpPr>
          <p:sp>
            <p:nvSpPr>
              <p:cNvPr id="570" name="Google Shape;570;p30"/>
              <p:cNvSpPr/>
              <p:nvPr/>
            </p:nvSpPr>
            <p:spPr>
              <a:xfrm>
                <a:off x="1948294" y="1467096"/>
                <a:ext cx="85295" cy="131605"/>
              </a:xfrm>
              <a:custGeom>
                <a:avLst/>
                <a:gdLst/>
                <a:ahLst/>
                <a:cxnLst/>
                <a:rect l="l" t="t" r="r" b="b"/>
                <a:pathLst>
                  <a:path w="2317" h="3575" extrusionOk="0">
                    <a:moveTo>
                      <a:pt x="2199" y="0"/>
                    </a:moveTo>
                    <a:cubicBezTo>
                      <a:pt x="1419" y="700"/>
                      <a:pt x="113" y="2806"/>
                      <a:pt x="113" y="2806"/>
                    </a:cubicBezTo>
                    <a:lnTo>
                      <a:pt x="1" y="2754"/>
                    </a:lnTo>
                    <a:lnTo>
                      <a:pt x="1" y="2754"/>
                    </a:lnTo>
                    <a:lnTo>
                      <a:pt x="38" y="3048"/>
                    </a:lnTo>
                    <a:lnTo>
                      <a:pt x="56" y="3574"/>
                    </a:lnTo>
                    <a:cubicBezTo>
                      <a:pt x="595" y="2200"/>
                      <a:pt x="2316" y="401"/>
                      <a:pt x="2316" y="401"/>
                    </a:cubicBezTo>
                    <a:lnTo>
                      <a:pt x="219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0"/>
              <p:cNvSpPr/>
              <p:nvPr/>
            </p:nvSpPr>
            <p:spPr>
              <a:xfrm>
                <a:off x="1948294" y="1467096"/>
                <a:ext cx="85295" cy="131605"/>
              </a:xfrm>
              <a:custGeom>
                <a:avLst/>
                <a:gdLst/>
                <a:ahLst/>
                <a:cxnLst/>
                <a:rect l="l" t="t" r="r" b="b"/>
                <a:pathLst>
                  <a:path w="2317" h="3575" extrusionOk="0">
                    <a:moveTo>
                      <a:pt x="2199" y="0"/>
                    </a:moveTo>
                    <a:cubicBezTo>
                      <a:pt x="1419" y="700"/>
                      <a:pt x="113" y="2806"/>
                      <a:pt x="113" y="2806"/>
                    </a:cubicBezTo>
                    <a:lnTo>
                      <a:pt x="1" y="2754"/>
                    </a:lnTo>
                    <a:lnTo>
                      <a:pt x="1" y="2754"/>
                    </a:lnTo>
                    <a:lnTo>
                      <a:pt x="38" y="3048"/>
                    </a:lnTo>
                    <a:lnTo>
                      <a:pt x="56" y="3574"/>
                    </a:lnTo>
                    <a:cubicBezTo>
                      <a:pt x="595" y="2200"/>
                      <a:pt x="2316" y="401"/>
                      <a:pt x="2316" y="401"/>
                    </a:cubicBezTo>
                    <a:lnTo>
                      <a:pt x="2199"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0"/>
              <p:cNvSpPr/>
              <p:nvPr/>
            </p:nvSpPr>
            <p:spPr>
              <a:xfrm>
                <a:off x="1939827" y="1358682"/>
                <a:ext cx="97369" cy="135765"/>
              </a:xfrm>
              <a:custGeom>
                <a:avLst/>
                <a:gdLst/>
                <a:ahLst/>
                <a:cxnLst/>
                <a:rect l="l" t="t" r="r" b="b"/>
                <a:pathLst>
                  <a:path w="2645" h="3688" extrusionOk="0">
                    <a:moveTo>
                      <a:pt x="2645" y="1"/>
                    </a:moveTo>
                    <a:cubicBezTo>
                      <a:pt x="1791" y="108"/>
                      <a:pt x="352" y="2301"/>
                      <a:pt x="56" y="2768"/>
                    </a:cubicBezTo>
                    <a:cubicBezTo>
                      <a:pt x="21" y="2824"/>
                      <a:pt x="1" y="2854"/>
                      <a:pt x="1" y="2854"/>
                    </a:cubicBezTo>
                    <a:lnTo>
                      <a:pt x="232" y="3688"/>
                    </a:lnTo>
                    <a:cubicBezTo>
                      <a:pt x="1252" y="1109"/>
                      <a:pt x="2533" y="737"/>
                      <a:pt x="2533" y="737"/>
                    </a:cubicBezTo>
                    <a:lnTo>
                      <a:pt x="264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0"/>
              <p:cNvSpPr/>
              <p:nvPr/>
            </p:nvSpPr>
            <p:spPr>
              <a:xfrm>
                <a:off x="1939827" y="1358682"/>
                <a:ext cx="97369" cy="135765"/>
              </a:xfrm>
              <a:custGeom>
                <a:avLst/>
                <a:gdLst/>
                <a:ahLst/>
                <a:cxnLst/>
                <a:rect l="l" t="t" r="r" b="b"/>
                <a:pathLst>
                  <a:path w="2645" h="3688" extrusionOk="0">
                    <a:moveTo>
                      <a:pt x="2645" y="1"/>
                    </a:moveTo>
                    <a:cubicBezTo>
                      <a:pt x="1791" y="108"/>
                      <a:pt x="352" y="2301"/>
                      <a:pt x="56" y="2768"/>
                    </a:cubicBezTo>
                    <a:cubicBezTo>
                      <a:pt x="21" y="2824"/>
                      <a:pt x="1" y="2854"/>
                      <a:pt x="1" y="2854"/>
                    </a:cubicBezTo>
                    <a:lnTo>
                      <a:pt x="232" y="3688"/>
                    </a:lnTo>
                    <a:cubicBezTo>
                      <a:pt x="1252" y="1109"/>
                      <a:pt x="2533" y="737"/>
                      <a:pt x="2533" y="737"/>
                    </a:cubicBezTo>
                    <a:lnTo>
                      <a:pt x="2645"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0"/>
              <p:cNvSpPr/>
              <p:nvPr/>
            </p:nvSpPr>
            <p:spPr>
              <a:xfrm>
                <a:off x="1800048" y="1283915"/>
                <a:ext cx="126561" cy="134255"/>
              </a:xfrm>
              <a:custGeom>
                <a:avLst/>
                <a:gdLst/>
                <a:ahLst/>
                <a:cxnLst/>
                <a:rect l="l" t="t" r="r" b="b"/>
                <a:pathLst>
                  <a:path w="3438" h="3647" extrusionOk="0">
                    <a:moveTo>
                      <a:pt x="1" y="1"/>
                    </a:moveTo>
                    <a:cubicBezTo>
                      <a:pt x="1" y="1"/>
                      <a:pt x="1298" y="416"/>
                      <a:pt x="2099" y="1408"/>
                    </a:cubicBezTo>
                    <a:cubicBezTo>
                      <a:pt x="2902" y="2399"/>
                      <a:pt x="3313" y="3145"/>
                      <a:pt x="3393" y="3646"/>
                    </a:cubicBezTo>
                    <a:lnTo>
                      <a:pt x="3438" y="2439"/>
                    </a:lnTo>
                    <a:cubicBezTo>
                      <a:pt x="3438" y="2439"/>
                      <a:pt x="2083" y="226"/>
                      <a:pt x="648" y="121"/>
                    </a:cubicBez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0"/>
              <p:cNvSpPr/>
              <p:nvPr/>
            </p:nvSpPr>
            <p:spPr>
              <a:xfrm>
                <a:off x="1800048" y="1283915"/>
                <a:ext cx="126561" cy="134255"/>
              </a:xfrm>
              <a:custGeom>
                <a:avLst/>
                <a:gdLst/>
                <a:ahLst/>
                <a:cxnLst/>
                <a:rect l="l" t="t" r="r" b="b"/>
                <a:pathLst>
                  <a:path w="3438" h="3647" extrusionOk="0">
                    <a:moveTo>
                      <a:pt x="1" y="1"/>
                    </a:moveTo>
                    <a:cubicBezTo>
                      <a:pt x="1" y="1"/>
                      <a:pt x="1298" y="416"/>
                      <a:pt x="2099" y="1408"/>
                    </a:cubicBezTo>
                    <a:cubicBezTo>
                      <a:pt x="2902" y="2399"/>
                      <a:pt x="3313" y="3145"/>
                      <a:pt x="3393" y="3646"/>
                    </a:cubicBezTo>
                    <a:lnTo>
                      <a:pt x="3438" y="2439"/>
                    </a:lnTo>
                    <a:cubicBezTo>
                      <a:pt x="3438" y="2439"/>
                      <a:pt x="2083" y="226"/>
                      <a:pt x="648" y="121"/>
                    </a:cubicBezTo>
                    <a:lnTo>
                      <a:pt x="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0"/>
              <p:cNvSpPr/>
              <p:nvPr/>
            </p:nvSpPr>
            <p:spPr>
              <a:xfrm>
                <a:off x="1825560" y="1183674"/>
                <a:ext cx="113419" cy="158846"/>
              </a:xfrm>
              <a:custGeom>
                <a:avLst/>
                <a:gdLst/>
                <a:ahLst/>
                <a:cxnLst/>
                <a:rect l="l" t="t" r="r" b="b"/>
                <a:pathLst>
                  <a:path w="3081" h="4315" extrusionOk="0">
                    <a:moveTo>
                      <a:pt x="746" y="1"/>
                    </a:moveTo>
                    <a:lnTo>
                      <a:pt x="1" y="238"/>
                    </a:lnTo>
                    <a:lnTo>
                      <a:pt x="1149" y="1269"/>
                    </a:lnTo>
                    <a:lnTo>
                      <a:pt x="2735" y="4315"/>
                    </a:lnTo>
                    <a:cubicBezTo>
                      <a:pt x="2735" y="4315"/>
                      <a:pt x="3080" y="3772"/>
                      <a:pt x="2973" y="3634"/>
                    </a:cubicBezTo>
                    <a:cubicBezTo>
                      <a:pt x="2868" y="3495"/>
                      <a:pt x="746" y="1"/>
                      <a:pt x="7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0"/>
              <p:cNvSpPr/>
              <p:nvPr/>
            </p:nvSpPr>
            <p:spPr>
              <a:xfrm>
                <a:off x="1825560" y="1183674"/>
                <a:ext cx="113419" cy="158846"/>
              </a:xfrm>
              <a:custGeom>
                <a:avLst/>
                <a:gdLst/>
                <a:ahLst/>
                <a:cxnLst/>
                <a:rect l="l" t="t" r="r" b="b"/>
                <a:pathLst>
                  <a:path w="3081" h="4315" extrusionOk="0">
                    <a:moveTo>
                      <a:pt x="746" y="1"/>
                    </a:moveTo>
                    <a:lnTo>
                      <a:pt x="1" y="238"/>
                    </a:lnTo>
                    <a:lnTo>
                      <a:pt x="1149" y="1269"/>
                    </a:lnTo>
                    <a:lnTo>
                      <a:pt x="2735" y="4315"/>
                    </a:lnTo>
                    <a:cubicBezTo>
                      <a:pt x="2735" y="4315"/>
                      <a:pt x="3080" y="3772"/>
                      <a:pt x="2973" y="3634"/>
                    </a:cubicBezTo>
                    <a:cubicBezTo>
                      <a:pt x="2868" y="3495"/>
                      <a:pt x="746" y="1"/>
                      <a:pt x="746"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0"/>
              <p:cNvSpPr/>
              <p:nvPr/>
            </p:nvSpPr>
            <p:spPr>
              <a:xfrm>
                <a:off x="1816835" y="1435584"/>
                <a:ext cx="118978" cy="113014"/>
              </a:xfrm>
              <a:custGeom>
                <a:avLst/>
                <a:gdLst/>
                <a:ahLst/>
                <a:cxnLst/>
                <a:rect l="l" t="t" r="r" b="b"/>
                <a:pathLst>
                  <a:path w="3232" h="3070" extrusionOk="0">
                    <a:moveTo>
                      <a:pt x="468" y="0"/>
                    </a:moveTo>
                    <a:lnTo>
                      <a:pt x="0" y="25"/>
                    </a:lnTo>
                    <a:cubicBezTo>
                      <a:pt x="0" y="25"/>
                      <a:pt x="2486" y="2253"/>
                      <a:pt x="2800" y="2796"/>
                    </a:cubicBezTo>
                    <a:cubicBezTo>
                      <a:pt x="2920" y="3003"/>
                      <a:pt x="3010" y="3069"/>
                      <a:pt x="3076" y="3069"/>
                    </a:cubicBezTo>
                    <a:cubicBezTo>
                      <a:pt x="3190" y="3069"/>
                      <a:pt x="3232" y="2872"/>
                      <a:pt x="3232" y="2872"/>
                    </a:cubicBezTo>
                    <a:lnTo>
                      <a:pt x="3226" y="2346"/>
                    </a:lnTo>
                    <a:cubicBezTo>
                      <a:pt x="3226" y="2346"/>
                      <a:pt x="1059" y="292"/>
                      <a:pt x="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0"/>
              <p:cNvSpPr/>
              <p:nvPr/>
            </p:nvSpPr>
            <p:spPr>
              <a:xfrm>
                <a:off x="1816835" y="1435584"/>
                <a:ext cx="118978" cy="113014"/>
              </a:xfrm>
              <a:custGeom>
                <a:avLst/>
                <a:gdLst/>
                <a:ahLst/>
                <a:cxnLst/>
                <a:rect l="l" t="t" r="r" b="b"/>
                <a:pathLst>
                  <a:path w="3232" h="3070" extrusionOk="0">
                    <a:moveTo>
                      <a:pt x="468" y="0"/>
                    </a:moveTo>
                    <a:lnTo>
                      <a:pt x="0" y="25"/>
                    </a:lnTo>
                    <a:cubicBezTo>
                      <a:pt x="0" y="25"/>
                      <a:pt x="2486" y="2253"/>
                      <a:pt x="2800" y="2796"/>
                    </a:cubicBezTo>
                    <a:cubicBezTo>
                      <a:pt x="2920" y="3003"/>
                      <a:pt x="3010" y="3069"/>
                      <a:pt x="3076" y="3069"/>
                    </a:cubicBezTo>
                    <a:cubicBezTo>
                      <a:pt x="3190" y="3069"/>
                      <a:pt x="3232" y="2872"/>
                      <a:pt x="3232" y="2872"/>
                    </a:cubicBezTo>
                    <a:lnTo>
                      <a:pt x="3226" y="2346"/>
                    </a:lnTo>
                    <a:cubicBezTo>
                      <a:pt x="3226" y="2346"/>
                      <a:pt x="1059" y="292"/>
                      <a:pt x="468"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0"/>
              <p:cNvSpPr/>
              <p:nvPr/>
            </p:nvSpPr>
            <p:spPr>
              <a:xfrm>
                <a:off x="1404641" y="1147303"/>
                <a:ext cx="437664" cy="146992"/>
              </a:xfrm>
              <a:custGeom>
                <a:avLst/>
                <a:gdLst/>
                <a:ahLst/>
                <a:cxnLst/>
                <a:rect l="l" t="t" r="r" b="b"/>
                <a:pathLst>
                  <a:path w="11889" h="3993" extrusionOk="0">
                    <a:moveTo>
                      <a:pt x="4897" y="0"/>
                    </a:moveTo>
                    <a:cubicBezTo>
                      <a:pt x="4193" y="0"/>
                      <a:pt x="3509" y="34"/>
                      <a:pt x="2931" y="93"/>
                    </a:cubicBezTo>
                    <a:cubicBezTo>
                      <a:pt x="1271" y="263"/>
                      <a:pt x="1" y="1087"/>
                      <a:pt x="1" y="1087"/>
                    </a:cubicBezTo>
                    <a:lnTo>
                      <a:pt x="4911" y="1725"/>
                    </a:lnTo>
                    <a:lnTo>
                      <a:pt x="11757" y="3976"/>
                    </a:lnTo>
                    <a:cubicBezTo>
                      <a:pt x="11757" y="3976"/>
                      <a:pt x="11771" y="3993"/>
                      <a:pt x="11788" y="3993"/>
                    </a:cubicBezTo>
                    <a:cubicBezTo>
                      <a:pt x="11829" y="3993"/>
                      <a:pt x="11889" y="3881"/>
                      <a:pt x="11779" y="3087"/>
                    </a:cubicBezTo>
                    <a:cubicBezTo>
                      <a:pt x="11627" y="1983"/>
                      <a:pt x="9886" y="865"/>
                      <a:pt x="8506" y="413"/>
                    </a:cubicBezTo>
                    <a:cubicBezTo>
                      <a:pt x="7606" y="119"/>
                      <a:pt x="6216" y="0"/>
                      <a:pt x="48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0"/>
              <p:cNvSpPr/>
              <p:nvPr/>
            </p:nvSpPr>
            <p:spPr>
              <a:xfrm>
                <a:off x="1599602" y="960146"/>
                <a:ext cx="202910" cy="137237"/>
              </a:xfrm>
              <a:custGeom>
                <a:avLst/>
                <a:gdLst/>
                <a:ahLst/>
                <a:cxnLst/>
                <a:rect l="l" t="t" r="r" b="b"/>
                <a:pathLst>
                  <a:path w="5512" h="3728" extrusionOk="0">
                    <a:moveTo>
                      <a:pt x="1252" y="0"/>
                    </a:moveTo>
                    <a:cubicBezTo>
                      <a:pt x="456" y="0"/>
                      <a:pt x="0" y="947"/>
                      <a:pt x="0" y="947"/>
                    </a:cubicBezTo>
                    <a:lnTo>
                      <a:pt x="5511" y="3727"/>
                    </a:lnTo>
                    <a:cubicBezTo>
                      <a:pt x="5317" y="3582"/>
                      <a:pt x="3079" y="910"/>
                      <a:pt x="1892" y="196"/>
                    </a:cubicBezTo>
                    <a:cubicBezTo>
                      <a:pt x="1659" y="57"/>
                      <a:pt x="1445" y="0"/>
                      <a:pt x="12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0"/>
              <p:cNvSpPr/>
              <p:nvPr/>
            </p:nvSpPr>
            <p:spPr>
              <a:xfrm>
                <a:off x="1986910" y="1143658"/>
                <a:ext cx="369966" cy="294206"/>
              </a:xfrm>
              <a:custGeom>
                <a:avLst/>
                <a:gdLst/>
                <a:ahLst/>
                <a:cxnLst/>
                <a:rect l="l" t="t" r="r" b="b"/>
                <a:pathLst>
                  <a:path w="10050" h="7992" extrusionOk="0">
                    <a:moveTo>
                      <a:pt x="7203" y="1"/>
                    </a:moveTo>
                    <a:cubicBezTo>
                      <a:pt x="7124" y="1"/>
                      <a:pt x="7044" y="2"/>
                      <a:pt x="6961" y="5"/>
                    </a:cubicBezTo>
                    <a:cubicBezTo>
                      <a:pt x="4550" y="91"/>
                      <a:pt x="1332" y="2829"/>
                      <a:pt x="666" y="4158"/>
                    </a:cubicBezTo>
                    <a:cubicBezTo>
                      <a:pt x="0" y="5486"/>
                      <a:pt x="166" y="7992"/>
                      <a:pt x="166" y="7992"/>
                    </a:cubicBezTo>
                    <a:cubicBezTo>
                      <a:pt x="166" y="7992"/>
                      <a:pt x="5923" y="4936"/>
                      <a:pt x="5993" y="4876"/>
                    </a:cubicBezTo>
                    <a:cubicBezTo>
                      <a:pt x="6063" y="4815"/>
                      <a:pt x="10050" y="1128"/>
                      <a:pt x="10050" y="1128"/>
                    </a:cubicBezTo>
                    <a:cubicBezTo>
                      <a:pt x="10050" y="1128"/>
                      <a:pt x="9418" y="1"/>
                      <a:pt x="7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0"/>
              <p:cNvSpPr/>
              <p:nvPr/>
            </p:nvSpPr>
            <p:spPr>
              <a:xfrm>
                <a:off x="1948662" y="1107324"/>
                <a:ext cx="64054" cy="101529"/>
              </a:xfrm>
              <a:custGeom>
                <a:avLst/>
                <a:gdLst/>
                <a:ahLst/>
                <a:cxnLst/>
                <a:rect l="l" t="t" r="r" b="b"/>
                <a:pathLst>
                  <a:path w="1740" h="2758" extrusionOk="0">
                    <a:moveTo>
                      <a:pt x="1126" y="1"/>
                    </a:moveTo>
                    <a:lnTo>
                      <a:pt x="1" y="2425"/>
                    </a:lnTo>
                    <a:lnTo>
                      <a:pt x="152" y="2758"/>
                    </a:lnTo>
                    <a:lnTo>
                      <a:pt x="1739" y="191"/>
                    </a:lnTo>
                    <a:lnTo>
                      <a:pt x="112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0"/>
              <p:cNvSpPr/>
              <p:nvPr/>
            </p:nvSpPr>
            <p:spPr>
              <a:xfrm>
                <a:off x="1996297" y="658427"/>
                <a:ext cx="313642" cy="437590"/>
              </a:xfrm>
              <a:custGeom>
                <a:avLst/>
                <a:gdLst/>
                <a:ahLst/>
                <a:cxnLst/>
                <a:rect l="l" t="t" r="r" b="b"/>
                <a:pathLst>
                  <a:path w="8520" h="11887" extrusionOk="0">
                    <a:moveTo>
                      <a:pt x="7920" y="1"/>
                    </a:moveTo>
                    <a:cubicBezTo>
                      <a:pt x="7917" y="1"/>
                      <a:pt x="7915" y="1"/>
                      <a:pt x="7912" y="1"/>
                    </a:cubicBezTo>
                    <a:cubicBezTo>
                      <a:pt x="7296" y="44"/>
                      <a:pt x="5659" y="1498"/>
                      <a:pt x="3494" y="3898"/>
                    </a:cubicBezTo>
                    <a:cubicBezTo>
                      <a:pt x="1328" y="6298"/>
                      <a:pt x="1" y="11886"/>
                      <a:pt x="1" y="11886"/>
                    </a:cubicBezTo>
                    <a:cubicBezTo>
                      <a:pt x="1" y="11886"/>
                      <a:pt x="3334" y="8783"/>
                      <a:pt x="5445" y="6818"/>
                    </a:cubicBezTo>
                    <a:cubicBezTo>
                      <a:pt x="7548" y="4859"/>
                      <a:pt x="8519" y="1"/>
                      <a:pt x="79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0"/>
              <p:cNvSpPr/>
              <p:nvPr/>
            </p:nvSpPr>
            <p:spPr>
              <a:xfrm>
                <a:off x="2025490" y="937101"/>
                <a:ext cx="506614" cy="330613"/>
              </a:xfrm>
              <a:custGeom>
                <a:avLst/>
                <a:gdLst/>
                <a:ahLst/>
                <a:cxnLst/>
                <a:rect l="l" t="t" r="r" b="b"/>
                <a:pathLst>
                  <a:path w="13762" h="8981" extrusionOk="0">
                    <a:moveTo>
                      <a:pt x="10290" y="1"/>
                    </a:moveTo>
                    <a:cubicBezTo>
                      <a:pt x="9368" y="1"/>
                      <a:pt x="8439" y="128"/>
                      <a:pt x="7676" y="365"/>
                    </a:cubicBezTo>
                    <a:cubicBezTo>
                      <a:pt x="5796" y="949"/>
                      <a:pt x="3189" y="1896"/>
                      <a:pt x="1595" y="3659"/>
                    </a:cubicBezTo>
                    <a:cubicBezTo>
                      <a:pt x="1" y="5423"/>
                      <a:pt x="485" y="8980"/>
                      <a:pt x="485" y="8980"/>
                    </a:cubicBezTo>
                    <a:cubicBezTo>
                      <a:pt x="858" y="8066"/>
                      <a:pt x="3826" y="6337"/>
                      <a:pt x="3826" y="6337"/>
                    </a:cubicBezTo>
                    <a:lnTo>
                      <a:pt x="13761" y="876"/>
                    </a:lnTo>
                    <a:cubicBezTo>
                      <a:pt x="12974" y="273"/>
                      <a:pt x="11639" y="1"/>
                      <a:pt x="102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0"/>
              <p:cNvSpPr/>
              <p:nvPr/>
            </p:nvSpPr>
            <p:spPr>
              <a:xfrm>
                <a:off x="1467334" y="1228880"/>
                <a:ext cx="373721" cy="192235"/>
              </a:xfrm>
              <a:custGeom>
                <a:avLst/>
                <a:gdLst/>
                <a:ahLst/>
                <a:cxnLst/>
                <a:rect l="l" t="t" r="r" b="b"/>
                <a:pathLst>
                  <a:path w="10152" h="5222" extrusionOk="0">
                    <a:moveTo>
                      <a:pt x="1412" y="1"/>
                    </a:moveTo>
                    <a:cubicBezTo>
                      <a:pt x="534" y="1"/>
                      <a:pt x="1" y="104"/>
                      <a:pt x="1" y="104"/>
                    </a:cubicBezTo>
                    <a:lnTo>
                      <a:pt x="3893" y="1701"/>
                    </a:lnTo>
                    <a:lnTo>
                      <a:pt x="10152" y="5221"/>
                    </a:lnTo>
                    <a:cubicBezTo>
                      <a:pt x="9829" y="3653"/>
                      <a:pt x="7932" y="1487"/>
                      <a:pt x="5083" y="579"/>
                    </a:cubicBezTo>
                    <a:cubicBezTo>
                      <a:pt x="3626" y="114"/>
                      <a:pt x="2331" y="1"/>
                      <a:pt x="14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0"/>
              <p:cNvSpPr/>
              <p:nvPr/>
            </p:nvSpPr>
            <p:spPr>
              <a:xfrm>
                <a:off x="1385793" y="1169133"/>
                <a:ext cx="451689" cy="124537"/>
              </a:xfrm>
              <a:custGeom>
                <a:avLst/>
                <a:gdLst/>
                <a:ahLst/>
                <a:cxnLst/>
                <a:rect l="l" t="t" r="r" b="b"/>
                <a:pathLst>
                  <a:path w="12270" h="3383" extrusionOk="0">
                    <a:moveTo>
                      <a:pt x="2089" y="0"/>
                    </a:moveTo>
                    <a:cubicBezTo>
                      <a:pt x="1040" y="0"/>
                      <a:pt x="544" y="169"/>
                      <a:pt x="367" y="294"/>
                    </a:cubicBezTo>
                    <a:cubicBezTo>
                      <a:pt x="106" y="480"/>
                      <a:pt x="0" y="924"/>
                      <a:pt x="0" y="924"/>
                    </a:cubicBezTo>
                    <a:cubicBezTo>
                      <a:pt x="80" y="861"/>
                      <a:pt x="245" y="826"/>
                      <a:pt x="474" y="826"/>
                    </a:cubicBezTo>
                    <a:cubicBezTo>
                      <a:pt x="781" y="826"/>
                      <a:pt x="1202" y="889"/>
                      <a:pt x="1683" y="1033"/>
                    </a:cubicBezTo>
                    <a:cubicBezTo>
                      <a:pt x="2526" y="1284"/>
                      <a:pt x="6547" y="1899"/>
                      <a:pt x="8090" y="2333"/>
                    </a:cubicBezTo>
                    <a:cubicBezTo>
                      <a:pt x="9415" y="2706"/>
                      <a:pt x="11549" y="3213"/>
                      <a:pt x="12123" y="3349"/>
                    </a:cubicBezTo>
                    <a:lnTo>
                      <a:pt x="12123" y="3349"/>
                    </a:lnTo>
                    <a:cubicBezTo>
                      <a:pt x="11504" y="3153"/>
                      <a:pt x="10186" y="2238"/>
                      <a:pt x="8795" y="1466"/>
                    </a:cubicBezTo>
                    <a:cubicBezTo>
                      <a:pt x="7283" y="626"/>
                      <a:pt x="6377" y="443"/>
                      <a:pt x="3980" y="137"/>
                    </a:cubicBezTo>
                    <a:cubicBezTo>
                      <a:pt x="3208" y="39"/>
                      <a:pt x="2586" y="0"/>
                      <a:pt x="2089" y="0"/>
                    </a:cubicBezTo>
                    <a:close/>
                    <a:moveTo>
                      <a:pt x="12123" y="3349"/>
                    </a:moveTo>
                    <a:cubicBezTo>
                      <a:pt x="12177" y="3366"/>
                      <a:pt x="12226" y="3377"/>
                      <a:pt x="12269" y="3383"/>
                    </a:cubicBezTo>
                    <a:cubicBezTo>
                      <a:pt x="12269" y="3383"/>
                      <a:pt x="12217" y="3371"/>
                      <a:pt x="12123" y="334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0"/>
              <p:cNvSpPr/>
              <p:nvPr/>
            </p:nvSpPr>
            <p:spPr>
              <a:xfrm>
                <a:off x="1603284" y="995781"/>
                <a:ext cx="344013" cy="244840"/>
              </a:xfrm>
              <a:custGeom>
                <a:avLst/>
                <a:gdLst/>
                <a:ahLst/>
                <a:cxnLst/>
                <a:rect l="l" t="t" r="r" b="b"/>
                <a:pathLst>
                  <a:path w="9345" h="6651" extrusionOk="0">
                    <a:moveTo>
                      <a:pt x="0" y="1"/>
                    </a:moveTo>
                    <a:cubicBezTo>
                      <a:pt x="0" y="1"/>
                      <a:pt x="265" y="181"/>
                      <a:pt x="555" y="392"/>
                    </a:cubicBezTo>
                    <a:cubicBezTo>
                      <a:pt x="846" y="602"/>
                      <a:pt x="7386" y="6651"/>
                      <a:pt x="7386" y="6651"/>
                    </a:cubicBezTo>
                    <a:cubicBezTo>
                      <a:pt x="7386" y="6651"/>
                      <a:pt x="7947" y="6546"/>
                      <a:pt x="8291" y="6439"/>
                    </a:cubicBezTo>
                    <a:cubicBezTo>
                      <a:pt x="8634" y="6333"/>
                      <a:pt x="9344" y="5788"/>
                      <a:pt x="8896" y="4545"/>
                    </a:cubicBezTo>
                    <a:cubicBezTo>
                      <a:pt x="8447" y="3302"/>
                      <a:pt x="6356" y="2012"/>
                      <a:pt x="4364" y="1137"/>
                    </a:cubicBezTo>
                    <a:cubicBezTo>
                      <a:pt x="2372" y="262"/>
                      <a:pt x="1"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0"/>
              <p:cNvSpPr/>
              <p:nvPr/>
            </p:nvSpPr>
            <p:spPr>
              <a:xfrm>
                <a:off x="1949729" y="1154702"/>
                <a:ext cx="461224" cy="342577"/>
              </a:xfrm>
              <a:custGeom>
                <a:avLst/>
                <a:gdLst/>
                <a:ahLst/>
                <a:cxnLst/>
                <a:rect l="l" t="t" r="r" b="b"/>
                <a:pathLst>
                  <a:path w="12529" h="9306" extrusionOk="0">
                    <a:moveTo>
                      <a:pt x="9357" y="0"/>
                    </a:moveTo>
                    <a:cubicBezTo>
                      <a:pt x="9144" y="0"/>
                      <a:pt x="8908" y="12"/>
                      <a:pt x="8647" y="39"/>
                    </a:cubicBezTo>
                    <a:cubicBezTo>
                      <a:pt x="6443" y="271"/>
                      <a:pt x="4504" y="1966"/>
                      <a:pt x="2252" y="4643"/>
                    </a:cubicBezTo>
                    <a:cubicBezTo>
                      <a:pt x="0" y="7322"/>
                      <a:pt x="1714" y="9306"/>
                      <a:pt x="1714" y="9306"/>
                    </a:cubicBezTo>
                    <a:cubicBezTo>
                      <a:pt x="1714" y="9306"/>
                      <a:pt x="5646" y="5789"/>
                      <a:pt x="7667" y="4165"/>
                    </a:cubicBezTo>
                    <a:cubicBezTo>
                      <a:pt x="9688" y="2542"/>
                      <a:pt x="12528" y="192"/>
                      <a:pt x="12528" y="192"/>
                    </a:cubicBezTo>
                    <a:lnTo>
                      <a:pt x="12528" y="192"/>
                    </a:lnTo>
                    <a:cubicBezTo>
                      <a:pt x="12219" y="310"/>
                      <a:pt x="11964" y="353"/>
                      <a:pt x="11727" y="353"/>
                    </a:cubicBezTo>
                    <a:cubicBezTo>
                      <a:pt x="11052" y="353"/>
                      <a:pt x="10530" y="0"/>
                      <a:pt x="93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0"/>
              <p:cNvSpPr/>
              <p:nvPr/>
            </p:nvSpPr>
            <p:spPr>
              <a:xfrm>
                <a:off x="1910892" y="1288222"/>
                <a:ext cx="99762" cy="470132"/>
              </a:xfrm>
              <a:custGeom>
                <a:avLst/>
                <a:gdLst/>
                <a:ahLst/>
                <a:cxnLst/>
                <a:rect l="l" t="t" r="r" b="b"/>
                <a:pathLst>
                  <a:path w="2710" h="12771" extrusionOk="0">
                    <a:moveTo>
                      <a:pt x="1369" y="1"/>
                    </a:moveTo>
                    <a:lnTo>
                      <a:pt x="1" y="468"/>
                    </a:lnTo>
                    <a:cubicBezTo>
                      <a:pt x="1" y="468"/>
                      <a:pt x="374" y="4935"/>
                      <a:pt x="418" y="7627"/>
                    </a:cubicBezTo>
                    <a:cubicBezTo>
                      <a:pt x="445" y="9310"/>
                      <a:pt x="411" y="11113"/>
                      <a:pt x="381" y="12770"/>
                    </a:cubicBezTo>
                    <a:lnTo>
                      <a:pt x="1288" y="12770"/>
                    </a:lnTo>
                    <a:cubicBezTo>
                      <a:pt x="1288" y="12769"/>
                      <a:pt x="1288" y="12766"/>
                      <a:pt x="1288" y="12764"/>
                    </a:cubicBezTo>
                    <a:cubicBezTo>
                      <a:pt x="1222" y="12169"/>
                      <a:pt x="1191" y="12299"/>
                      <a:pt x="1198" y="11599"/>
                    </a:cubicBezTo>
                    <a:cubicBezTo>
                      <a:pt x="1205" y="10900"/>
                      <a:pt x="1257" y="11100"/>
                      <a:pt x="1149" y="10480"/>
                    </a:cubicBezTo>
                    <a:cubicBezTo>
                      <a:pt x="1041" y="9860"/>
                      <a:pt x="1215" y="7277"/>
                      <a:pt x="1158" y="6268"/>
                    </a:cubicBezTo>
                    <a:cubicBezTo>
                      <a:pt x="1101" y="5258"/>
                      <a:pt x="990" y="3996"/>
                      <a:pt x="1094" y="3172"/>
                    </a:cubicBezTo>
                    <a:cubicBezTo>
                      <a:pt x="1198" y="2349"/>
                      <a:pt x="2709" y="819"/>
                      <a:pt x="2709" y="819"/>
                    </a:cubicBezTo>
                    <a:lnTo>
                      <a:pt x="136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0"/>
              <p:cNvSpPr/>
              <p:nvPr/>
            </p:nvSpPr>
            <p:spPr>
              <a:xfrm>
                <a:off x="1986910" y="1143658"/>
                <a:ext cx="369966" cy="294206"/>
              </a:xfrm>
              <a:custGeom>
                <a:avLst/>
                <a:gdLst/>
                <a:ahLst/>
                <a:cxnLst/>
                <a:rect l="l" t="t" r="r" b="b"/>
                <a:pathLst>
                  <a:path w="10050" h="7992" extrusionOk="0">
                    <a:moveTo>
                      <a:pt x="7203" y="1"/>
                    </a:moveTo>
                    <a:cubicBezTo>
                      <a:pt x="7124" y="1"/>
                      <a:pt x="7044" y="2"/>
                      <a:pt x="6961" y="5"/>
                    </a:cubicBezTo>
                    <a:cubicBezTo>
                      <a:pt x="4550" y="91"/>
                      <a:pt x="1332" y="2829"/>
                      <a:pt x="666" y="4158"/>
                    </a:cubicBezTo>
                    <a:cubicBezTo>
                      <a:pt x="0" y="5486"/>
                      <a:pt x="166" y="7992"/>
                      <a:pt x="166" y="7992"/>
                    </a:cubicBezTo>
                    <a:cubicBezTo>
                      <a:pt x="166" y="7992"/>
                      <a:pt x="5923" y="4936"/>
                      <a:pt x="5993" y="4876"/>
                    </a:cubicBezTo>
                    <a:cubicBezTo>
                      <a:pt x="6063" y="4815"/>
                      <a:pt x="10050" y="1128"/>
                      <a:pt x="10050" y="1128"/>
                    </a:cubicBezTo>
                    <a:cubicBezTo>
                      <a:pt x="10050" y="1128"/>
                      <a:pt x="9418" y="1"/>
                      <a:pt x="7203"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0"/>
              <p:cNvSpPr/>
              <p:nvPr/>
            </p:nvSpPr>
            <p:spPr>
              <a:xfrm>
                <a:off x="1948662" y="1107324"/>
                <a:ext cx="64054" cy="101529"/>
              </a:xfrm>
              <a:custGeom>
                <a:avLst/>
                <a:gdLst/>
                <a:ahLst/>
                <a:cxnLst/>
                <a:rect l="l" t="t" r="r" b="b"/>
                <a:pathLst>
                  <a:path w="1740" h="2758" extrusionOk="0">
                    <a:moveTo>
                      <a:pt x="1126" y="1"/>
                    </a:moveTo>
                    <a:lnTo>
                      <a:pt x="1" y="2425"/>
                    </a:lnTo>
                    <a:lnTo>
                      <a:pt x="152" y="2758"/>
                    </a:lnTo>
                    <a:lnTo>
                      <a:pt x="1739" y="191"/>
                    </a:lnTo>
                    <a:lnTo>
                      <a:pt x="1126"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0"/>
              <p:cNvSpPr/>
              <p:nvPr/>
            </p:nvSpPr>
            <p:spPr>
              <a:xfrm>
                <a:off x="1996297" y="658427"/>
                <a:ext cx="313642" cy="437590"/>
              </a:xfrm>
              <a:custGeom>
                <a:avLst/>
                <a:gdLst/>
                <a:ahLst/>
                <a:cxnLst/>
                <a:rect l="l" t="t" r="r" b="b"/>
                <a:pathLst>
                  <a:path w="8520" h="11887" extrusionOk="0">
                    <a:moveTo>
                      <a:pt x="7920" y="1"/>
                    </a:moveTo>
                    <a:cubicBezTo>
                      <a:pt x="7917" y="1"/>
                      <a:pt x="7915" y="1"/>
                      <a:pt x="7912" y="1"/>
                    </a:cubicBezTo>
                    <a:cubicBezTo>
                      <a:pt x="7296" y="44"/>
                      <a:pt x="5659" y="1498"/>
                      <a:pt x="3494" y="3898"/>
                    </a:cubicBezTo>
                    <a:cubicBezTo>
                      <a:pt x="1328" y="6298"/>
                      <a:pt x="1" y="11886"/>
                      <a:pt x="1" y="11886"/>
                    </a:cubicBezTo>
                    <a:cubicBezTo>
                      <a:pt x="1" y="11886"/>
                      <a:pt x="3334" y="8783"/>
                      <a:pt x="5445" y="6818"/>
                    </a:cubicBezTo>
                    <a:cubicBezTo>
                      <a:pt x="7548" y="4859"/>
                      <a:pt x="8519" y="1"/>
                      <a:pt x="792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0"/>
              <p:cNvSpPr/>
              <p:nvPr/>
            </p:nvSpPr>
            <p:spPr>
              <a:xfrm>
                <a:off x="2025490" y="937101"/>
                <a:ext cx="506614" cy="330613"/>
              </a:xfrm>
              <a:custGeom>
                <a:avLst/>
                <a:gdLst/>
                <a:ahLst/>
                <a:cxnLst/>
                <a:rect l="l" t="t" r="r" b="b"/>
                <a:pathLst>
                  <a:path w="13762" h="8981" extrusionOk="0">
                    <a:moveTo>
                      <a:pt x="10290" y="1"/>
                    </a:moveTo>
                    <a:cubicBezTo>
                      <a:pt x="9368" y="1"/>
                      <a:pt x="8439" y="128"/>
                      <a:pt x="7676" y="365"/>
                    </a:cubicBezTo>
                    <a:cubicBezTo>
                      <a:pt x="5796" y="949"/>
                      <a:pt x="3189" y="1896"/>
                      <a:pt x="1595" y="3659"/>
                    </a:cubicBezTo>
                    <a:cubicBezTo>
                      <a:pt x="1" y="5423"/>
                      <a:pt x="485" y="8980"/>
                      <a:pt x="485" y="8980"/>
                    </a:cubicBezTo>
                    <a:cubicBezTo>
                      <a:pt x="858" y="8066"/>
                      <a:pt x="3826" y="6337"/>
                      <a:pt x="3826" y="6337"/>
                    </a:cubicBezTo>
                    <a:lnTo>
                      <a:pt x="13761" y="876"/>
                    </a:lnTo>
                    <a:cubicBezTo>
                      <a:pt x="12974" y="273"/>
                      <a:pt x="11639" y="1"/>
                      <a:pt x="1029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0"/>
              <p:cNvSpPr/>
              <p:nvPr/>
            </p:nvSpPr>
            <p:spPr>
              <a:xfrm>
                <a:off x="1467334" y="1228880"/>
                <a:ext cx="373721" cy="192235"/>
              </a:xfrm>
              <a:custGeom>
                <a:avLst/>
                <a:gdLst/>
                <a:ahLst/>
                <a:cxnLst/>
                <a:rect l="l" t="t" r="r" b="b"/>
                <a:pathLst>
                  <a:path w="10152" h="5222" extrusionOk="0">
                    <a:moveTo>
                      <a:pt x="1412" y="1"/>
                    </a:moveTo>
                    <a:cubicBezTo>
                      <a:pt x="534" y="1"/>
                      <a:pt x="1" y="104"/>
                      <a:pt x="1" y="104"/>
                    </a:cubicBezTo>
                    <a:lnTo>
                      <a:pt x="3893" y="1701"/>
                    </a:lnTo>
                    <a:lnTo>
                      <a:pt x="10152" y="5221"/>
                    </a:lnTo>
                    <a:cubicBezTo>
                      <a:pt x="9829" y="3653"/>
                      <a:pt x="7932" y="1487"/>
                      <a:pt x="5083" y="579"/>
                    </a:cubicBezTo>
                    <a:cubicBezTo>
                      <a:pt x="3626" y="114"/>
                      <a:pt x="2331" y="1"/>
                      <a:pt x="1412"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0"/>
              <p:cNvSpPr/>
              <p:nvPr/>
            </p:nvSpPr>
            <p:spPr>
              <a:xfrm>
                <a:off x="1385793" y="1169133"/>
                <a:ext cx="451689" cy="124537"/>
              </a:xfrm>
              <a:custGeom>
                <a:avLst/>
                <a:gdLst/>
                <a:ahLst/>
                <a:cxnLst/>
                <a:rect l="l" t="t" r="r" b="b"/>
                <a:pathLst>
                  <a:path w="12270" h="3383" extrusionOk="0">
                    <a:moveTo>
                      <a:pt x="2089" y="0"/>
                    </a:moveTo>
                    <a:cubicBezTo>
                      <a:pt x="1040" y="0"/>
                      <a:pt x="544" y="169"/>
                      <a:pt x="367" y="294"/>
                    </a:cubicBezTo>
                    <a:cubicBezTo>
                      <a:pt x="106" y="480"/>
                      <a:pt x="0" y="924"/>
                      <a:pt x="0" y="924"/>
                    </a:cubicBezTo>
                    <a:cubicBezTo>
                      <a:pt x="80" y="861"/>
                      <a:pt x="245" y="826"/>
                      <a:pt x="474" y="826"/>
                    </a:cubicBezTo>
                    <a:cubicBezTo>
                      <a:pt x="781" y="826"/>
                      <a:pt x="1202" y="889"/>
                      <a:pt x="1683" y="1033"/>
                    </a:cubicBezTo>
                    <a:cubicBezTo>
                      <a:pt x="2526" y="1284"/>
                      <a:pt x="6547" y="1899"/>
                      <a:pt x="8090" y="2333"/>
                    </a:cubicBezTo>
                    <a:cubicBezTo>
                      <a:pt x="9415" y="2706"/>
                      <a:pt x="11549" y="3213"/>
                      <a:pt x="12123" y="3349"/>
                    </a:cubicBezTo>
                    <a:lnTo>
                      <a:pt x="12123" y="3349"/>
                    </a:lnTo>
                    <a:cubicBezTo>
                      <a:pt x="11504" y="3153"/>
                      <a:pt x="10186" y="2238"/>
                      <a:pt x="8795" y="1466"/>
                    </a:cubicBezTo>
                    <a:cubicBezTo>
                      <a:pt x="7283" y="626"/>
                      <a:pt x="6377" y="443"/>
                      <a:pt x="3980" y="137"/>
                    </a:cubicBezTo>
                    <a:cubicBezTo>
                      <a:pt x="3208" y="39"/>
                      <a:pt x="2586" y="0"/>
                      <a:pt x="2089" y="0"/>
                    </a:cubicBezTo>
                    <a:close/>
                    <a:moveTo>
                      <a:pt x="12123" y="3349"/>
                    </a:moveTo>
                    <a:cubicBezTo>
                      <a:pt x="12177" y="3366"/>
                      <a:pt x="12226" y="3377"/>
                      <a:pt x="12269" y="3383"/>
                    </a:cubicBezTo>
                    <a:cubicBezTo>
                      <a:pt x="12269" y="3383"/>
                      <a:pt x="12217" y="3371"/>
                      <a:pt x="12123" y="3349"/>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0"/>
              <p:cNvSpPr/>
              <p:nvPr/>
            </p:nvSpPr>
            <p:spPr>
              <a:xfrm>
                <a:off x="1603284" y="995781"/>
                <a:ext cx="344013" cy="244840"/>
              </a:xfrm>
              <a:custGeom>
                <a:avLst/>
                <a:gdLst/>
                <a:ahLst/>
                <a:cxnLst/>
                <a:rect l="l" t="t" r="r" b="b"/>
                <a:pathLst>
                  <a:path w="9345" h="6651" extrusionOk="0">
                    <a:moveTo>
                      <a:pt x="0" y="1"/>
                    </a:moveTo>
                    <a:cubicBezTo>
                      <a:pt x="0" y="1"/>
                      <a:pt x="265" y="181"/>
                      <a:pt x="555" y="392"/>
                    </a:cubicBezTo>
                    <a:cubicBezTo>
                      <a:pt x="846" y="602"/>
                      <a:pt x="7386" y="6651"/>
                      <a:pt x="7386" y="6651"/>
                    </a:cubicBezTo>
                    <a:cubicBezTo>
                      <a:pt x="7386" y="6651"/>
                      <a:pt x="7947" y="6546"/>
                      <a:pt x="8291" y="6439"/>
                    </a:cubicBezTo>
                    <a:cubicBezTo>
                      <a:pt x="8634" y="6333"/>
                      <a:pt x="9344" y="5788"/>
                      <a:pt x="8896" y="4545"/>
                    </a:cubicBezTo>
                    <a:cubicBezTo>
                      <a:pt x="8447" y="3302"/>
                      <a:pt x="6356" y="2012"/>
                      <a:pt x="4364" y="1137"/>
                    </a:cubicBezTo>
                    <a:cubicBezTo>
                      <a:pt x="2372" y="262"/>
                      <a:pt x="1" y="1"/>
                      <a:pt x="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0"/>
              <p:cNvSpPr/>
              <p:nvPr/>
            </p:nvSpPr>
            <p:spPr>
              <a:xfrm>
                <a:off x="1949729" y="1154702"/>
                <a:ext cx="461224" cy="342577"/>
              </a:xfrm>
              <a:custGeom>
                <a:avLst/>
                <a:gdLst/>
                <a:ahLst/>
                <a:cxnLst/>
                <a:rect l="l" t="t" r="r" b="b"/>
                <a:pathLst>
                  <a:path w="12529" h="9306" extrusionOk="0">
                    <a:moveTo>
                      <a:pt x="9357" y="0"/>
                    </a:moveTo>
                    <a:cubicBezTo>
                      <a:pt x="9144" y="0"/>
                      <a:pt x="8908" y="12"/>
                      <a:pt x="8647" y="39"/>
                    </a:cubicBezTo>
                    <a:cubicBezTo>
                      <a:pt x="6443" y="271"/>
                      <a:pt x="4504" y="1966"/>
                      <a:pt x="2252" y="4643"/>
                    </a:cubicBezTo>
                    <a:cubicBezTo>
                      <a:pt x="0" y="7322"/>
                      <a:pt x="1714" y="9306"/>
                      <a:pt x="1714" y="9306"/>
                    </a:cubicBezTo>
                    <a:cubicBezTo>
                      <a:pt x="1714" y="9306"/>
                      <a:pt x="5646" y="5789"/>
                      <a:pt x="7667" y="4165"/>
                    </a:cubicBezTo>
                    <a:cubicBezTo>
                      <a:pt x="9688" y="2542"/>
                      <a:pt x="12528" y="192"/>
                      <a:pt x="12528" y="192"/>
                    </a:cubicBezTo>
                    <a:lnTo>
                      <a:pt x="12528" y="192"/>
                    </a:lnTo>
                    <a:cubicBezTo>
                      <a:pt x="12219" y="310"/>
                      <a:pt x="11964" y="353"/>
                      <a:pt x="11727" y="353"/>
                    </a:cubicBezTo>
                    <a:cubicBezTo>
                      <a:pt x="11052" y="353"/>
                      <a:pt x="10530" y="0"/>
                      <a:pt x="9357"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0"/>
              <p:cNvSpPr/>
              <p:nvPr/>
            </p:nvSpPr>
            <p:spPr>
              <a:xfrm>
                <a:off x="1910892" y="1288222"/>
                <a:ext cx="99762" cy="470132"/>
              </a:xfrm>
              <a:custGeom>
                <a:avLst/>
                <a:gdLst/>
                <a:ahLst/>
                <a:cxnLst/>
                <a:rect l="l" t="t" r="r" b="b"/>
                <a:pathLst>
                  <a:path w="2710" h="12771" extrusionOk="0">
                    <a:moveTo>
                      <a:pt x="1369" y="1"/>
                    </a:moveTo>
                    <a:lnTo>
                      <a:pt x="1" y="468"/>
                    </a:lnTo>
                    <a:cubicBezTo>
                      <a:pt x="1" y="468"/>
                      <a:pt x="374" y="4935"/>
                      <a:pt x="418" y="7627"/>
                    </a:cubicBezTo>
                    <a:cubicBezTo>
                      <a:pt x="445" y="9310"/>
                      <a:pt x="411" y="11113"/>
                      <a:pt x="381" y="12770"/>
                    </a:cubicBezTo>
                    <a:lnTo>
                      <a:pt x="1288" y="12770"/>
                    </a:lnTo>
                    <a:cubicBezTo>
                      <a:pt x="1288" y="12769"/>
                      <a:pt x="1288" y="12766"/>
                      <a:pt x="1288" y="12764"/>
                    </a:cubicBezTo>
                    <a:cubicBezTo>
                      <a:pt x="1222" y="12169"/>
                      <a:pt x="1191" y="12299"/>
                      <a:pt x="1198" y="11599"/>
                    </a:cubicBezTo>
                    <a:cubicBezTo>
                      <a:pt x="1205" y="10900"/>
                      <a:pt x="1257" y="11100"/>
                      <a:pt x="1149" y="10480"/>
                    </a:cubicBezTo>
                    <a:cubicBezTo>
                      <a:pt x="1041" y="9860"/>
                      <a:pt x="1215" y="7277"/>
                      <a:pt x="1158" y="6268"/>
                    </a:cubicBezTo>
                    <a:cubicBezTo>
                      <a:pt x="1101" y="5258"/>
                      <a:pt x="990" y="3996"/>
                      <a:pt x="1094" y="3172"/>
                    </a:cubicBezTo>
                    <a:cubicBezTo>
                      <a:pt x="1198" y="2349"/>
                      <a:pt x="2709" y="819"/>
                      <a:pt x="2709" y="819"/>
                    </a:cubicBezTo>
                    <a:lnTo>
                      <a:pt x="1369"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0"/>
              <p:cNvSpPr/>
              <p:nvPr/>
            </p:nvSpPr>
            <p:spPr>
              <a:xfrm>
                <a:off x="2023355" y="969349"/>
                <a:ext cx="508749" cy="329067"/>
              </a:xfrm>
              <a:custGeom>
                <a:avLst/>
                <a:gdLst/>
                <a:ahLst/>
                <a:cxnLst/>
                <a:rect l="l" t="t" r="r" b="b"/>
                <a:pathLst>
                  <a:path w="13820" h="8939" extrusionOk="0">
                    <a:moveTo>
                      <a:pt x="13819" y="0"/>
                    </a:moveTo>
                    <a:cubicBezTo>
                      <a:pt x="13819" y="1"/>
                      <a:pt x="4661" y="4403"/>
                      <a:pt x="4520" y="4546"/>
                    </a:cubicBezTo>
                    <a:cubicBezTo>
                      <a:pt x="4378" y="4689"/>
                      <a:pt x="442" y="7397"/>
                      <a:pt x="392" y="7480"/>
                    </a:cubicBezTo>
                    <a:cubicBezTo>
                      <a:pt x="342" y="7564"/>
                      <a:pt x="0" y="8938"/>
                      <a:pt x="0" y="8938"/>
                    </a:cubicBezTo>
                    <a:lnTo>
                      <a:pt x="543" y="8104"/>
                    </a:lnTo>
                    <a:cubicBezTo>
                      <a:pt x="543" y="8104"/>
                      <a:pt x="3670" y="6299"/>
                      <a:pt x="5691" y="4982"/>
                    </a:cubicBezTo>
                    <a:cubicBezTo>
                      <a:pt x="7711" y="3664"/>
                      <a:pt x="9450" y="3223"/>
                      <a:pt x="11129" y="2385"/>
                    </a:cubicBezTo>
                    <a:cubicBezTo>
                      <a:pt x="12809" y="1545"/>
                      <a:pt x="13819" y="1"/>
                      <a:pt x="138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0"/>
              <p:cNvSpPr/>
              <p:nvPr/>
            </p:nvSpPr>
            <p:spPr>
              <a:xfrm>
                <a:off x="1730509" y="677423"/>
                <a:ext cx="208985" cy="530468"/>
              </a:xfrm>
              <a:custGeom>
                <a:avLst/>
                <a:gdLst/>
                <a:ahLst/>
                <a:cxnLst/>
                <a:rect l="l" t="t" r="r" b="b"/>
                <a:pathLst>
                  <a:path w="5677" h="14410" extrusionOk="0">
                    <a:moveTo>
                      <a:pt x="15" y="1"/>
                    </a:moveTo>
                    <a:cubicBezTo>
                      <a:pt x="0" y="1"/>
                      <a:pt x="0" y="12"/>
                      <a:pt x="11" y="25"/>
                    </a:cubicBezTo>
                    <a:cubicBezTo>
                      <a:pt x="73" y="95"/>
                      <a:pt x="1030" y="2549"/>
                      <a:pt x="1358" y="4038"/>
                    </a:cubicBezTo>
                    <a:cubicBezTo>
                      <a:pt x="1685" y="5528"/>
                      <a:pt x="3951" y="11334"/>
                      <a:pt x="3951" y="11334"/>
                    </a:cubicBezTo>
                    <a:lnTo>
                      <a:pt x="5344" y="14410"/>
                    </a:lnTo>
                    <a:cubicBezTo>
                      <a:pt x="5344" y="14410"/>
                      <a:pt x="5677" y="11352"/>
                      <a:pt x="4954" y="8085"/>
                    </a:cubicBezTo>
                    <a:cubicBezTo>
                      <a:pt x="4650" y="6710"/>
                      <a:pt x="2518" y="3116"/>
                      <a:pt x="1367" y="1524"/>
                    </a:cubicBezTo>
                    <a:cubicBezTo>
                      <a:pt x="427" y="224"/>
                      <a:pt x="79" y="1"/>
                      <a:pt x="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0"/>
              <p:cNvSpPr/>
              <p:nvPr/>
            </p:nvSpPr>
            <p:spPr>
              <a:xfrm>
                <a:off x="1418373" y="1225420"/>
                <a:ext cx="439026" cy="236079"/>
              </a:xfrm>
              <a:custGeom>
                <a:avLst/>
                <a:gdLst/>
                <a:ahLst/>
                <a:cxnLst/>
                <a:rect l="l" t="t" r="r" b="b"/>
                <a:pathLst>
                  <a:path w="11926" h="6413" extrusionOk="0">
                    <a:moveTo>
                      <a:pt x="2281" y="1"/>
                    </a:moveTo>
                    <a:cubicBezTo>
                      <a:pt x="886" y="1"/>
                      <a:pt x="1" y="437"/>
                      <a:pt x="1" y="437"/>
                    </a:cubicBezTo>
                    <a:cubicBezTo>
                      <a:pt x="11" y="434"/>
                      <a:pt x="24" y="432"/>
                      <a:pt x="41" y="432"/>
                    </a:cubicBezTo>
                    <a:cubicBezTo>
                      <a:pt x="538" y="432"/>
                      <a:pt x="3989" y="1736"/>
                      <a:pt x="6430" y="3211"/>
                    </a:cubicBezTo>
                    <a:cubicBezTo>
                      <a:pt x="8957" y="4737"/>
                      <a:pt x="11926" y="6412"/>
                      <a:pt x="11926" y="6412"/>
                    </a:cubicBezTo>
                    <a:cubicBezTo>
                      <a:pt x="11837" y="6231"/>
                      <a:pt x="11454" y="4482"/>
                      <a:pt x="10039" y="3111"/>
                    </a:cubicBezTo>
                    <a:cubicBezTo>
                      <a:pt x="8623" y="1738"/>
                      <a:pt x="6583" y="934"/>
                      <a:pt x="4155" y="260"/>
                    </a:cubicBezTo>
                    <a:cubicBezTo>
                      <a:pt x="3466" y="69"/>
                      <a:pt x="2833" y="1"/>
                      <a:pt x="22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0"/>
              <p:cNvSpPr/>
              <p:nvPr/>
            </p:nvSpPr>
            <p:spPr>
              <a:xfrm>
                <a:off x="1924218" y="830307"/>
                <a:ext cx="335840" cy="309188"/>
              </a:xfrm>
              <a:custGeom>
                <a:avLst/>
                <a:gdLst/>
                <a:ahLst/>
                <a:cxnLst/>
                <a:rect l="l" t="t" r="r" b="b"/>
                <a:pathLst>
                  <a:path w="9123" h="8399" extrusionOk="0">
                    <a:moveTo>
                      <a:pt x="5999" y="0"/>
                    </a:moveTo>
                    <a:cubicBezTo>
                      <a:pt x="5611" y="0"/>
                      <a:pt x="5147" y="33"/>
                      <a:pt x="4614" y="128"/>
                    </a:cubicBezTo>
                    <a:cubicBezTo>
                      <a:pt x="2880" y="438"/>
                      <a:pt x="345" y="2785"/>
                      <a:pt x="173" y="4614"/>
                    </a:cubicBezTo>
                    <a:cubicBezTo>
                      <a:pt x="0" y="6444"/>
                      <a:pt x="1746" y="8374"/>
                      <a:pt x="1746" y="8374"/>
                    </a:cubicBezTo>
                    <a:cubicBezTo>
                      <a:pt x="1821" y="8390"/>
                      <a:pt x="1903" y="8398"/>
                      <a:pt x="1992" y="8398"/>
                    </a:cubicBezTo>
                    <a:cubicBezTo>
                      <a:pt x="3017" y="8398"/>
                      <a:pt x="4907" y="7335"/>
                      <a:pt x="6673" y="5582"/>
                    </a:cubicBezTo>
                    <a:cubicBezTo>
                      <a:pt x="8591" y="3676"/>
                      <a:pt x="9123" y="1080"/>
                      <a:pt x="8900" y="482"/>
                    </a:cubicBezTo>
                    <a:cubicBezTo>
                      <a:pt x="8785" y="175"/>
                      <a:pt x="8385" y="100"/>
                      <a:pt x="8021" y="100"/>
                    </a:cubicBezTo>
                    <a:cubicBezTo>
                      <a:pt x="7675" y="100"/>
                      <a:pt x="7363" y="168"/>
                      <a:pt x="7363" y="168"/>
                    </a:cubicBezTo>
                    <a:cubicBezTo>
                      <a:pt x="7363" y="168"/>
                      <a:pt x="6876" y="0"/>
                      <a:pt x="59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0"/>
              <p:cNvSpPr/>
              <p:nvPr/>
            </p:nvSpPr>
            <p:spPr>
              <a:xfrm>
                <a:off x="1893553" y="1177636"/>
                <a:ext cx="289935" cy="212666"/>
              </a:xfrm>
              <a:custGeom>
                <a:avLst/>
                <a:gdLst/>
                <a:ahLst/>
                <a:cxnLst/>
                <a:rect l="l" t="t" r="r" b="b"/>
                <a:pathLst>
                  <a:path w="7876" h="5777" extrusionOk="0">
                    <a:moveTo>
                      <a:pt x="1184" y="0"/>
                    </a:moveTo>
                    <a:cubicBezTo>
                      <a:pt x="283" y="0"/>
                      <a:pt x="0" y="837"/>
                      <a:pt x="56" y="1299"/>
                    </a:cubicBezTo>
                    <a:cubicBezTo>
                      <a:pt x="119" y="1829"/>
                      <a:pt x="143" y="3288"/>
                      <a:pt x="633" y="4359"/>
                    </a:cubicBezTo>
                    <a:cubicBezTo>
                      <a:pt x="1123" y="5430"/>
                      <a:pt x="1463" y="5776"/>
                      <a:pt x="1463" y="5776"/>
                    </a:cubicBezTo>
                    <a:lnTo>
                      <a:pt x="1716" y="5502"/>
                    </a:lnTo>
                    <a:cubicBezTo>
                      <a:pt x="1716" y="5502"/>
                      <a:pt x="1890" y="5551"/>
                      <a:pt x="2175" y="5551"/>
                    </a:cubicBezTo>
                    <a:cubicBezTo>
                      <a:pt x="2401" y="5551"/>
                      <a:pt x="2698" y="5520"/>
                      <a:pt x="3035" y="5409"/>
                    </a:cubicBezTo>
                    <a:cubicBezTo>
                      <a:pt x="3796" y="5159"/>
                      <a:pt x="5162" y="4035"/>
                      <a:pt x="6415" y="3659"/>
                    </a:cubicBezTo>
                    <a:cubicBezTo>
                      <a:pt x="7666" y="3285"/>
                      <a:pt x="7876" y="2206"/>
                      <a:pt x="6669" y="1565"/>
                    </a:cubicBezTo>
                    <a:cubicBezTo>
                      <a:pt x="6284" y="1360"/>
                      <a:pt x="5913" y="1295"/>
                      <a:pt x="5583" y="1295"/>
                    </a:cubicBezTo>
                    <a:cubicBezTo>
                      <a:pt x="5027" y="1295"/>
                      <a:pt x="4585" y="1478"/>
                      <a:pt x="4375" y="1478"/>
                    </a:cubicBezTo>
                    <a:cubicBezTo>
                      <a:pt x="4319" y="1478"/>
                      <a:pt x="4280" y="1465"/>
                      <a:pt x="4259" y="1432"/>
                    </a:cubicBezTo>
                    <a:cubicBezTo>
                      <a:pt x="4116" y="1202"/>
                      <a:pt x="2865" y="368"/>
                      <a:pt x="1619" y="58"/>
                    </a:cubicBezTo>
                    <a:cubicBezTo>
                      <a:pt x="1460" y="18"/>
                      <a:pt x="1315" y="0"/>
                      <a:pt x="11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05" name="Google Shape;605;p30"/>
          <p:cNvGrpSpPr/>
          <p:nvPr/>
        </p:nvGrpSpPr>
        <p:grpSpPr>
          <a:xfrm>
            <a:off x="7781591" y="2298280"/>
            <a:ext cx="632817" cy="2613774"/>
            <a:chOff x="7289800" y="2721479"/>
            <a:chExt cx="250730" cy="1035609"/>
          </a:xfrm>
        </p:grpSpPr>
        <p:sp>
          <p:nvSpPr>
            <p:cNvPr id="606" name="Google Shape;606;p30"/>
            <p:cNvSpPr/>
            <p:nvPr/>
          </p:nvSpPr>
          <p:spPr>
            <a:xfrm>
              <a:off x="7290536" y="2721479"/>
              <a:ext cx="249257" cy="1035609"/>
            </a:xfrm>
            <a:custGeom>
              <a:avLst/>
              <a:gdLst/>
              <a:ahLst/>
              <a:cxnLst/>
              <a:rect l="l" t="t" r="r" b="b"/>
              <a:pathLst>
                <a:path w="6771" h="28132" extrusionOk="0">
                  <a:moveTo>
                    <a:pt x="38" y="0"/>
                  </a:moveTo>
                  <a:cubicBezTo>
                    <a:pt x="17" y="0"/>
                    <a:pt x="1" y="17"/>
                    <a:pt x="1" y="37"/>
                  </a:cubicBezTo>
                  <a:lnTo>
                    <a:pt x="1" y="28096"/>
                  </a:lnTo>
                  <a:cubicBezTo>
                    <a:pt x="1" y="28116"/>
                    <a:pt x="17" y="28131"/>
                    <a:pt x="38" y="28131"/>
                  </a:cubicBezTo>
                  <a:lnTo>
                    <a:pt x="6733" y="28131"/>
                  </a:lnTo>
                  <a:cubicBezTo>
                    <a:pt x="6755" y="28131"/>
                    <a:pt x="6770" y="28116"/>
                    <a:pt x="6770" y="28096"/>
                  </a:cubicBezTo>
                  <a:lnTo>
                    <a:pt x="6770" y="37"/>
                  </a:lnTo>
                  <a:cubicBezTo>
                    <a:pt x="6770" y="17"/>
                    <a:pt x="6755" y="0"/>
                    <a:pt x="67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0"/>
            <p:cNvSpPr/>
            <p:nvPr/>
          </p:nvSpPr>
          <p:spPr>
            <a:xfrm>
              <a:off x="7289800" y="2759948"/>
              <a:ext cx="250730" cy="31512"/>
            </a:xfrm>
            <a:custGeom>
              <a:avLst/>
              <a:gdLst/>
              <a:ahLst/>
              <a:cxnLst/>
              <a:rect l="l" t="t" r="r" b="b"/>
              <a:pathLst>
                <a:path w="6811" h="856" extrusionOk="0">
                  <a:moveTo>
                    <a:pt x="1" y="1"/>
                  </a:moveTo>
                  <a:lnTo>
                    <a:pt x="1" y="855"/>
                  </a:lnTo>
                  <a:lnTo>
                    <a:pt x="6810" y="855"/>
                  </a:lnTo>
                  <a:lnTo>
                    <a:pt x="681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0"/>
            <p:cNvSpPr/>
            <p:nvPr/>
          </p:nvSpPr>
          <p:spPr>
            <a:xfrm>
              <a:off x="7289800" y="2808725"/>
              <a:ext cx="250730" cy="31401"/>
            </a:xfrm>
            <a:custGeom>
              <a:avLst/>
              <a:gdLst/>
              <a:ahLst/>
              <a:cxnLst/>
              <a:rect l="l" t="t" r="r" b="b"/>
              <a:pathLst>
                <a:path w="6811" h="853" extrusionOk="0">
                  <a:moveTo>
                    <a:pt x="1" y="0"/>
                  </a:moveTo>
                  <a:lnTo>
                    <a:pt x="1" y="853"/>
                  </a:lnTo>
                  <a:lnTo>
                    <a:pt x="6810" y="853"/>
                  </a:lnTo>
                  <a:lnTo>
                    <a:pt x="68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0"/>
            <p:cNvSpPr/>
            <p:nvPr/>
          </p:nvSpPr>
          <p:spPr>
            <a:xfrm>
              <a:off x="7289800" y="2857392"/>
              <a:ext cx="250730" cy="31512"/>
            </a:xfrm>
            <a:custGeom>
              <a:avLst/>
              <a:gdLst/>
              <a:ahLst/>
              <a:cxnLst/>
              <a:rect l="l" t="t" r="r" b="b"/>
              <a:pathLst>
                <a:path w="6811" h="856" extrusionOk="0">
                  <a:moveTo>
                    <a:pt x="1" y="1"/>
                  </a:moveTo>
                  <a:lnTo>
                    <a:pt x="1" y="855"/>
                  </a:lnTo>
                  <a:lnTo>
                    <a:pt x="6810" y="855"/>
                  </a:lnTo>
                  <a:lnTo>
                    <a:pt x="681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0"/>
            <p:cNvSpPr/>
            <p:nvPr/>
          </p:nvSpPr>
          <p:spPr>
            <a:xfrm>
              <a:off x="7289800" y="3585772"/>
              <a:ext cx="250730" cy="31511"/>
            </a:xfrm>
            <a:custGeom>
              <a:avLst/>
              <a:gdLst/>
              <a:ahLst/>
              <a:cxnLst/>
              <a:rect l="l" t="t" r="r" b="b"/>
              <a:pathLst>
                <a:path w="6811" h="856" extrusionOk="0">
                  <a:moveTo>
                    <a:pt x="1" y="1"/>
                  </a:moveTo>
                  <a:lnTo>
                    <a:pt x="1" y="855"/>
                  </a:lnTo>
                  <a:lnTo>
                    <a:pt x="6810" y="855"/>
                  </a:lnTo>
                  <a:lnTo>
                    <a:pt x="681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0"/>
            <p:cNvSpPr/>
            <p:nvPr/>
          </p:nvSpPr>
          <p:spPr>
            <a:xfrm>
              <a:off x="7289800" y="3634549"/>
              <a:ext cx="250730" cy="31401"/>
            </a:xfrm>
            <a:custGeom>
              <a:avLst/>
              <a:gdLst/>
              <a:ahLst/>
              <a:cxnLst/>
              <a:rect l="l" t="t" r="r" b="b"/>
              <a:pathLst>
                <a:path w="6811" h="853" extrusionOk="0">
                  <a:moveTo>
                    <a:pt x="1" y="0"/>
                  </a:moveTo>
                  <a:lnTo>
                    <a:pt x="1" y="853"/>
                  </a:lnTo>
                  <a:lnTo>
                    <a:pt x="6810" y="853"/>
                  </a:lnTo>
                  <a:lnTo>
                    <a:pt x="68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0"/>
            <p:cNvSpPr/>
            <p:nvPr/>
          </p:nvSpPr>
          <p:spPr>
            <a:xfrm>
              <a:off x="7289800" y="3683216"/>
              <a:ext cx="250730" cy="31511"/>
            </a:xfrm>
            <a:custGeom>
              <a:avLst/>
              <a:gdLst/>
              <a:ahLst/>
              <a:cxnLst/>
              <a:rect l="l" t="t" r="r" b="b"/>
              <a:pathLst>
                <a:path w="6811" h="856" extrusionOk="0">
                  <a:moveTo>
                    <a:pt x="1" y="1"/>
                  </a:moveTo>
                  <a:lnTo>
                    <a:pt x="1" y="855"/>
                  </a:lnTo>
                  <a:lnTo>
                    <a:pt x="6810" y="855"/>
                  </a:lnTo>
                  <a:lnTo>
                    <a:pt x="681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0"/>
            <p:cNvSpPr/>
            <p:nvPr/>
          </p:nvSpPr>
          <p:spPr>
            <a:xfrm>
              <a:off x="7319508" y="2937533"/>
              <a:ext cx="191315" cy="258571"/>
            </a:xfrm>
            <a:custGeom>
              <a:avLst/>
              <a:gdLst/>
              <a:ahLst/>
              <a:cxnLst/>
              <a:rect l="l" t="t" r="r" b="b"/>
              <a:pathLst>
                <a:path w="5197" h="7024" extrusionOk="0">
                  <a:moveTo>
                    <a:pt x="17" y="1"/>
                  </a:moveTo>
                  <a:cubicBezTo>
                    <a:pt x="8" y="1"/>
                    <a:pt x="1" y="8"/>
                    <a:pt x="1" y="17"/>
                  </a:cubicBezTo>
                  <a:lnTo>
                    <a:pt x="1" y="7008"/>
                  </a:lnTo>
                  <a:cubicBezTo>
                    <a:pt x="1" y="7016"/>
                    <a:pt x="8" y="7023"/>
                    <a:pt x="17" y="7023"/>
                  </a:cubicBezTo>
                  <a:lnTo>
                    <a:pt x="5181" y="7023"/>
                  </a:lnTo>
                  <a:cubicBezTo>
                    <a:pt x="5189" y="7023"/>
                    <a:pt x="5196" y="7016"/>
                    <a:pt x="5196" y="7008"/>
                  </a:cubicBezTo>
                  <a:lnTo>
                    <a:pt x="5196" y="17"/>
                  </a:lnTo>
                  <a:cubicBezTo>
                    <a:pt x="5196" y="8"/>
                    <a:pt x="5189" y="1"/>
                    <a:pt x="51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0"/>
            <p:cNvSpPr/>
            <p:nvPr/>
          </p:nvSpPr>
          <p:spPr>
            <a:xfrm>
              <a:off x="7324883" y="2721479"/>
              <a:ext cx="36702" cy="1035609"/>
            </a:xfrm>
            <a:custGeom>
              <a:avLst/>
              <a:gdLst/>
              <a:ahLst/>
              <a:cxnLst/>
              <a:rect l="l" t="t" r="r" b="b"/>
              <a:pathLst>
                <a:path w="997" h="28132" extrusionOk="0">
                  <a:moveTo>
                    <a:pt x="1" y="0"/>
                  </a:moveTo>
                  <a:lnTo>
                    <a:pt x="1" y="28131"/>
                  </a:lnTo>
                  <a:lnTo>
                    <a:pt x="996" y="28131"/>
                  </a:lnTo>
                  <a:lnTo>
                    <a:pt x="996"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0"/>
            <p:cNvSpPr/>
            <p:nvPr/>
          </p:nvSpPr>
          <p:spPr>
            <a:xfrm>
              <a:off x="7415185" y="2721479"/>
              <a:ext cx="124610" cy="1035609"/>
            </a:xfrm>
            <a:custGeom>
              <a:avLst/>
              <a:gdLst/>
              <a:ahLst/>
              <a:cxnLst/>
              <a:rect l="l" t="t" r="r" b="b"/>
              <a:pathLst>
                <a:path w="3385" h="28132" extrusionOk="0">
                  <a:moveTo>
                    <a:pt x="0" y="0"/>
                  </a:moveTo>
                  <a:lnTo>
                    <a:pt x="0" y="28131"/>
                  </a:lnTo>
                  <a:lnTo>
                    <a:pt x="3384" y="28131"/>
                  </a:lnTo>
                  <a:lnTo>
                    <a:pt x="3384" y="37"/>
                  </a:lnTo>
                  <a:cubicBezTo>
                    <a:pt x="3384" y="17"/>
                    <a:pt x="3369" y="0"/>
                    <a:pt x="3347"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6" name="Google Shape;616;p30"/>
          <p:cNvGrpSpPr/>
          <p:nvPr/>
        </p:nvGrpSpPr>
        <p:grpSpPr>
          <a:xfrm>
            <a:off x="8418874" y="1759303"/>
            <a:ext cx="574565" cy="3152751"/>
            <a:chOff x="7542299" y="2507927"/>
            <a:chExt cx="227650" cy="1249159"/>
          </a:xfrm>
        </p:grpSpPr>
        <p:sp>
          <p:nvSpPr>
            <p:cNvPr id="617" name="Google Shape;617;p30"/>
            <p:cNvSpPr/>
            <p:nvPr/>
          </p:nvSpPr>
          <p:spPr>
            <a:xfrm>
              <a:off x="7542299" y="2507927"/>
              <a:ext cx="227649" cy="1249159"/>
            </a:xfrm>
            <a:custGeom>
              <a:avLst/>
              <a:gdLst/>
              <a:ahLst/>
              <a:cxnLst/>
              <a:rect l="l" t="t" r="r" b="b"/>
              <a:pathLst>
                <a:path w="6184" h="33933" extrusionOk="0">
                  <a:moveTo>
                    <a:pt x="36" y="0"/>
                  </a:moveTo>
                  <a:cubicBezTo>
                    <a:pt x="16" y="0"/>
                    <a:pt x="0" y="16"/>
                    <a:pt x="0" y="36"/>
                  </a:cubicBezTo>
                  <a:lnTo>
                    <a:pt x="0" y="33897"/>
                  </a:lnTo>
                  <a:cubicBezTo>
                    <a:pt x="0" y="33917"/>
                    <a:pt x="16" y="33932"/>
                    <a:pt x="36" y="33932"/>
                  </a:cubicBezTo>
                  <a:lnTo>
                    <a:pt x="6148" y="33932"/>
                  </a:lnTo>
                  <a:cubicBezTo>
                    <a:pt x="6168" y="33932"/>
                    <a:pt x="6184" y="33917"/>
                    <a:pt x="6184" y="33897"/>
                  </a:cubicBezTo>
                  <a:lnTo>
                    <a:pt x="6184" y="36"/>
                  </a:lnTo>
                  <a:cubicBezTo>
                    <a:pt x="6184" y="16"/>
                    <a:pt x="6168" y="0"/>
                    <a:pt x="61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0"/>
            <p:cNvSpPr/>
            <p:nvPr/>
          </p:nvSpPr>
          <p:spPr>
            <a:xfrm>
              <a:off x="7542299" y="2630587"/>
              <a:ext cx="227649" cy="98952"/>
            </a:xfrm>
            <a:custGeom>
              <a:avLst/>
              <a:gdLst/>
              <a:ahLst/>
              <a:cxnLst/>
              <a:rect l="l" t="t" r="r" b="b"/>
              <a:pathLst>
                <a:path w="6184" h="2688" extrusionOk="0">
                  <a:moveTo>
                    <a:pt x="0" y="1"/>
                  </a:moveTo>
                  <a:lnTo>
                    <a:pt x="0" y="2688"/>
                  </a:lnTo>
                  <a:lnTo>
                    <a:pt x="6184" y="2688"/>
                  </a:lnTo>
                  <a:lnTo>
                    <a:pt x="6184"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0"/>
            <p:cNvSpPr/>
            <p:nvPr/>
          </p:nvSpPr>
          <p:spPr>
            <a:xfrm>
              <a:off x="7542299" y="2598744"/>
              <a:ext cx="227649" cy="111284"/>
            </a:xfrm>
            <a:custGeom>
              <a:avLst/>
              <a:gdLst/>
              <a:ahLst/>
              <a:cxnLst/>
              <a:rect l="l" t="t" r="r" b="b"/>
              <a:pathLst>
                <a:path w="6184" h="3023" extrusionOk="0">
                  <a:moveTo>
                    <a:pt x="0" y="0"/>
                  </a:moveTo>
                  <a:lnTo>
                    <a:pt x="0" y="3023"/>
                  </a:lnTo>
                  <a:lnTo>
                    <a:pt x="6184" y="3023"/>
                  </a:lnTo>
                  <a:lnTo>
                    <a:pt x="61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0"/>
            <p:cNvSpPr/>
            <p:nvPr/>
          </p:nvSpPr>
          <p:spPr>
            <a:xfrm>
              <a:off x="7542299" y="2612880"/>
              <a:ext cx="227649" cy="15866"/>
            </a:xfrm>
            <a:custGeom>
              <a:avLst/>
              <a:gdLst/>
              <a:ahLst/>
              <a:cxnLst/>
              <a:rect l="l" t="t" r="r" b="b"/>
              <a:pathLst>
                <a:path w="6184" h="431" extrusionOk="0">
                  <a:moveTo>
                    <a:pt x="0" y="0"/>
                  </a:moveTo>
                  <a:lnTo>
                    <a:pt x="0" y="430"/>
                  </a:lnTo>
                  <a:lnTo>
                    <a:pt x="6184" y="430"/>
                  </a:lnTo>
                  <a:lnTo>
                    <a:pt x="6184"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0"/>
            <p:cNvSpPr/>
            <p:nvPr/>
          </p:nvSpPr>
          <p:spPr>
            <a:xfrm>
              <a:off x="7542299" y="2860558"/>
              <a:ext cx="227649" cy="98989"/>
            </a:xfrm>
            <a:custGeom>
              <a:avLst/>
              <a:gdLst/>
              <a:ahLst/>
              <a:cxnLst/>
              <a:rect l="l" t="t" r="r" b="b"/>
              <a:pathLst>
                <a:path w="6184" h="2689" extrusionOk="0">
                  <a:moveTo>
                    <a:pt x="0" y="1"/>
                  </a:moveTo>
                  <a:lnTo>
                    <a:pt x="0" y="2689"/>
                  </a:lnTo>
                  <a:lnTo>
                    <a:pt x="6184" y="2689"/>
                  </a:lnTo>
                  <a:lnTo>
                    <a:pt x="6184"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0"/>
            <p:cNvSpPr/>
            <p:nvPr/>
          </p:nvSpPr>
          <p:spPr>
            <a:xfrm>
              <a:off x="7542299" y="2828751"/>
              <a:ext cx="227649" cy="111284"/>
            </a:xfrm>
            <a:custGeom>
              <a:avLst/>
              <a:gdLst/>
              <a:ahLst/>
              <a:cxnLst/>
              <a:rect l="l" t="t" r="r" b="b"/>
              <a:pathLst>
                <a:path w="6184" h="3023" extrusionOk="0">
                  <a:moveTo>
                    <a:pt x="0" y="0"/>
                  </a:moveTo>
                  <a:lnTo>
                    <a:pt x="0" y="3023"/>
                  </a:lnTo>
                  <a:lnTo>
                    <a:pt x="6184" y="3023"/>
                  </a:lnTo>
                  <a:lnTo>
                    <a:pt x="61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0"/>
            <p:cNvSpPr/>
            <p:nvPr/>
          </p:nvSpPr>
          <p:spPr>
            <a:xfrm>
              <a:off x="7542299" y="2842887"/>
              <a:ext cx="227649" cy="15866"/>
            </a:xfrm>
            <a:custGeom>
              <a:avLst/>
              <a:gdLst/>
              <a:ahLst/>
              <a:cxnLst/>
              <a:rect l="l" t="t" r="r" b="b"/>
              <a:pathLst>
                <a:path w="6184" h="431" extrusionOk="0">
                  <a:moveTo>
                    <a:pt x="0" y="1"/>
                  </a:moveTo>
                  <a:lnTo>
                    <a:pt x="0" y="431"/>
                  </a:lnTo>
                  <a:lnTo>
                    <a:pt x="6184" y="431"/>
                  </a:lnTo>
                  <a:lnTo>
                    <a:pt x="6184" y="1"/>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0"/>
            <p:cNvSpPr/>
            <p:nvPr/>
          </p:nvSpPr>
          <p:spPr>
            <a:xfrm>
              <a:off x="7542299" y="3090565"/>
              <a:ext cx="227649" cy="98952"/>
            </a:xfrm>
            <a:custGeom>
              <a:avLst/>
              <a:gdLst/>
              <a:ahLst/>
              <a:cxnLst/>
              <a:rect l="l" t="t" r="r" b="b"/>
              <a:pathLst>
                <a:path w="6184" h="2688" extrusionOk="0">
                  <a:moveTo>
                    <a:pt x="0" y="1"/>
                  </a:moveTo>
                  <a:lnTo>
                    <a:pt x="0" y="2688"/>
                  </a:lnTo>
                  <a:lnTo>
                    <a:pt x="6184" y="2688"/>
                  </a:lnTo>
                  <a:lnTo>
                    <a:pt x="6184"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0"/>
            <p:cNvSpPr/>
            <p:nvPr/>
          </p:nvSpPr>
          <p:spPr>
            <a:xfrm>
              <a:off x="7542299" y="3058722"/>
              <a:ext cx="227649" cy="111284"/>
            </a:xfrm>
            <a:custGeom>
              <a:avLst/>
              <a:gdLst/>
              <a:ahLst/>
              <a:cxnLst/>
              <a:rect l="l" t="t" r="r" b="b"/>
              <a:pathLst>
                <a:path w="6184" h="3023" extrusionOk="0">
                  <a:moveTo>
                    <a:pt x="0" y="0"/>
                  </a:moveTo>
                  <a:lnTo>
                    <a:pt x="0" y="3023"/>
                  </a:lnTo>
                  <a:lnTo>
                    <a:pt x="6184" y="3023"/>
                  </a:lnTo>
                  <a:lnTo>
                    <a:pt x="61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0"/>
            <p:cNvSpPr/>
            <p:nvPr/>
          </p:nvSpPr>
          <p:spPr>
            <a:xfrm>
              <a:off x="7542299" y="3072858"/>
              <a:ext cx="227649" cy="15866"/>
            </a:xfrm>
            <a:custGeom>
              <a:avLst/>
              <a:gdLst/>
              <a:ahLst/>
              <a:cxnLst/>
              <a:rect l="l" t="t" r="r" b="b"/>
              <a:pathLst>
                <a:path w="6184" h="431" extrusionOk="0">
                  <a:moveTo>
                    <a:pt x="0" y="0"/>
                  </a:moveTo>
                  <a:lnTo>
                    <a:pt x="0" y="430"/>
                  </a:lnTo>
                  <a:lnTo>
                    <a:pt x="6184" y="430"/>
                  </a:lnTo>
                  <a:lnTo>
                    <a:pt x="6184"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0"/>
            <p:cNvSpPr/>
            <p:nvPr/>
          </p:nvSpPr>
          <p:spPr>
            <a:xfrm>
              <a:off x="7542299" y="3320535"/>
              <a:ext cx="227649" cy="98989"/>
            </a:xfrm>
            <a:custGeom>
              <a:avLst/>
              <a:gdLst/>
              <a:ahLst/>
              <a:cxnLst/>
              <a:rect l="l" t="t" r="r" b="b"/>
              <a:pathLst>
                <a:path w="6184" h="2689" extrusionOk="0">
                  <a:moveTo>
                    <a:pt x="0" y="1"/>
                  </a:moveTo>
                  <a:lnTo>
                    <a:pt x="0" y="2689"/>
                  </a:lnTo>
                  <a:lnTo>
                    <a:pt x="6184" y="2689"/>
                  </a:lnTo>
                  <a:lnTo>
                    <a:pt x="6184"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0"/>
            <p:cNvSpPr/>
            <p:nvPr/>
          </p:nvSpPr>
          <p:spPr>
            <a:xfrm>
              <a:off x="7542299" y="3288729"/>
              <a:ext cx="227649" cy="111284"/>
            </a:xfrm>
            <a:custGeom>
              <a:avLst/>
              <a:gdLst/>
              <a:ahLst/>
              <a:cxnLst/>
              <a:rect l="l" t="t" r="r" b="b"/>
              <a:pathLst>
                <a:path w="6184" h="3023" extrusionOk="0">
                  <a:moveTo>
                    <a:pt x="0" y="0"/>
                  </a:moveTo>
                  <a:lnTo>
                    <a:pt x="0" y="3023"/>
                  </a:lnTo>
                  <a:lnTo>
                    <a:pt x="6184" y="3023"/>
                  </a:lnTo>
                  <a:lnTo>
                    <a:pt x="61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0"/>
            <p:cNvSpPr/>
            <p:nvPr/>
          </p:nvSpPr>
          <p:spPr>
            <a:xfrm>
              <a:off x="7542299" y="3302865"/>
              <a:ext cx="227649" cy="15866"/>
            </a:xfrm>
            <a:custGeom>
              <a:avLst/>
              <a:gdLst/>
              <a:ahLst/>
              <a:cxnLst/>
              <a:rect l="l" t="t" r="r" b="b"/>
              <a:pathLst>
                <a:path w="6184" h="431" extrusionOk="0">
                  <a:moveTo>
                    <a:pt x="0" y="1"/>
                  </a:moveTo>
                  <a:lnTo>
                    <a:pt x="0" y="431"/>
                  </a:lnTo>
                  <a:lnTo>
                    <a:pt x="6184" y="431"/>
                  </a:lnTo>
                  <a:lnTo>
                    <a:pt x="6184" y="1"/>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0"/>
            <p:cNvSpPr/>
            <p:nvPr/>
          </p:nvSpPr>
          <p:spPr>
            <a:xfrm>
              <a:off x="7542299" y="3550542"/>
              <a:ext cx="227649" cy="98952"/>
            </a:xfrm>
            <a:custGeom>
              <a:avLst/>
              <a:gdLst/>
              <a:ahLst/>
              <a:cxnLst/>
              <a:rect l="l" t="t" r="r" b="b"/>
              <a:pathLst>
                <a:path w="6184" h="2688" extrusionOk="0">
                  <a:moveTo>
                    <a:pt x="0" y="1"/>
                  </a:moveTo>
                  <a:lnTo>
                    <a:pt x="0" y="2688"/>
                  </a:lnTo>
                  <a:lnTo>
                    <a:pt x="6184" y="2688"/>
                  </a:lnTo>
                  <a:lnTo>
                    <a:pt x="6184"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0"/>
            <p:cNvSpPr/>
            <p:nvPr/>
          </p:nvSpPr>
          <p:spPr>
            <a:xfrm>
              <a:off x="7542299" y="3518699"/>
              <a:ext cx="227649" cy="111284"/>
            </a:xfrm>
            <a:custGeom>
              <a:avLst/>
              <a:gdLst/>
              <a:ahLst/>
              <a:cxnLst/>
              <a:rect l="l" t="t" r="r" b="b"/>
              <a:pathLst>
                <a:path w="6184" h="3023" extrusionOk="0">
                  <a:moveTo>
                    <a:pt x="0" y="0"/>
                  </a:moveTo>
                  <a:lnTo>
                    <a:pt x="0" y="3023"/>
                  </a:lnTo>
                  <a:lnTo>
                    <a:pt x="6184" y="3023"/>
                  </a:lnTo>
                  <a:lnTo>
                    <a:pt x="61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0"/>
            <p:cNvSpPr/>
            <p:nvPr/>
          </p:nvSpPr>
          <p:spPr>
            <a:xfrm>
              <a:off x="7542299" y="3532835"/>
              <a:ext cx="227649" cy="15866"/>
            </a:xfrm>
            <a:custGeom>
              <a:avLst/>
              <a:gdLst/>
              <a:ahLst/>
              <a:cxnLst/>
              <a:rect l="l" t="t" r="r" b="b"/>
              <a:pathLst>
                <a:path w="6184" h="431" extrusionOk="0">
                  <a:moveTo>
                    <a:pt x="0" y="0"/>
                  </a:moveTo>
                  <a:lnTo>
                    <a:pt x="0" y="430"/>
                  </a:lnTo>
                  <a:lnTo>
                    <a:pt x="6184" y="430"/>
                  </a:lnTo>
                  <a:lnTo>
                    <a:pt x="6184"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0"/>
            <p:cNvSpPr/>
            <p:nvPr/>
          </p:nvSpPr>
          <p:spPr>
            <a:xfrm>
              <a:off x="7566559" y="2507927"/>
              <a:ext cx="27352" cy="1249159"/>
            </a:xfrm>
            <a:custGeom>
              <a:avLst/>
              <a:gdLst/>
              <a:ahLst/>
              <a:cxnLst/>
              <a:rect l="l" t="t" r="r" b="b"/>
              <a:pathLst>
                <a:path w="743" h="33933" extrusionOk="0">
                  <a:moveTo>
                    <a:pt x="1" y="0"/>
                  </a:moveTo>
                  <a:lnTo>
                    <a:pt x="1" y="33932"/>
                  </a:lnTo>
                  <a:lnTo>
                    <a:pt x="742" y="33932"/>
                  </a:lnTo>
                  <a:lnTo>
                    <a:pt x="742"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0"/>
            <p:cNvSpPr/>
            <p:nvPr/>
          </p:nvSpPr>
          <p:spPr>
            <a:xfrm>
              <a:off x="7660653" y="2507927"/>
              <a:ext cx="109296" cy="1249159"/>
            </a:xfrm>
            <a:custGeom>
              <a:avLst/>
              <a:gdLst/>
              <a:ahLst/>
              <a:cxnLst/>
              <a:rect l="l" t="t" r="r" b="b"/>
              <a:pathLst>
                <a:path w="2969" h="33933" extrusionOk="0">
                  <a:moveTo>
                    <a:pt x="1" y="0"/>
                  </a:moveTo>
                  <a:lnTo>
                    <a:pt x="1" y="33932"/>
                  </a:lnTo>
                  <a:lnTo>
                    <a:pt x="2598" y="33932"/>
                  </a:lnTo>
                  <a:cubicBezTo>
                    <a:pt x="2803" y="33932"/>
                    <a:pt x="2969" y="33782"/>
                    <a:pt x="2969" y="33597"/>
                  </a:cubicBezTo>
                  <a:lnTo>
                    <a:pt x="2969" y="336"/>
                  </a:lnTo>
                  <a:cubicBezTo>
                    <a:pt x="2969" y="150"/>
                    <a:pt x="2803" y="0"/>
                    <a:pt x="2598"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5" name="Google Shape;635;p30"/>
          <p:cNvGrpSpPr/>
          <p:nvPr/>
        </p:nvGrpSpPr>
        <p:grpSpPr>
          <a:xfrm>
            <a:off x="7019747" y="2956709"/>
            <a:ext cx="832949" cy="1367445"/>
            <a:chOff x="3170406" y="1633711"/>
            <a:chExt cx="373352" cy="612929"/>
          </a:xfrm>
        </p:grpSpPr>
        <p:sp>
          <p:nvSpPr>
            <p:cNvPr id="636" name="Google Shape;636;p30"/>
            <p:cNvSpPr/>
            <p:nvPr/>
          </p:nvSpPr>
          <p:spPr>
            <a:xfrm>
              <a:off x="3188260" y="1712602"/>
              <a:ext cx="338196" cy="534039"/>
            </a:xfrm>
            <a:custGeom>
              <a:avLst/>
              <a:gdLst/>
              <a:ahLst/>
              <a:cxnLst/>
              <a:rect l="l" t="t" r="r" b="b"/>
              <a:pathLst>
                <a:path w="9187" h="14507" extrusionOk="0">
                  <a:moveTo>
                    <a:pt x="0" y="1"/>
                  </a:moveTo>
                  <a:lnTo>
                    <a:pt x="670" y="14073"/>
                  </a:lnTo>
                  <a:cubicBezTo>
                    <a:pt x="681" y="14316"/>
                    <a:pt x="881" y="14507"/>
                    <a:pt x="1124" y="14507"/>
                  </a:cubicBezTo>
                  <a:lnTo>
                    <a:pt x="7794" y="14507"/>
                  </a:lnTo>
                  <a:cubicBezTo>
                    <a:pt x="8034" y="14507"/>
                    <a:pt x="8232" y="14321"/>
                    <a:pt x="8248" y="14081"/>
                  </a:cubicBezTo>
                  <a:lnTo>
                    <a:pt x="91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0"/>
            <p:cNvSpPr/>
            <p:nvPr/>
          </p:nvSpPr>
          <p:spPr>
            <a:xfrm>
              <a:off x="3198200" y="1921110"/>
              <a:ext cx="314379" cy="180565"/>
            </a:xfrm>
            <a:custGeom>
              <a:avLst/>
              <a:gdLst/>
              <a:ahLst/>
              <a:cxnLst/>
              <a:rect l="l" t="t" r="r" b="b"/>
              <a:pathLst>
                <a:path w="8540" h="4905" extrusionOk="0">
                  <a:moveTo>
                    <a:pt x="0" y="1"/>
                  </a:moveTo>
                  <a:lnTo>
                    <a:pt x="233" y="4905"/>
                  </a:lnTo>
                  <a:lnTo>
                    <a:pt x="8212" y="4905"/>
                  </a:lnTo>
                  <a:lnTo>
                    <a:pt x="854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0"/>
            <p:cNvSpPr/>
            <p:nvPr/>
          </p:nvSpPr>
          <p:spPr>
            <a:xfrm>
              <a:off x="3188260" y="1712565"/>
              <a:ext cx="338196" cy="103038"/>
            </a:xfrm>
            <a:custGeom>
              <a:avLst/>
              <a:gdLst/>
              <a:ahLst/>
              <a:cxnLst/>
              <a:rect l="l" t="t" r="r" b="b"/>
              <a:pathLst>
                <a:path w="9187" h="2799" extrusionOk="0">
                  <a:moveTo>
                    <a:pt x="0" y="0"/>
                  </a:moveTo>
                  <a:lnTo>
                    <a:pt x="134" y="2799"/>
                  </a:lnTo>
                  <a:lnTo>
                    <a:pt x="9000" y="2799"/>
                  </a:lnTo>
                  <a:lnTo>
                    <a:pt x="9187"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0"/>
            <p:cNvSpPr/>
            <p:nvPr/>
          </p:nvSpPr>
          <p:spPr>
            <a:xfrm>
              <a:off x="3418893" y="1712565"/>
              <a:ext cx="107566" cy="534076"/>
            </a:xfrm>
            <a:custGeom>
              <a:avLst/>
              <a:gdLst/>
              <a:ahLst/>
              <a:cxnLst/>
              <a:rect l="l" t="t" r="r" b="b"/>
              <a:pathLst>
                <a:path w="2922" h="14508" extrusionOk="0">
                  <a:moveTo>
                    <a:pt x="1393" y="0"/>
                  </a:moveTo>
                  <a:lnTo>
                    <a:pt x="453" y="14082"/>
                  </a:lnTo>
                  <a:cubicBezTo>
                    <a:pt x="438" y="14322"/>
                    <a:pt x="239" y="14508"/>
                    <a:pt x="0" y="14508"/>
                  </a:cubicBezTo>
                  <a:lnTo>
                    <a:pt x="1529" y="14508"/>
                  </a:lnTo>
                  <a:cubicBezTo>
                    <a:pt x="1769" y="14508"/>
                    <a:pt x="1967" y="14322"/>
                    <a:pt x="1983" y="14082"/>
                  </a:cubicBezTo>
                  <a:lnTo>
                    <a:pt x="2922"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0"/>
            <p:cNvSpPr/>
            <p:nvPr/>
          </p:nvSpPr>
          <p:spPr>
            <a:xfrm>
              <a:off x="3235455" y="1712565"/>
              <a:ext cx="61256" cy="534076"/>
            </a:xfrm>
            <a:custGeom>
              <a:avLst/>
              <a:gdLst/>
              <a:ahLst/>
              <a:cxnLst/>
              <a:rect l="l" t="t" r="r" b="b"/>
              <a:pathLst>
                <a:path w="1664" h="14508" extrusionOk="0">
                  <a:moveTo>
                    <a:pt x="701" y="0"/>
                  </a:moveTo>
                  <a:lnTo>
                    <a:pt x="1" y="26"/>
                  </a:lnTo>
                  <a:lnTo>
                    <a:pt x="522" y="14508"/>
                  </a:lnTo>
                  <a:lnTo>
                    <a:pt x="1664" y="14508"/>
                  </a:lnTo>
                  <a:lnTo>
                    <a:pt x="1141"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0"/>
            <p:cNvSpPr/>
            <p:nvPr/>
          </p:nvSpPr>
          <p:spPr>
            <a:xfrm>
              <a:off x="3220656" y="1633711"/>
              <a:ext cx="272560" cy="91589"/>
            </a:xfrm>
            <a:custGeom>
              <a:avLst/>
              <a:gdLst/>
              <a:ahLst/>
              <a:cxnLst/>
              <a:rect l="l" t="t" r="r" b="b"/>
              <a:pathLst>
                <a:path w="7404" h="2488" extrusionOk="0">
                  <a:moveTo>
                    <a:pt x="851" y="1"/>
                  </a:moveTo>
                  <a:cubicBezTo>
                    <a:pt x="551" y="1"/>
                    <a:pt x="294" y="221"/>
                    <a:pt x="250" y="519"/>
                  </a:cubicBezTo>
                  <a:lnTo>
                    <a:pt x="56" y="1787"/>
                  </a:lnTo>
                  <a:cubicBezTo>
                    <a:pt x="0" y="2157"/>
                    <a:pt x="284" y="2488"/>
                    <a:pt x="659" y="2488"/>
                  </a:cubicBezTo>
                  <a:lnTo>
                    <a:pt x="6728" y="2488"/>
                  </a:lnTo>
                  <a:cubicBezTo>
                    <a:pt x="7115" y="2488"/>
                    <a:pt x="7404" y="2134"/>
                    <a:pt x="7325" y="1755"/>
                  </a:cubicBezTo>
                  <a:lnTo>
                    <a:pt x="7061" y="487"/>
                  </a:lnTo>
                  <a:cubicBezTo>
                    <a:pt x="7003" y="204"/>
                    <a:pt x="6754" y="1"/>
                    <a:pt x="6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0"/>
            <p:cNvSpPr/>
            <p:nvPr/>
          </p:nvSpPr>
          <p:spPr>
            <a:xfrm>
              <a:off x="3220656" y="1679102"/>
              <a:ext cx="272560" cy="46200"/>
            </a:xfrm>
            <a:custGeom>
              <a:avLst/>
              <a:gdLst/>
              <a:ahLst/>
              <a:cxnLst/>
              <a:rect l="l" t="t" r="r" b="b"/>
              <a:pathLst>
                <a:path w="7404" h="1255" extrusionOk="0">
                  <a:moveTo>
                    <a:pt x="140" y="1"/>
                  </a:moveTo>
                  <a:lnTo>
                    <a:pt x="56" y="554"/>
                  </a:lnTo>
                  <a:cubicBezTo>
                    <a:pt x="0" y="924"/>
                    <a:pt x="284" y="1255"/>
                    <a:pt x="659" y="1255"/>
                  </a:cubicBezTo>
                  <a:lnTo>
                    <a:pt x="6728" y="1255"/>
                  </a:lnTo>
                  <a:cubicBezTo>
                    <a:pt x="7115" y="1255"/>
                    <a:pt x="7404" y="901"/>
                    <a:pt x="7325" y="522"/>
                  </a:cubicBezTo>
                  <a:lnTo>
                    <a:pt x="7217" y="1"/>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0"/>
            <p:cNvSpPr/>
            <p:nvPr/>
          </p:nvSpPr>
          <p:spPr>
            <a:xfrm>
              <a:off x="3170406" y="1692244"/>
              <a:ext cx="373352" cy="91590"/>
            </a:xfrm>
            <a:custGeom>
              <a:avLst/>
              <a:gdLst/>
              <a:ahLst/>
              <a:cxnLst/>
              <a:rect l="l" t="t" r="r" b="b"/>
              <a:pathLst>
                <a:path w="10142" h="2488" extrusionOk="0">
                  <a:moveTo>
                    <a:pt x="696" y="1"/>
                  </a:moveTo>
                  <a:cubicBezTo>
                    <a:pt x="495" y="1"/>
                    <a:pt x="324" y="147"/>
                    <a:pt x="294" y="345"/>
                  </a:cubicBezTo>
                  <a:lnTo>
                    <a:pt x="38" y="2019"/>
                  </a:lnTo>
                  <a:cubicBezTo>
                    <a:pt x="1" y="2265"/>
                    <a:pt x="191" y="2488"/>
                    <a:pt x="441" y="2488"/>
                  </a:cubicBezTo>
                  <a:lnTo>
                    <a:pt x="9690" y="2488"/>
                  </a:lnTo>
                  <a:cubicBezTo>
                    <a:pt x="9947" y="2488"/>
                    <a:pt x="10142" y="2251"/>
                    <a:pt x="10089" y="1998"/>
                  </a:cubicBezTo>
                  <a:lnTo>
                    <a:pt x="9740" y="324"/>
                  </a:lnTo>
                  <a:cubicBezTo>
                    <a:pt x="9700" y="135"/>
                    <a:pt x="9535" y="1"/>
                    <a:pt x="93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31"/>
          <p:cNvSpPr txBox="1">
            <a:spLocks noGrp="1"/>
          </p:cNvSpPr>
          <p:nvPr>
            <p:ph type="title"/>
          </p:nvPr>
        </p:nvSpPr>
        <p:spPr>
          <a:xfrm>
            <a:off x="720000" y="331645"/>
            <a:ext cx="7704000" cy="6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b="1" dirty="0">
                <a:solidFill>
                  <a:schemeClr val="tx1"/>
                </a:solidFill>
              </a:rPr>
              <a:t>ESTRUCTURA GENERAL DEL PUD</a:t>
            </a:r>
            <a:endParaRPr b="1" dirty="0">
              <a:solidFill>
                <a:schemeClr val="tx1"/>
              </a:solidFill>
            </a:endParaRPr>
          </a:p>
        </p:txBody>
      </p:sp>
      <p:sp>
        <p:nvSpPr>
          <p:cNvPr id="655" name="Google Shape;655;p31"/>
          <p:cNvSpPr/>
          <p:nvPr/>
        </p:nvSpPr>
        <p:spPr>
          <a:xfrm>
            <a:off x="1080958" y="1400976"/>
            <a:ext cx="1098000" cy="1097400"/>
          </a:xfrm>
          <a:prstGeom prst="ellipse">
            <a:avLst/>
          </a:prstGeom>
          <a:solidFill>
            <a:schemeClr val="accent4">
              <a:lumMod val="20000"/>
              <a:lumOff val="80000"/>
            </a:schemeClr>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es" dirty="0">
                <a:solidFill>
                  <a:schemeClr val="dk1"/>
                </a:solidFill>
                <a:latin typeface="Catamaran"/>
                <a:ea typeface="Catamaran"/>
                <a:cs typeface="Catamaran"/>
                <a:sym typeface="Catamaran"/>
              </a:rPr>
              <a:t>Fines</a:t>
            </a:r>
            <a:endParaRPr dirty="0">
              <a:latin typeface="Catamaran"/>
              <a:ea typeface="Catamaran"/>
              <a:cs typeface="Catamaran"/>
              <a:sym typeface="Catamaran"/>
            </a:endParaRPr>
          </a:p>
        </p:txBody>
      </p:sp>
      <p:sp>
        <p:nvSpPr>
          <p:cNvPr id="657" name="Google Shape;657;p31"/>
          <p:cNvSpPr/>
          <p:nvPr/>
        </p:nvSpPr>
        <p:spPr>
          <a:xfrm>
            <a:off x="3428958" y="1497122"/>
            <a:ext cx="1357066" cy="1097400"/>
          </a:xfrm>
          <a:prstGeom prst="ellipse">
            <a:avLst/>
          </a:prstGeom>
          <a:solidFill>
            <a:schemeClr val="accent6">
              <a:lumMod val="40000"/>
              <a:lumOff val="60000"/>
            </a:schemeClr>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es" dirty="0">
                <a:solidFill>
                  <a:schemeClr val="dk1"/>
                </a:solidFill>
                <a:latin typeface="Catamaran"/>
                <a:ea typeface="Catamaran"/>
                <a:cs typeface="Catamaran"/>
                <a:sym typeface="Catamaran"/>
              </a:rPr>
              <a:t>Metodología</a:t>
            </a:r>
            <a:endParaRPr dirty="0">
              <a:latin typeface="Catamaran"/>
              <a:ea typeface="Catamaran"/>
              <a:cs typeface="Catamaran"/>
              <a:sym typeface="Catamaran"/>
            </a:endParaRPr>
          </a:p>
        </p:txBody>
      </p:sp>
      <p:sp>
        <p:nvSpPr>
          <p:cNvPr id="658" name="Google Shape;658;p31"/>
          <p:cNvSpPr/>
          <p:nvPr/>
        </p:nvSpPr>
        <p:spPr>
          <a:xfrm>
            <a:off x="4821980" y="2408697"/>
            <a:ext cx="1233772" cy="1097400"/>
          </a:xfrm>
          <a:prstGeom prst="ellipse">
            <a:avLst/>
          </a:prstGeom>
          <a:solidFill>
            <a:schemeClr val="bg2">
              <a:lumMod val="60000"/>
              <a:lumOff val="40000"/>
            </a:schemeClr>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es" dirty="0">
                <a:solidFill>
                  <a:schemeClr val="dk1"/>
                </a:solidFill>
                <a:latin typeface="Catamaran"/>
                <a:ea typeface="Catamaran"/>
                <a:cs typeface="Catamaran"/>
                <a:sym typeface="Catamaran"/>
              </a:rPr>
              <a:t>Contenidos</a:t>
            </a:r>
            <a:endParaRPr dirty="0">
              <a:latin typeface="Catamaran"/>
              <a:ea typeface="Catamaran"/>
              <a:cs typeface="Catamaran"/>
              <a:sym typeface="Catamaran"/>
            </a:endParaRPr>
          </a:p>
        </p:txBody>
      </p:sp>
      <p:sp>
        <p:nvSpPr>
          <p:cNvPr id="661" name="Google Shape;661;p31"/>
          <p:cNvSpPr/>
          <p:nvPr/>
        </p:nvSpPr>
        <p:spPr>
          <a:xfrm>
            <a:off x="2141841" y="2378807"/>
            <a:ext cx="1098000" cy="1097400"/>
          </a:xfrm>
          <a:prstGeom prst="ellipse">
            <a:avLst/>
          </a:prstGeom>
          <a:solidFill>
            <a:schemeClr val="accent1">
              <a:lumMod val="60000"/>
              <a:lumOff val="40000"/>
            </a:schemeClr>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es" dirty="0">
                <a:solidFill>
                  <a:schemeClr val="dk1"/>
                </a:solidFill>
                <a:latin typeface="Catamaran"/>
                <a:ea typeface="Catamaran"/>
                <a:cs typeface="Catamaran"/>
                <a:sym typeface="Catamaran"/>
              </a:rPr>
              <a:t>Objetivos</a:t>
            </a:r>
            <a:endParaRPr dirty="0">
              <a:latin typeface="Catamaran"/>
              <a:ea typeface="Catamaran"/>
              <a:cs typeface="Catamaran"/>
              <a:sym typeface="Catamaran"/>
            </a:endParaRPr>
          </a:p>
        </p:txBody>
      </p:sp>
      <p:sp>
        <p:nvSpPr>
          <p:cNvPr id="662" name="Google Shape;662;p31"/>
          <p:cNvSpPr/>
          <p:nvPr/>
        </p:nvSpPr>
        <p:spPr>
          <a:xfrm>
            <a:off x="6227995" y="1311297"/>
            <a:ext cx="1098000" cy="1097400"/>
          </a:xfrm>
          <a:prstGeom prst="ellipse">
            <a:avLst/>
          </a:prstGeom>
          <a:solidFill>
            <a:schemeClr val="accent6">
              <a:lumMod val="20000"/>
              <a:lumOff val="80000"/>
            </a:schemeClr>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es" dirty="0">
                <a:solidFill>
                  <a:schemeClr val="dk1"/>
                </a:solidFill>
                <a:latin typeface="Catamaran"/>
                <a:ea typeface="Catamaran"/>
                <a:cs typeface="Catamaran"/>
                <a:sym typeface="Catamaran"/>
              </a:rPr>
              <a:t>Recursos</a:t>
            </a:r>
            <a:endParaRPr dirty="0">
              <a:latin typeface="Catamaran"/>
              <a:ea typeface="Catamaran"/>
              <a:cs typeface="Catamaran"/>
              <a:sym typeface="Catamaran"/>
            </a:endParaRPr>
          </a:p>
        </p:txBody>
      </p:sp>
      <p:sp>
        <p:nvSpPr>
          <p:cNvPr id="664" name="Google Shape;664;p31"/>
          <p:cNvSpPr/>
          <p:nvPr/>
        </p:nvSpPr>
        <p:spPr>
          <a:xfrm>
            <a:off x="7002159" y="2927507"/>
            <a:ext cx="1233772" cy="1097400"/>
          </a:xfrm>
          <a:prstGeom prst="ellipse">
            <a:avLst/>
          </a:prstGeom>
          <a:solidFill>
            <a:schemeClr val="accent2">
              <a:lumMod val="20000"/>
              <a:lumOff val="80000"/>
            </a:schemeClr>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es" dirty="0">
                <a:solidFill>
                  <a:schemeClr val="dk1"/>
                </a:solidFill>
                <a:latin typeface="Catamaran"/>
                <a:ea typeface="Catamaran"/>
                <a:cs typeface="Catamaran"/>
                <a:sym typeface="Catamaran"/>
              </a:rPr>
              <a:t>Evaluación</a:t>
            </a:r>
            <a:endParaRPr dirty="0">
              <a:latin typeface="Catamaran"/>
              <a:ea typeface="Catamaran"/>
              <a:cs typeface="Catamaran"/>
              <a:sym typeface="Catamar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32"/>
          <p:cNvSpPr txBox="1">
            <a:spLocks noGrp="1"/>
          </p:cNvSpPr>
          <p:nvPr>
            <p:ph type="title"/>
          </p:nvPr>
        </p:nvSpPr>
        <p:spPr>
          <a:xfrm>
            <a:off x="82745" y="1761756"/>
            <a:ext cx="7704000" cy="640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EC" b="1" dirty="0">
                <a:solidFill>
                  <a:schemeClr val="tx1"/>
                </a:solidFill>
              </a:rPr>
              <a:t>EJEMPLO DEL PLAN DE UNIDAD DIDÁCTICA EN BASE AL DUA</a:t>
            </a:r>
            <a:endParaRPr b="1" dirty="0">
              <a:solidFill>
                <a:schemeClr val="tx1"/>
              </a:solidFill>
            </a:endParaRPr>
          </a:p>
        </p:txBody>
      </p:sp>
      <p:grpSp>
        <p:nvGrpSpPr>
          <p:cNvPr id="676" name="Google Shape;676;p32"/>
          <p:cNvGrpSpPr/>
          <p:nvPr/>
        </p:nvGrpSpPr>
        <p:grpSpPr>
          <a:xfrm>
            <a:off x="5889209" y="4243251"/>
            <a:ext cx="3171616" cy="668803"/>
            <a:chOff x="6036728" y="3173699"/>
            <a:chExt cx="1246803" cy="262915"/>
          </a:xfrm>
        </p:grpSpPr>
        <p:sp>
          <p:nvSpPr>
            <p:cNvPr id="677" name="Google Shape;677;p32"/>
            <p:cNvSpPr/>
            <p:nvPr/>
          </p:nvSpPr>
          <p:spPr>
            <a:xfrm>
              <a:off x="6050349" y="3202413"/>
              <a:ext cx="1205131" cy="205561"/>
            </a:xfrm>
            <a:custGeom>
              <a:avLst/>
              <a:gdLst/>
              <a:ahLst/>
              <a:cxnLst/>
              <a:rect l="l" t="t" r="r" b="b"/>
              <a:pathLst>
                <a:path w="32737" h="5584" extrusionOk="0">
                  <a:moveTo>
                    <a:pt x="0" y="1"/>
                  </a:moveTo>
                  <a:cubicBezTo>
                    <a:pt x="787" y="2176"/>
                    <a:pt x="833" y="2959"/>
                    <a:pt x="133" y="5166"/>
                  </a:cubicBezTo>
                  <a:lnTo>
                    <a:pt x="0" y="5583"/>
                  </a:lnTo>
                  <a:lnTo>
                    <a:pt x="31878" y="5583"/>
                  </a:lnTo>
                  <a:cubicBezTo>
                    <a:pt x="32353" y="5583"/>
                    <a:pt x="32737" y="5189"/>
                    <a:pt x="32737" y="4702"/>
                  </a:cubicBezTo>
                  <a:lnTo>
                    <a:pt x="32737" y="881"/>
                  </a:lnTo>
                  <a:cubicBezTo>
                    <a:pt x="32737" y="395"/>
                    <a:pt x="32353" y="1"/>
                    <a:pt x="318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2"/>
            <p:cNvSpPr/>
            <p:nvPr/>
          </p:nvSpPr>
          <p:spPr>
            <a:xfrm>
              <a:off x="6036728" y="3173699"/>
              <a:ext cx="1246803" cy="262915"/>
            </a:xfrm>
            <a:custGeom>
              <a:avLst/>
              <a:gdLst/>
              <a:ahLst/>
              <a:cxnLst/>
              <a:rect l="l" t="t" r="r" b="b"/>
              <a:pathLst>
                <a:path w="33869" h="7142" extrusionOk="0">
                  <a:moveTo>
                    <a:pt x="0" y="1"/>
                  </a:moveTo>
                  <a:lnTo>
                    <a:pt x="0" y="781"/>
                  </a:lnTo>
                  <a:lnTo>
                    <a:pt x="32248" y="781"/>
                  </a:lnTo>
                  <a:cubicBezTo>
                    <a:pt x="32723" y="781"/>
                    <a:pt x="33107" y="1175"/>
                    <a:pt x="33107" y="1661"/>
                  </a:cubicBezTo>
                  <a:lnTo>
                    <a:pt x="33107" y="5482"/>
                  </a:lnTo>
                  <a:cubicBezTo>
                    <a:pt x="33107" y="5968"/>
                    <a:pt x="32723" y="6363"/>
                    <a:pt x="32248" y="6363"/>
                  </a:cubicBezTo>
                  <a:lnTo>
                    <a:pt x="0" y="6363"/>
                  </a:lnTo>
                  <a:lnTo>
                    <a:pt x="0" y="7142"/>
                  </a:lnTo>
                  <a:lnTo>
                    <a:pt x="32248" y="7142"/>
                  </a:lnTo>
                  <a:cubicBezTo>
                    <a:pt x="33141" y="7142"/>
                    <a:pt x="33868" y="6398"/>
                    <a:pt x="33868" y="5482"/>
                  </a:cubicBezTo>
                  <a:lnTo>
                    <a:pt x="33868" y="1661"/>
                  </a:lnTo>
                  <a:cubicBezTo>
                    <a:pt x="33868" y="746"/>
                    <a:pt x="33141" y="1"/>
                    <a:pt x="322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2"/>
            <p:cNvSpPr/>
            <p:nvPr/>
          </p:nvSpPr>
          <p:spPr>
            <a:xfrm>
              <a:off x="7202480" y="3202413"/>
              <a:ext cx="53010" cy="205561"/>
            </a:xfrm>
            <a:custGeom>
              <a:avLst/>
              <a:gdLst/>
              <a:ahLst/>
              <a:cxnLst/>
              <a:rect l="l" t="t" r="r" b="b"/>
              <a:pathLst>
                <a:path w="1440" h="5584" extrusionOk="0">
                  <a:moveTo>
                    <a:pt x="0" y="1"/>
                  </a:moveTo>
                  <a:cubicBezTo>
                    <a:pt x="474" y="1"/>
                    <a:pt x="859" y="395"/>
                    <a:pt x="859" y="881"/>
                  </a:cubicBezTo>
                  <a:lnTo>
                    <a:pt x="859" y="4702"/>
                  </a:lnTo>
                  <a:cubicBezTo>
                    <a:pt x="859" y="5189"/>
                    <a:pt x="474" y="5583"/>
                    <a:pt x="0" y="5583"/>
                  </a:cubicBezTo>
                  <a:lnTo>
                    <a:pt x="581" y="5583"/>
                  </a:lnTo>
                  <a:cubicBezTo>
                    <a:pt x="1056" y="5583"/>
                    <a:pt x="1440" y="5189"/>
                    <a:pt x="1440" y="4702"/>
                  </a:cubicBezTo>
                  <a:lnTo>
                    <a:pt x="1440" y="881"/>
                  </a:lnTo>
                  <a:cubicBezTo>
                    <a:pt x="1440" y="395"/>
                    <a:pt x="105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2"/>
            <p:cNvSpPr/>
            <p:nvPr/>
          </p:nvSpPr>
          <p:spPr>
            <a:xfrm>
              <a:off x="6116133" y="3240625"/>
              <a:ext cx="1087625" cy="8835"/>
            </a:xfrm>
            <a:custGeom>
              <a:avLst/>
              <a:gdLst/>
              <a:ahLst/>
              <a:cxnLst/>
              <a:rect l="l" t="t" r="r" b="b"/>
              <a:pathLst>
                <a:path w="29545" h="240" extrusionOk="0">
                  <a:moveTo>
                    <a:pt x="14876" y="0"/>
                  </a:moveTo>
                  <a:cubicBezTo>
                    <a:pt x="9830" y="0"/>
                    <a:pt x="4783" y="41"/>
                    <a:pt x="0" y="120"/>
                  </a:cubicBezTo>
                  <a:cubicBezTo>
                    <a:pt x="4782" y="199"/>
                    <a:pt x="9830" y="239"/>
                    <a:pt x="14876" y="239"/>
                  </a:cubicBezTo>
                  <a:cubicBezTo>
                    <a:pt x="19854" y="239"/>
                    <a:pt x="24830" y="200"/>
                    <a:pt x="29544" y="120"/>
                  </a:cubicBezTo>
                  <a:cubicBezTo>
                    <a:pt x="24829" y="40"/>
                    <a:pt x="19853" y="0"/>
                    <a:pt x="14876"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2"/>
            <p:cNvSpPr/>
            <p:nvPr/>
          </p:nvSpPr>
          <p:spPr>
            <a:xfrm>
              <a:off x="6099420" y="3284506"/>
              <a:ext cx="1087552" cy="8798"/>
            </a:xfrm>
            <a:custGeom>
              <a:avLst/>
              <a:gdLst/>
              <a:ahLst/>
              <a:cxnLst/>
              <a:rect l="l" t="t" r="r" b="b"/>
              <a:pathLst>
                <a:path w="29543" h="239" extrusionOk="0">
                  <a:moveTo>
                    <a:pt x="14841" y="0"/>
                  </a:moveTo>
                  <a:cubicBezTo>
                    <a:pt x="9807" y="0"/>
                    <a:pt x="4771" y="40"/>
                    <a:pt x="0" y="119"/>
                  </a:cubicBezTo>
                  <a:cubicBezTo>
                    <a:pt x="4781" y="198"/>
                    <a:pt x="9829" y="239"/>
                    <a:pt x="14875" y="239"/>
                  </a:cubicBezTo>
                  <a:cubicBezTo>
                    <a:pt x="19853" y="239"/>
                    <a:pt x="24828" y="199"/>
                    <a:pt x="29543" y="119"/>
                  </a:cubicBezTo>
                  <a:cubicBezTo>
                    <a:pt x="24817" y="39"/>
                    <a:pt x="19830" y="0"/>
                    <a:pt x="1484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2"/>
            <p:cNvSpPr/>
            <p:nvPr/>
          </p:nvSpPr>
          <p:spPr>
            <a:xfrm>
              <a:off x="6193072" y="3336523"/>
              <a:ext cx="1021841" cy="8835"/>
            </a:xfrm>
            <a:custGeom>
              <a:avLst/>
              <a:gdLst/>
              <a:ahLst/>
              <a:cxnLst/>
              <a:rect l="l" t="t" r="r" b="b"/>
              <a:pathLst>
                <a:path w="27758" h="240" extrusionOk="0">
                  <a:moveTo>
                    <a:pt x="13976" y="1"/>
                  </a:moveTo>
                  <a:cubicBezTo>
                    <a:pt x="9236" y="1"/>
                    <a:pt x="4494" y="41"/>
                    <a:pt x="0" y="120"/>
                  </a:cubicBezTo>
                  <a:cubicBezTo>
                    <a:pt x="4483" y="199"/>
                    <a:pt x="9215" y="239"/>
                    <a:pt x="13945" y="239"/>
                  </a:cubicBezTo>
                  <a:cubicBezTo>
                    <a:pt x="18633" y="239"/>
                    <a:pt x="23318" y="200"/>
                    <a:pt x="27757" y="120"/>
                  </a:cubicBezTo>
                  <a:cubicBezTo>
                    <a:pt x="23327" y="40"/>
                    <a:pt x="18653" y="1"/>
                    <a:pt x="13976"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2"/>
            <p:cNvSpPr/>
            <p:nvPr/>
          </p:nvSpPr>
          <p:spPr>
            <a:xfrm>
              <a:off x="6187476" y="3375323"/>
              <a:ext cx="1021841" cy="8798"/>
            </a:xfrm>
            <a:custGeom>
              <a:avLst/>
              <a:gdLst/>
              <a:ahLst/>
              <a:cxnLst/>
              <a:rect l="l" t="t" r="r" b="b"/>
              <a:pathLst>
                <a:path w="27758" h="239" extrusionOk="0">
                  <a:moveTo>
                    <a:pt x="13946" y="0"/>
                  </a:moveTo>
                  <a:cubicBezTo>
                    <a:pt x="9216" y="0"/>
                    <a:pt x="4484" y="40"/>
                    <a:pt x="1" y="119"/>
                  </a:cubicBezTo>
                  <a:cubicBezTo>
                    <a:pt x="4493" y="198"/>
                    <a:pt x="9236" y="239"/>
                    <a:pt x="13976" y="239"/>
                  </a:cubicBezTo>
                  <a:cubicBezTo>
                    <a:pt x="18654" y="239"/>
                    <a:pt x="23329" y="199"/>
                    <a:pt x="27758" y="119"/>
                  </a:cubicBezTo>
                  <a:cubicBezTo>
                    <a:pt x="23318" y="39"/>
                    <a:pt x="18633" y="0"/>
                    <a:pt x="13946"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2"/>
            <p:cNvSpPr/>
            <p:nvPr/>
          </p:nvSpPr>
          <p:spPr>
            <a:xfrm>
              <a:off x="6109286" y="3315171"/>
              <a:ext cx="1021841" cy="8798"/>
            </a:xfrm>
            <a:custGeom>
              <a:avLst/>
              <a:gdLst/>
              <a:ahLst/>
              <a:cxnLst/>
              <a:rect l="l" t="t" r="r" b="b"/>
              <a:pathLst>
                <a:path w="27758" h="239" extrusionOk="0">
                  <a:moveTo>
                    <a:pt x="13945" y="0"/>
                  </a:moveTo>
                  <a:cubicBezTo>
                    <a:pt x="9216" y="0"/>
                    <a:pt x="4484" y="40"/>
                    <a:pt x="1" y="119"/>
                  </a:cubicBezTo>
                  <a:cubicBezTo>
                    <a:pt x="4493" y="198"/>
                    <a:pt x="9236" y="238"/>
                    <a:pt x="13977" y="238"/>
                  </a:cubicBezTo>
                  <a:cubicBezTo>
                    <a:pt x="18654" y="238"/>
                    <a:pt x="23329" y="199"/>
                    <a:pt x="27758" y="119"/>
                  </a:cubicBezTo>
                  <a:cubicBezTo>
                    <a:pt x="23318" y="39"/>
                    <a:pt x="18633" y="0"/>
                    <a:pt x="13945"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2"/>
            <p:cNvSpPr/>
            <p:nvPr/>
          </p:nvSpPr>
          <p:spPr>
            <a:xfrm>
              <a:off x="6050349" y="3202413"/>
              <a:ext cx="1183448" cy="27793"/>
            </a:xfrm>
            <a:custGeom>
              <a:avLst/>
              <a:gdLst/>
              <a:ahLst/>
              <a:cxnLst/>
              <a:rect l="l" t="t" r="r" b="b"/>
              <a:pathLst>
                <a:path w="32148" h="755" extrusionOk="0">
                  <a:moveTo>
                    <a:pt x="0" y="1"/>
                  </a:moveTo>
                  <a:cubicBezTo>
                    <a:pt x="60" y="164"/>
                    <a:pt x="113" y="328"/>
                    <a:pt x="163" y="492"/>
                  </a:cubicBezTo>
                  <a:lnTo>
                    <a:pt x="31534" y="492"/>
                  </a:lnTo>
                  <a:cubicBezTo>
                    <a:pt x="31774" y="492"/>
                    <a:pt x="31990" y="594"/>
                    <a:pt x="32147" y="755"/>
                  </a:cubicBezTo>
                  <a:cubicBezTo>
                    <a:pt x="32087" y="329"/>
                    <a:pt x="31730" y="1"/>
                    <a:pt x="31297"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2"/>
            <p:cNvSpPr/>
            <p:nvPr/>
          </p:nvSpPr>
          <p:spPr>
            <a:xfrm>
              <a:off x="7202480" y="3202413"/>
              <a:ext cx="53010" cy="199929"/>
            </a:xfrm>
            <a:custGeom>
              <a:avLst/>
              <a:gdLst/>
              <a:ahLst/>
              <a:cxnLst/>
              <a:rect l="l" t="t" r="r" b="b"/>
              <a:pathLst>
                <a:path w="1440" h="5431" extrusionOk="0">
                  <a:moveTo>
                    <a:pt x="0" y="1"/>
                  </a:moveTo>
                  <a:cubicBezTo>
                    <a:pt x="433" y="1"/>
                    <a:pt x="790" y="329"/>
                    <a:pt x="850" y="755"/>
                  </a:cubicBezTo>
                  <a:cubicBezTo>
                    <a:pt x="1003" y="915"/>
                    <a:pt x="1097" y="1132"/>
                    <a:pt x="1097" y="1373"/>
                  </a:cubicBezTo>
                  <a:lnTo>
                    <a:pt x="1097" y="5195"/>
                  </a:lnTo>
                  <a:cubicBezTo>
                    <a:pt x="1097" y="5276"/>
                    <a:pt x="1086" y="5355"/>
                    <a:pt x="1064" y="5430"/>
                  </a:cubicBezTo>
                  <a:cubicBezTo>
                    <a:pt x="1091" y="5412"/>
                    <a:pt x="1116" y="5392"/>
                    <a:pt x="1140" y="5370"/>
                  </a:cubicBezTo>
                  <a:cubicBezTo>
                    <a:pt x="1146" y="5366"/>
                    <a:pt x="1151" y="5360"/>
                    <a:pt x="1157" y="5355"/>
                  </a:cubicBezTo>
                  <a:cubicBezTo>
                    <a:pt x="1176" y="5338"/>
                    <a:pt x="1193" y="5320"/>
                    <a:pt x="1209" y="5303"/>
                  </a:cubicBezTo>
                  <a:cubicBezTo>
                    <a:pt x="1216" y="5296"/>
                    <a:pt x="1221" y="5289"/>
                    <a:pt x="1227" y="5282"/>
                  </a:cubicBezTo>
                  <a:cubicBezTo>
                    <a:pt x="1243" y="5263"/>
                    <a:pt x="1259" y="5243"/>
                    <a:pt x="1273" y="5223"/>
                  </a:cubicBezTo>
                  <a:cubicBezTo>
                    <a:pt x="1277" y="5218"/>
                    <a:pt x="1283" y="5210"/>
                    <a:pt x="1287" y="5205"/>
                  </a:cubicBezTo>
                  <a:cubicBezTo>
                    <a:pt x="1306" y="5178"/>
                    <a:pt x="1323" y="5149"/>
                    <a:pt x="1337" y="5120"/>
                  </a:cubicBezTo>
                  <a:cubicBezTo>
                    <a:pt x="1339" y="5120"/>
                    <a:pt x="1339" y="5120"/>
                    <a:pt x="1339" y="5119"/>
                  </a:cubicBezTo>
                  <a:cubicBezTo>
                    <a:pt x="1353" y="5092"/>
                    <a:pt x="1366" y="5062"/>
                    <a:pt x="1377" y="5032"/>
                  </a:cubicBezTo>
                  <a:cubicBezTo>
                    <a:pt x="1381" y="5023"/>
                    <a:pt x="1384" y="5013"/>
                    <a:pt x="1387" y="5005"/>
                  </a:cubicBezTo>
                  <a:cubicBezTo>
                    <a:pt x="1396" y="4983"/>
                    <a:pt x="1403" y="4960"/>
                    <a:pt x="1409" y="4938"/>
                  </a:cubicBezTo>
                  <a:cubicBezTo>
                    <a:pt x="1411" y="4928"/>
                    <a:pt x="1414" y="4916"/>
                    <a:pt x="1417" y="4905"/>
                  </a:cubicBezTo>
                  <a:cubicBezTo>
                    <a:pt x="1423" y="4882"/>
                    <a:pt x="1426" y="4859"/>
                    <a:pt x="1430" y="4836"/>
                  </a:cubicBezTo>
                  <a:cubicBezTo>
                    <a:pt x="1431" y="4826"/>
                    <a:pt x="1433" y="4815"/>
                    <a:pt x="1434" y="4805"/>
                  </a:cubicBezTo>
                  <a:cubicBezTo>
                    <a:pt x="1439" y="4772"/>
                    <a:pt x="1440" y="4738"/>
                    <a:pt x="1440" y="4702"/>
                  </a:cubicBezTo>
                  <a:lnTo>
                    <a:pt x="1440" y="881"/>
                  </a:lnTo>
                  <a:cubicBezTo>
                    <a:pt x="1440" y="395"/>
                    <a:pt x="1056" y="1"/>
                    <a:pt x="58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7" name="Google Shape;687;p32"/>
          <p:cNvGrpSpPr/>
          <p:nvPr/>
        </p:nvGrpSpPr>
        <p:grpSpPr>
          <a:xfrm flipH="1">
            <a:off x="6078847" y="3735535"/>
            <a:ext cx="2629139" cy="507739"/>
            <a:chOff x="6109433" y="2440258"/>
            <a:chExt cx="1033548" cy="199599"/>
          </a:xfrm>
        </p:grpSpPr>
        <p:sp>
          <p:nvSpPr>
            <p:cNvPr id="688" name="Google Shape;688;p32"/>
            <p:cNvSpPr/>
            <p:nvPr/>
          </p:nvSpPr>
          <p:spPr>
            <a:xfrm>
              <a:off x="6109433" y="2440258"/>
              <a:ext cx="1033548" cy="199597"/>
            </a:xfrm>
            <a:custGeom>
              <a:avLst/>
              <a:gdLst/>
              <a:ahLst/>
              <a:cxnLst/>
              <a:rect l="l" t="t" r="r" b="b"/>
              <a:pathLst>
                <a:path w="28076" h="5422" extrusionOk="0">
                  <a:moveTo>
                    <a:pt x="18" y="1"/>
                  </a:moveTo>
                  <a:cubicBezTo>
                    <a:pt x="8" y="1"/>
                    <a:pt x="1" y="8"/>
                    <a:pt x="1" y="18"/>
                  </a:cubicBezTo>
                  <a:lnTo>
                    <a:pt x="1" y="5406"/>
                  </a:lnTo>
                  <a:cubicBezTo>
                    <a:pt x="1" y="5415"/>
                    <a:pt x="8" y="5422"/>
                    <a:pt x="18" y="5422"/>
                  </a:cubicBezTo>
                  <a:lnTo>
                    <a:pt x="28059" y="5422"/>
                  </a:lnTo>
                  <a:cubicBezTo>
                    <a:pt x="28068" y="5422"/>
                    <a:pt x="28075" y="5415"/>
                    <a:pt x="28075" y="5406"/>
                  </a:cubicBezTo>
                  <a:lnTo>
                    <a:pt x="28075" y="18"/>
                  </a:lnTo>
                  <a:cubicBezTo>
                    <a:pt x="28075" y="8"/>
                    <a:pt x="28068" y="1"/>
                    <a:pt x="280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2"/>
            <p:cNvSpPr/>
            <p:nvPr/>
          </p:nvSpPr>
          <p:spPr>
            <a:xfrm>
              <a:off x="6190164" y="2440258"/>
              <a:ext cx="113051" cy="199597"/>
            </a:xfrm>
            <a:custGeom>
              <a:avLst/>
              <a:gdLst/>
              <a:ahLst/>
              <a:cxnLst/>
              <a:rect l="l" t="t" r="r" b="b"/>
              <a:pathLst>
                <a:path w="3071" h="5422" extrusionOk="0">
                  <a:moveTo>
                    <a:pt x="1" y="1"/>
                  </a:moveTo>
                  <a:lnTo>
                    <a:pt x="1" y="5422"/>
                  </a:lnTo>
                  <a:lnTo>
                    <a:pt x="3070" y="5422"/>
                  </a:lnTo>
                  <a:lnTo>
                    <a:pt x="30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2"/>
            <p:cNvSpPr/>
            <p:nvPr/>
          </p:nvSpPr>
          <p:spPr>
            <a:xfrm>
              <a:off x="6331672" y="2440258"/>
              <a:ext cx="16455" cy="199597"/>
            </a:xfrm>
            <a:custGeom>
              <a:avLst/>
              <a:gdLst/>
              <a:ahLst/>
              <a:cxnLst/>
              <a:rect l="l" t="t" r="r" b="b"/>
              <a:pathLst>
                <a:path w="447" h="5422" extrusionOk="0">
                  <a:moveTo>
                    <a:pt x="1" y="1"/>
                  </a:moveTo>
                  <a:lnTo>
                    <a:pt x="1" y="5422"/>
                  </a:lnTo>
                  <a:lnTo>
                    <a:pt x="446" y="5422"/>
                  </a:ln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2"/>
            <p:cNvSpPr/>
            <p:nvPr/>
          </p:nvSpPr>
          <p:spPr>
            <a:xfrm>
              <a:off x="6949208" y="2440258"/>
              <a:ext cx="113051" cy="199597"/>
            </a:xfrm>
            <a:custGeom>
              <a:avLst/>
              <a:gdLst/>
              <a:ahLst/>
              <a:cxnLst/>
              <a:rect l="l" t="t" r="r" b="b"/>
              <a:pathLst>
                <a:path w="3071" h="5422" extrusionOk="0">
                  <a:moveTo>
                    <a:pt x="0" y="1"/>
                  </a:moveTo>
                  <a:lnTo>
                    <a:pt x="0" y="5422"/>
                  </a:lnTo>
                  <a:lnTo>
                    <a:pt x="3070" y="5422"/>
                  </a:lnTo>
                  <a:lnTo>
                    <a:pt x="30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2"/>
            <p:cNvSpPr/>
            <p:nvPr/>
          </p:nvSpPr>
          <p:spPr>
            <a:xfrm>
              <a:off x="6904296" y="2440258"/>
              <a:ext cx="16455" cy="199597"/>
            </a:xfrm>
            <a:custGeom>
              <a:avLst/>
              <a:gdLst/>
              <a:ahLst/>
              <a:cxnLst/>
              <a:rect l="l" t="t" r="r" b="b"/>
              <a:pathLst>
                <a:path w="447" h="5422" extrusionOk="0">
                  <a:moveTo>
                    <a:pt x="1" y="1"/>
                  </a:moveTo>
                  <a:lnTo>
                    <a:pt x="1" y="5422"/>
                  </a:lnTo>
                  <a:lnTo>
                    <a:pt x="446" y="5422"/>
                  </a:lnTo>
                  <a:lnTo>
                    <a:pt x="4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2"/>
            <p:cNvSpPr/>
            <p:nvPr/>
          </p:nvSpPr>
          <p:spPr>
            <a:xfrm>
              <a:off x="6109433" y="2478764"/>
              <a:ext cx="1033548" cy="38469"/>
            </a:xfrm>
            <a:custGeom>
              <a:avLst/>
              <a:gdLst/>
              <a:ahLst/>
              <a:cxnLst/>
              <a:rect l="l" t="t" r="r" b="b"/>
              <a:pathLst>
                <a:path w="28076" h="1045" extrusionOk="0">
                  <a:moveTo>
                    <a:pt x="1" y="0"/>
                  </a:moveTo>
                  <a:lnTo>
                    <a:pt x="1" y="1045"/>
                  </a:lnTo>
                  <a:lnTo>
                    <a:pt x="28075" y="1045"/>
                  </a:lnTo>
                  <a:lnTo>
                    <a:pt x="28075"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2"/>
            <p:cNvSpPr/>
            <p:nvPr/>
          </p:nvSpPr>
          <p:spPr>
            <a:xfrm>
              <a:off x="6109433" y="2571091"/>
              <a:ext cx="1033548" cy="68766"/>
            </a:xfrm>
            <a:custGeom>
              <a:avLst/>
              <a:gdLst/>
              <a:ahLst/>
              <a:cxnLst/>
              <a:rect l="l" t="t" r="r" b="b"/>
              <a:pathLst>
                <a:path w="28076" h="1868" extrusionOk="0">
                  <a:moveTo>
                    <a:pt x="1" y="1"/>
                  </a:moveTo>
                  <a:lnTo>
                    <a:pt x="1" y="1868"/>
                  </a:lnTo>
                  <a:lnTo>
                    <a:pt x="28075" y="1868"/>
                  </a:lnTo>
                  <a:lnTo>
                    <a:pt x="28075"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5" name="Google Shape;695;p32"/>
          <p:cNvGrpSpPr/>
          <p:nvPr/>
        </p:nvGrpSpPr>
        <p:grpSpPr>
          <a:xfrm>
            <a:off x="6653420" y="434877"/>
            <a:ext cx="2391433" cy="3300660"/>
            <a:chOff x="1385793" y="2639627"/>
            <a:chExt cx="1146310" cy="1582140"/>
          </a:xfrm>
        </p:grpSpPr>
        <p:sp>
          <p:nvSpPr>
            <p:cNvPr id="696" name="Google Shape;696;p32"/>
            <p:cNvSpPr/>
            <p:nvPr/>
          </p:nvSpPr>
          <p:spPr>
            <a:xfrm>
              <a:off x="1657178" y="3740407"/>
              <a:ext cx="570667" cy="480918"/>
            </a:xfrm>
            <a:custGeom>
              <a:avLst/>
              <a:gdLst/>
              <a:ahLst/>
              <a:cxnLst/>
              <a:rect l="l" t="t" r="r" b="b"/>
              <a:pathLst>
                <a:path w="15502" h="13064" extrusionOk="0">
                  <a:moveTo>
                    <a:pt x="1" y="0"/>
                  </a:moveTo>
                  <a:lnTo>
                    <a:pt x="1" y="9451"/>
                  </a:lnTo>
                  <a:cubicBezTo>
                    <a:pt x="1" y="11445"/>
                    <a:pt x="1618" y="13064"/>
                    <a:pt x="3613" y="13064"/>
                  </a:cubicBezTo>
                  <a:lnTo>
                    <a:pt x="11888" y="13064"/>
                  </a:lnTo>
                  <a:cubicBezTo>
                    <a:pt x="13884" y="13064"/>
                    <a:pt x="15501" y="11445"/>
                    <a:pt x="15501" y="9451"/>
                  </a:cubicBezTo>
                  <a:lnTo>
                    <a:pt x="15401" y="12"/>
                  </a:lnTo>
                  <a:cubicBezTo>
                    <a:pt x="15401" y="12"/>
                    <a:pt x="15390" y="12"/>
                    <a:pt x="15370" y="12"/>
                  </a:cubicBezTo>
                  <a:cubicBezTo>
                    <a:pt x="14646" y="12"/>
                    <a:pt x="1716" y="14"/>
                    <a:pt x="1716" y="207"/>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2"/>
            <p:cNvSpPr/>
            <p:nvPr/>
          </p:nvSpPr>
          <p:spPr>
            <a:xfrm>
              <a:off x="1657178" y="3700207"/>
              <a:ext cx="567391" cy="76975"/>
            </a:xfrm>
            <a:custGeom>
              <a:avLst/>
              <a:gdLst/>
              <a:ahLst/>
              <a:cxnLst/>
              <a:rect l="l" t="t" r="r" b="b"/>
              <a:pathLst>
                <a:path w="15413" h="2091" extrusionOk="0">
                  <a:moveTo>
                    <a:pt x="7706" y="1"/>
                  </a:moveTo>
                  <a:cubicBezTo>
                    <a:pt x="5663" y="1"/>
                    <a:pt x="3702" y="111"/>
                    <a:pt x="2258" y="307"/>
                  </a:cubicBezTo>
                  <a:cubicBezTo>
                    <a:pt x="812" y="502"/>
                    <a:pt x="1" y="768"/>
                    <a:pt x="1" y="1045"/>
                  </a:cubicBezTo>
                  <a:cubicBezTo>
                    <a:pt x="1" y="1322"/>
                    <a:pt x="812" y="1588"/>
                    <a:pt x="2258" y="1785"/>
                  </a:cubicBezTo>
                  <a:cubicBezTo>
                    <a:pt x="3702" y="1981"/>
                    <a:pt x="5663" y="2091"/>
                    <a:pt x="7706" y="2091"/>
                  </a:cubicBezTo>
                  <a:cubicBezTo>
                    <a:pt x="9750" y="2091"/>
                    <a:pt x="11710" y="1981"/>
                    <a:pt x="13155" y="1785"/>
                  </a:cubicBezTo>
                  <a:cubicBezTo>
                    <a:pt x="14601" y="1588"/>
                    <a:pt x="15413" y="1322"/>
                    <a:pt x="15413" y="1045"/>
                  </a:cubicBezTo>
                  <a:cubicBezTo>
                    <a:pt x="15413" y="768"/>
                    <a:pt x="14601" y="502"/>
                    <a:pt x="13155" y="307"/>
                  </a:cubicBezTo>
                  <a:cubicBezTo>
                    <a:pt x="11710" y="111"/>
                    <a:pt x="9750" y="1"/>
                    <a:pt x="7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2"/>
            <p:cNvSpPr/>
            <p:nvPr/>
          </p:nvSpPr>
          <p:spPr>
            <a:xfrm>
              <a:off x="1657178" y="3700207"/>
              <a:ext cx="567391" cy="48261"/>
            </a:xfrm>
            <a:custGeom>
              <a:avLst/>
              <a:gdLst/>
              <a:ahLst/>
              <a:cxnLst/>
              <a:rect l="l" t="t" r="r" b="b"/>
              <a:pathLst>
                <a:path w="15413" h="1311" extrusionOk="0">
                  <a:moveTo>
                    <a:pt x="7706" y="1"/>
                  </a:moveTo>
                  <a:cubicBezTo>
                    <a:pt x="3450" y="1"/>
                    <a:pt x="1" y="468"/>
                    <a:pt x="1" y="1045"/>
                  </a:cubicBezTo>
                  <a:cubicBezTo>
                    <a:pt x="1" y="1138"/>
                    <a:pt x="88" y="1227"/>
                    <a:pt x="252" y="1311"/>
                  </a:cubicBezTo>
                  <a:cubicBezTo>
                    <a:pt x="1119" y="862"/>
                    <a:pt x="4127" y="532"/>
                    <a:pt x="7706" y="532"/>
                  </a:cubicBezTo>
                  <a:cubicBezTo>
                    <a:pt x="11286" y="532"/>
                    <a:pt x="14294" y="862"/>
                    <a:pt x="15161" y="1311"/>
                  </a:cubicBezTo>
                  <a:cubicBezTo>
                    <a:pt x="15325" y="1227"/>
                    <a:pt x="15413" y="1138"/>
                    <a:pt x="15413" y="1045"/>
                  </a:cubicBezTo>
                  <a:cubicBezTo>
                    <a:pt x="15413" y="468"/>
                    <a:pt x="11963" y="1"/>
                    <a:pt x="77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2"/>
            <p:cNvSpPr/>
            <p:nvPr/>
          </p:nvSpPr>
          <p:spPr>
            <a:xfrm>
              <a:off x="1653864" y="3740812"/>
              <a:ext cx="573981" cy="480955"/>
            </a:xfrm>
            <a:custGeom>
              <a:avLst/>
              <a:gdLst/>
              <a:ahLst/>
              <a:cxnLst/>
              <a:rect l="l" t="t" r="r" b="b"/>
              <a:pathLst>
                <a:path w="15592" h="13065" extrusionOk="0">
                  <a:moveTo>
                    <a:pt x="15491" y="1"/>
                  </a:moveTo>
                  <a:cubicBezTo>
                    <a:pt x="15491" y="1"/>
                    <a:pt x="15353" y="234"/>
                    <a:pt x="14860" y="349"/>
                  </a:cubicBezTo>
                  <a:lnTo>
                    <a:pt x="14860" y="7625"/>
                  </a:lnTo>
                  <a:cubicBezTo>
                    <a:pt x="14860" y="9620"/>
                    <a:pt x="13243" y="11237"/>
                    <a:pt x="11247" y="11237"/>
                  </a:cubicBezTo>
                  <a:lnTo>
                    <a:pt x="2970" y="11237"/>
                  </a:lnTo>
                  <a:cubicBezTo>
                    <a:pt x="1739" y="11237"/>
                    <a:pt x="652" y="10620"/>
                    <a:pt x="1" y="9679"/>
                  </a:cubicBezTo>
                  <a:lnTo>
                    <a:pt x="1" y="9679"/>
                  </a:lnTo>
                  <a:cubicBezTo>
                    <a:pt x="118" y="11567"/>
                    <a:pt x="1683" y="13064"/>
                    <a:pt x="3602" y="13064"/>
                  </a:cubicBezTo>
                  <a:lnTo>
                    <a:pt x="11878" y="13064"/>
                  </a:lnTo>
                  <a:cubicBezTo>
                    <a:pt x="13873" y="13064"/>
                    <a:pt x="15560" y="11539"/>
                    <a:pt x="15591" y="9440"/>
                  </a:cubicBezTo>
                  <a:lnTo>
                    <a:pt x="1549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0" name="Google Shape;700;p32"/>
            <p:cNvGrpSpPr/>
            <p:nvPr/>
          </p:nvGrpSpPr>
          <p:grpSpPr>
            <a:xfrm>
              <a:off x="1385793" y="2639627"/>
              <a:ext cx="1146310" cy="1099928"/>
              <a:chOff x="1385793" y="658427"/>
              <a:chExt cx="1146310" cy="1099928"/>
            </a:xfrm>
          </p:grpSpPr>
          <p:sp>
            <p:nvSpPr>
              <p:cNvPr id="701" name="Google Shape;701;p32"/>
              <p:cNvSpPr/>
              <p:nvPr/>
            </p:nvSpPr>
            <p:spPr>
              <a:xfrm>
                <a:off x="1948294" y="1467096"/>
                <a:ext cx="85295" cy="131605"/>
              </a:xfrm>
              <a:custGeom>
                <a:avLst/>
                <a:gdLst/>
                <a:ahLst/>
                <a:cxnLst/>
                <a:rect l="l" t="t" r="r" b="b"/>
                <a:pathLst>
                  <a:path w="2317" h="3575" extrusionOk="0">
                    <a:moveTo>
                      <a:pt x="2199" y="0"/>
                    </a:moveTo>
                    <a:cubicBezTo>
                      <a:pt x="1419" y="700"/>
                      <a:pt x="113" y="2806"/>
                      <a:pt x="113" y="2806"/>
                    </a:cubicBezTo>
                    <a:lnTo>
                      <a:pt x="1" y="2754"/>
                    </a:lnTo>
                    <a:lnTo>
                      <a:pt x="1" y="2754"/>
                    </a:lnTo>
                    <a:lnTo>
                      <a:pt x="38" y="3048"/>
                    </a:lnTo>
                    <a:lnTo>
                      <a:pt x="56" y="3574"/>
                    </a:lnTo>
                    <a:cubicBezTo>
                      <a:pt x="595" y="2200"/>
                      <a:pt x="2316" y="401"/>
                      <a:pt x="2316" y="401"/>
                    </a:cubicBezTo>
                    <a:lnTo>
                      <a:pt x="219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2"/>
              <p:cNvSpPr/>
              <p:nvPr/>
            </p:nvSpPr>
            <p:spPr>
              <a:xfrm>
                <a:off x="1948294" y="1467096"/>
                <a:ext cx="85295" cy="131605"/>
              </a:xfrm>
              <a:custGeom>
                <a:avLst/>
                <a:gdLst/>
                <a:ahLst/>
                <a:cxnLst/>
                <a:rect l="l" t="t" r="r" b="b"/>
                <a:pathLst>
                  <a:path w="2317" h="3575" extrusionOk="0">
                    <a:moveTo>
                      <a:pt x="2199" y="0"/>
                    </a:moveTo>
                    <a:cubicBezTo>
                      <a:pt x="1419" y="700"/>
                      <a:pt x="113" y="2806"/>
                      <a:pt x="113" y="2806"/>
                    </a:cubicBezTo>
                    <a:lnTo>
                      <a:pt x="1" y="2754"/>
                    </a:lnTo>
                    <a:lnTo>
                      <a:pt x="1" y="2754"/>
                    </a:lnTo>
                    <a:lnTo>
                      <a:pt x="38" y="3048"/>
                    </a:lnTo>
                    <a:lnTo>
                      <a:pt x="56" y="3574"/>
                    </a:lnTo>
                    <a:cubicBezTo>
                      <a:pt x="595" y="2200"/>
                      <a:pt x="2316" y="401"/>
                      <a:pt x="2316" y="401"/>
                    </a:cubicBezTo>
                    <a:lnTo>
                      <a:pt x="2199"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2"/>
              <p:cNvSpPr/>
              <p:nvPr/>
            </p:nvSpPr>
            <p:spPr>
              <a:xfrm>
                <a:off x="1939827" y="1358682"/>
                <a:ext cx="97369" cy="135765"/>
              </a:xfrm>
              <a:custGeom>
                <a:avLst/>
                <a:gdLst/>
                <a:ahLst/>
                <a:cxnLst/>
                <a:rect l="l" t="t" r="r" b="b"/>
                <a:pathLst>
                  <a:path w="2645" h="3688" extrusionOk="0">
                    <a:moveTo>
                      <a:pt x="2645" y="1"/>
                    </a:moveTo>
                    <a:cubicBezTo>
                      <a:pt x="1791" y="108"/>
                      <a:pt x="352" y="2301"/>
                      <a:pt x="56" y="2768"/>
                    </a:cubicBezTo>
                    <a:cubicBezTo>
                      <a:pt x="21" y="2824"/>
                      <a:pt x="1" y="2854"/>
                      <a:pt x="1" y="2854"/>
                    </a:cubicBezTo>
                    <a:lnTo>
                      <a:pt x="232" y="3688"/>
                    </a:lnTo>
                    <a:cubicBezTo>
                      <a:pt x="1252" y="1109"/>
                      <a:pt x="2533" y="737"/>
                      <a:pt x="2533" y="737"/>
                    </a:cubicBezTo>
                    <a:lnTo>
                      <a:pt x="264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2"/>
              <p:cNvSpPr/>
              <p:nvPr/>
            </p:nvSpPr>
            <p:spPr>
              <a:xfrm>
                <a:off x="1939827" y="1358682"/>
                <a:ext cx="97369" cy="135765"/>
              </a:xfrm>
              <a:custGeom>
                <a:avLst/>
                <a:gdLst/>
                <a:ahLst/>
                <a:cxnLst/>
                <a:rect l="l" t="t" r="r" b="b"/>
                <a:pathLst>
                  <a:path w="2645" h="3688" extrusionOk="0">
                    <a:moveTo>
                      <a:pt x="2645" y="1"/>
                    </a:moveTo>
                    <a:cubicBezTo>
                      <a:pt x="1791" y="108"/>
                      <a:pt x="352" y="2301"/>
                      <a:pt x="56" y="2768"/>
                    </a:cubicBezTo>
                    <a:cubicBezTo>
                      <a:pt x="21" y="2824"/>
                      <a:pt x="1" y="2854"/>
                      <a:pt x="1" y="2854"/>
                    </a:cubicBezTo>
                    <a:lnTo>
                      <a:pt x="232" y="3688"/>
                    </a:lnTo>
                    <a:cubicBezTo>
                      <a:pt x="1252" y="1109"/>
                      <a:pt x="2533" y="737"/>
                      <a:pt x="2533" y="737"/>
                    </a:cubicBezTo>
                    <a:lnTo>
                      <a:pt x="2645"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2"/>
              <p:cNvSpPr/>
              <p:nvPr/>
            </p:nvSpPr>
            <p:spPr>
              <a:xfrm>
                <a:off x="1800048" y="1283915"/>
                <a:ext cx="126561" cy="134255"/>
              </a:xfrm>
              <a:custGeom>
                <a:avLst/>
                <a:gdLst/>
                <a:ahLst/>
                <a:cxnLst/>
                <a:rect l="l" t="t" r="r" b="b"/>
                <a:pathLst>
                  <a:path w="3438" h="3647" extrusionOk="0">
                    <a:moveTo>
                      <a:pt x="1" y="1"/>
                    </a:moveTo>
                    <a:cubicBezTo>
                      <a:pt x="1" y="1"/>
                      <a:pt x="1298" y="416"/>
                      <a:pt x="2099" y="1408"/>
                    </a:cubicBezTo>
                    <a:cubicBezTo>
                      <a:pt x="2902" y="2399"/>
                      <a:pt x="3313" y="3145"/>
                      <a:pt x="3393" y="3646"/>
                    </a:cubicBezTo>
                    <a:lnTo>
                      <a:pt x="3438" y="2439"/>
                    </a:lnTo>
                    <a:cubicBezTo>
                      <a:pt x="3438" y="2439"/>
                      <a:pt x="2083" y="226"/>
                      <a:pt x="648" y="121"/>
                    </a:cubicBez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2"/>
              <p:cNvSpPr/>
              <p:nvPr/>
            </p:nvSpPr>
            <p:spPr>
              <a:xfrm>
                <a:off x="1800048" y="1283915"/>
                <a:ext cx="126561" cy="134255"/>
              </a:xfrm>
              <a:custGeom>
                <a:avLst/>
                <a:gdLst/>
                <a:ahLst/>
                <a:cxnLst/>
                <a:rect l="l" t="t" r="r" b="b"/>
                <a:pathLst>
                  <a:path w="3438" h="3647" extrusionOk="0">
                    <a:moveTo>
                      <a:pt x="1" y="1"/>
                    </a:moveTo>
                    <a:cubicBezTo>
                      <a:pt x="1" y="1"/>
                      <a:pt x="1298" y="416"/>
                      <a:pt x="2099" y="1408"/>
                    </a:cubicBezTo>
                    <a:cubicBezTo>
                      <a:pt x="2902" y="2399"/>
                      <a:pt x="3313" y="3145"/>
                      <a:pt x="3393" y="3646"/>
                    </a:cubicBezTo>
                    <a:lnTo>
                      <a:pt x="3438" y="2439"/>
                    </a:lnTo>
                    <a:cubicBezTo>
                      <a:pt x="3438" y="2439"/>
                      <a:pt x="2083" y="226"/>
                      <a:pt x="648" y="121"/>
                    </a:cubicBezTo>
                    <a:lnTo>
                      <a:pt x="1"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2"/>
              <p:cNvSpPr/>
              <p:nvPr/>
            </p:nvSpPr>
            <p:spPr>
              <a:xfrm>
                <a:off x="1825560" y="1183674"/>
                <a:ext cx="113419" cy="158846"/>
              </a:xfrm>
              <a:custGeom>
                <a:avLst/>
                <a:gdLst/>
                <a:ahLst/>
                <a:cxnLst/>
                <a:rect l="l" t="t" r="r" b="b"/>
                <a:pathLst>
                  <a:path w="3081" h="4315" extrusionOk="0">
                    <a:moveTo>
                      <a:pt x="746" y="1"/>
                    </a:moveTo>
                    <a:lnTo>
                      <a:pt x="1" y="238"/>
                    </a:lnTo>
                    <a:lnTo>
                      <a:pt x="1149" y="1269"/>
                    </a:lnTo>
                    <a:lnTo>
                      <a:pt x="2735" y="4315"/>
                    </a:lnTo>
                    <a:cubicBezTo>
                      <a:pt x="2735" y="4315"/>
                      <a:pt x="3080" y="3772"/>
                      <a:pt x="2973" y="3634"/>
                    </a:cubicBezTo>
                    <a:cubicBezTo>
                      <a:pt x="2868" y="3495"/>
                      <a:pt x="746" y="1"/>
                      <a:pt x="7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2"/>
              <p:cNvSpPr/>
              <p:nvPr/>
            </p:nvSpPr>
            <p:spPr>
              <a:xfrm>
                <a:off x="1825560" y="1183674"/>
                <a:ext cx="113419" cy="158846"/>
              </a:xfrm>
              <a:custGeom>
                <a:avLst/>
                <a:gdLst/>
                <a:ahLst/>
                <a:cxnLst/>
                <a:rect l="l" t="t" r="r" b="b"/>
                <a:pathLst>
                  <a:path w="3081" h="4315" extrusionOk="0">
                    <a:moveTo>
                      <a:pt x="746" y="1"/>
                    </a:moveTo>
                    <a:lnTo>
                      <a:pt x="1" y="238"/>
                    </a:lnTo>
                    <a:lnTo>
                      <a:pt x="1149" y="1269"/>
                    </a:lnTo>
                    <a:lnTo>
                      <a:pt x="2735" y="4315"/>
                    </a:lnTo>
                    <a:cubicBezTo>
                      <a:pt x="2735" y="4315"/>
                      <a:pt x="3080" y="3772"/>
                      <a:pt x="2973" y="3634"/>
                    </a:cubicBezTo>
                    <a:cubicBezTo>
                      <a:pt x="2868" y="3495"/>
                      <a:pt x="746" y="1"/>
                      <a:pt x="746"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2"/>
              <p:cNvSpPr/>
              <p:nvPr/>
            </p:nvSpPr>
            <p:spPr>
              <a:xfrm>
                <a:off x="1816835" y="1435584"/>
                <a:ext cx="118978" cy="113014"/>
              </a:xfrm>
              <a:custGeom>
                <a:avLst/>
                <a:gdLst/>
                <a:ahLst/>
                <a:cxnLst/>
                <a:rect l="l" t="t" r="r" b="b"/>
                <a:pathLst>
                  <a:path w="3232" h="3070" extrusionOk="0">
                    <a:moveTo>
                      <a:pt x="468" y="0"/>
                    </a:moveTo>
                    <a:lnTo>
                      <a:pt x="0" y="25"/>
                    </a:lnTo>
                    <a:cubicBezTo>
                      <a:pt x="0" y="25"/>
                      <a:pt x="2486" y="2253"/>
                      <a:pt x="2800" y="2796"/>
                    </a:cubicBezTo>
                    <a:cubicBezTo>
                      <a:pt x="2920" y="3003"/>
                      <a:pt x="3010" y="3069"/>
                      <a:pt x="3076" y="3069"/>
                    </a:cubicBezTo>
                    <a:cubicBezTo>
                      <a:pt x="3190" y="3069"/>
                      <a:pt x="3232" y="2872"/>
                      <a:pt x="3232" y="2872"/>
                    </a:cubicBezTo>
                    <a:lnTo>
                      <a:pt x="3226" y="2346"/>
                    </a:lnTo>
                    <a:cubicBezTo>
                      <a:pt x="3226" y="2346"/>
                      <a:pt x="1059" y="292"/>
                      <a:pt x="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2"/>
              <p:cNvSpPr/>
              <p:nvPr/>
            </p:nvSpPr>
            <p:spPr>
              <a:xfrm>
                <a:off x="1816835" y="1435584"/>
                <a:ext cx="118978" cy="113014"/>
              </a:xfrm>
              <a:custGeom>
                <a:avLst/>
                <a:gdLst/>
                <a:ahLst/>
                <a:cxnLst/>
                <a:rect l="l" t="t" r="r" b="b"/>
                <a:pathLst>
                  <a:path w="3232" h="3070" extrusionOk="0">
                    <a:moveTo>
                      <a:pt x="468" y="0"/>
                    </a:moveTo>
                    <a:lnTo>
                      <a:pt x="0" y="25"/>
                    </a:lnTo>
                    <a:cubicBezTo>
                      <a:pt x="0" y="25"/>
                      <a:pt x="2486" y="2253"/>
                      <a:pt x="2800" y="2796"/>
                    </a:cubicBezTo>
                    <a:cubicBezTo>
                      <a:pt x="2920" y="3003"/>
                      <a:pt x="3010" y="3069"/>
                      <a:pt x="3076" y="3069"/>
                    </a:cubicBezTo>
                    <a:cubicBezTo>
                      <a:pt x="3190" y="3069"/>
                      <a:pt x="3232" y="2872"/>
                      <a:pt x="3232" y="2872"/>
                    </a:cubicBezTo>
                    <a:lnTo>
                      <a:pt x="3226" y="2346"/>
                    </a:lnTo>
                    <a:cubicBezTo>
                      <a:pt x="3226" y="2346"/>
                      <a:pt x="1059" y="292"/>
                      <a:pt x="468"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2"/>
              <p:cNvSpPr/>
              <p:nvPr/>
            </p:nvSpPr>
            <p:spPr>
              <a:xfrm>
                <a:off x="1404641" y="1147303"/>
                <a:ext cx="437664" cy="146992"/>
              </a:xfrm>
              <a:custGeom>
                <a:avLst/>
                <a:gdLst/>
                <a:ahLst/>
                <a:cxnLst/>
                <a:rect l="l" t="t" r="r" b="b"/>
                <a:pathLst>
                  <a:path w="11889" h="3993" extrusionOk="0">
                    <a:moveTo>
                      <a:pt x="4897" y="0"/>
                    </a:moveTo>
                    <a:cubicBezTo>
                      <a:pt x="4193" y="0"/>
                      <a:pt x="3509" y="34"/>
                      <a:pt x="2931" y="93"/>
                    </a:cubicBezTo>
                    <a:cubicBezTo>
                      <a:pt x="1271" y="263"/>
                      <a:pt x="1" y="1087"/>
                      <a:pt x="1" y="1087"/>
                    </a:cubicBezTo>
                    <a:lnTo>
                      <a:pt x="4911" y="1725"/>
                    </a:lnTo>
                    <a:lnTo>
                      <a:pt x="11757" y="3976"/>
                    </a:lnTo>
                    <a:cubicBezTo>
                      <a:pt x="11757" y="3976"/>
                      <a:pt x="11771" y="3993"/>
                      <a:pt x="11788" y="3993"/>
                    </a:cubicBezTo>
                    <a:cubicBezTo>
                      <a:pt x="11829" y="3993"/>
                      <a:pt x="11889" y="3881"/>
                      <a:pt x="11779" y="3087"/>
                    </a:cubicBezTo>
                    <a:cubicBezTo>
                      <a:pt x="11627" y="1983"/>
                      <a:pt x="9886" y="865"/>
                      <a:pt x="8506" y="413"/>
                    </a:cubicBezTo>
                    <a:cubicBezTo>
                      <a:pt x="7606" y="119"/>
                      <a:pt x="6216" y="0"/>
                      <a:pt x="48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2"/>
              <p:cNvSpPr/>
              <p:nvPr/>
            </p:nvSpPr>
            <p:spPr>
              <a:xfrm>
                <a:off x="1599602" y="960146"/>
                <a:ext cx="202910" cy="137237"/>
              </a:xfrm>
              <a:custGeom>
                <a:avLst/>
                <a:gdLst/>
                <a:ahLst/>
                <a:cxnLst/>
                <a:rect l="l" t="t" r="r" b="b"/>
                <a:pathLst>
                  <a:path w="5512" h="3728" extrusionOk="0">
                    <a:moveTo>
                      <a:pt x="1252" y="0"/>
                    </a:moveTo>
                    <a:cubicBezTo>
                      <a:pt x="456" y="0"/>
                      <a:pt x="0" y="947"/>
                      <a:pt x="0" y="947"/>
                    </a:cubicBezTo>
                    <a:lnTo>
                      <a:pt x="5511" y="3727"/>
                    </a:lnTo>
                    <a:cubicBezTo>
                      <a:pt x="5317" y="3582"/>
                      <a:pt x="3079" y="910"/>
                      <a:pt x="1892" y="196"/>
                    </a:cubicBezTo>
                    <a:cubicBezTo>
                      <a:pt x="1659" y="57"/>
                      <a:pt x="1445" y="0"/>
                      <a:pt x="12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2"/>
              <p:cNvSpPr/>
              <p:nvPr/>
            </p:nvSpPr>
            <p:spPr>
              <a:xfrm>
                <a:off x="1986910" y="1143658"/>
                <a:ext cx="369966" cy="294206"/>
              </a:xfrm>
              <a:custGeom>
                <a:avLst/>
                <a:gdLst/>
                <a:ahLst/>
                <a:cxnLst/>
                <a:rect l="l" t="t" r="r" b="b"/>
                <a:pathLst>
                  <a:path w="10050" h="7992" extrusionOk="0">
                    <a:moveTo>
                      <a:pt x="7203" y="1"/>
                    </a:moveTo>
                    <a:cubicBezTo>
                      <a:pt x="7124" y="1"/>
                      <a:pt x="7044" y="2"/>
                      <a:pt x="6961" y="5"/>
                    </a:cubicBezTo>
                    <a:cubicBezTo>
                      <a:pt x="4550" y="91"/>
                      <a:pt x="1332" y="2829"/>
                      <a:pt x="666" y="4158"/>
                    </a:cubicBezTo>
                    <a:cubicBezTo>
                      <a:pt x="0" y="5486"/>
                      <a:pt x="166" y="7992"/>
                      <a:pt x="166" y="7992"/>
                    </a:cubicBezTo>
                    <a:cubicBezTo>
                      <a:pt x="166" y="7992"/>
                      <a:pt x="5923" y="4936"/>
                      <a:pt x="5993" y="4876"/>
                    </a:cubicBezTo>
                    <a:cubicBezTo>
                      <a:pt x="6063" y="4815"/>
                      <a:pt x="10050" y="1128"/>
                      <a:pt x="10050" y="1128"/>
                    </a:cubicBezTo>
                    <a:cubicBezTo>
                      <a:pt x="10050" y="1128"/>
                      <a:pt x="9418" y="1"/>
                      <a:pt x="7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2"/>
              <p:cNvSpPr/>
              <p:nvPr/>
            </p:nvSpPr>
            <p:spPr>
              <a:xfrm>
                <a:off x="1948662" y="1107324"/>
                <a:ext cx="64054" cy="101529"/>
              </a:xfrm>
              <a:custGeom>
                <a:avLst/>
                <a:gdLst/>
                <a:ahLst/>
                <a:cxnLst/>
                <a:rect l="l" t="t" r="r" b="b"/>
                <a:pathLst>
                  <a:path w="1740" h="2758" extrusionOk="0">
                    <a:moveTo>
                      <a:pt x="1126" y="1"/>
                    </a:moveTo>
                    <a:lnTo>
                      <a:pt x="1" y="2425"/>
                    </a:lnTo>
                    <a:lnTo>
                      <a:pt x="152" y="2758"/>
                    </a:lnTo>
                    <a:lnTo>
                      <a:pt x="1739" y="191"/>
                    </a:lnTo>
                    <a:lnTo>
                      <a:pt x="112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2"/>
              <p:cNvSpPr/>
              <p:nvPr/>
            </p:nvSpPr>
            <p:spPr>
              <a:xfrm>
                <a:off x="1996297" y="658427"/>
                <a:ext cx="313642" cy="437590"/>
              </a:xfrm>
              <a:custGeom>
                <a:avLst/>
                <a:gdLst/>
                <a:ahLst/>
                <a:cxnLst/>
                <a:rect l="l" t="t" r="r" b="b"/>
                <a:pathLst>
                  <a:path w="8520" h="11887" extrusionOk="0">
                    <a:moveTo>
                      <a:pt x="7920" y="1"/>
                    </a:moveTo>
                    <a:cubicBezTo>
                      <a:pt x="7917" y="1"/>
                      <a:pt x="7915" y="1"/>
                      <a:pt x="7912" y="1"/>
                    </a:cubicBezTo>
                    <a:cubicBezTo>
                      <a:pt x="7296" y="44"/>
                      <a:pt x="5659" y="1498"/>
                      <a:pt x="3494" y="3898"/>
                    </a:cubicBezTo>
                    <a:cubicBezTo>
                      <a:pt x="1328" y="6298"/>
                      <a:pt x="1" y="11886"/>
                      <a:pt x="1" y="11886"/>
                    </a:cubicBezTo>
                    <a:cubicBezTo>
                      <a:pt x="1" y="11886"/>
                      <a:pt x="3334" y="8783"/>
                      <a:pt x="5445" y="6818"/>
                    </a:cubicBezTo>
                    <a:cubicBezTo>
                      <a:pt x="7548" y="4859"/>
                      <a:pt x="8519" y="1"/>
                      <a:pt x="79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2"/>
              <p:cNvSpPr/>
              <p:nvPr/>
            </p:nvSpPr>
            <p:spPr>
              <a:xfrm>
                <a:off x="2025490" y="937101"/>
                <a:ext cx="506614" cy="330613"/>
              </a:xfrm>
              <a:custGeom>
                <a:avLst/>
                <a:gdLst/>
                <a:ahLst/>
                <a:cxnLst/>
                <a:rect l="l" t="t" r="r" b="b"/>
                <a:pathLst>
                  <a:path w="13762" h="8981" extrusionOk="0">
                    <a:moveTo>
                      <a:pt x="10290" y="1"/>
                    </a:moveTo>
                    <a:cubicBezTo>
                      <a:pt x="9368" y="1"/>
                      <a:pt x="8439" y="128"/>
                      <a:pt x="7676" y="365"/>
                    </a:cubicBezTo>
                    <a:cubicBezTo>
                      <a:pt x="5796" y="949"/>
                      <a:pt x="3189" y="1896"/>
                      <a:pt x="1595" y="3659"/>
                    </a:cubicBezTo>
                    <a:cubicBezTo>
                      <a:pt x="1" y="5423"/>
                      <a:pt x="485" y="8980"/>
                      <a:pt x="485" y="8980"/>
                    </a:cubicBezTo>
                    <a:cubicBezTo>
                      <a:pt x="858" y="8066"/>
                      <a:pt x="3826" y="6337"/>
                      <a:pt x="3826" y="6337"/>
                    </a:cubicBezTo>
                    <a:lnTo>
                      <a:pt x="13761" y="876"/>
                    </a:lnTo>
                    <a:cubicBezTo>
                      <a:pt x="12974" y="273"/>
                      <a:pt x="11639" y="1"/>
                      <a:pt x="102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2"/>
              <p:cNvSpPr/>
              <p:nvPr/>
            </p:nvSpPr>
            <p:spPr>
              <a:xfrm>
                <a:off x="1467334" y="1228880"/>
                <a:ext cx="373721" cy="192235"/>
              </a:xfrm>
              <a:custGeom>
                <a:avLst/>
                <a:gdLst/>
                <a:ahLst/>
                <a:cxnLst/>
                <a:rect l="l" t="t" r="r" b="b"/>
                <a:pathLst>
                  <a:path w="10152" h="5222" extrusionOk="0">
                    <a:moveTo>
                      <a:pt x="1412" y="1"/>
                    </a:moveTo>
                    <a:cubicBezTo>
                      <a:pt x="534" y="1"/>
                      <a:pt x="1" y="104"/>
                      <a:pt x="1" y="104"/>
                    </a:cubicBezTo>
                    <a:lnTo>
                      <a:pt x="3893" y="1701"/>
                    </a:lnTo>
                    <a:lnTo>
                      <a:pt x="10152" y="5221"/>
                    </a:lnTo>
                    <a:cubicBezTo>
                      <a:pt x="9829" y="3653"/>
                      <a:pt x="7932" y="1487"/>
                      <a:pt x="5083" y="579"/>
                    </a:cubicBezTo>
                    <a:cubicBezTo>
                      <a:pt x="3626" y="114"/>
                      <a:pt x="2331" y="1"/>
                      <a:pt x="14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2"/>
              <p:cNvSpPr/>
              <p:nvPr/>
            </p:nvSpPr>
            <p:spPr>
              <a:xfrm>
                <a:off x="1385793" y="1169133"/>
                <a:ext cx="451689" cy="124537"/>
              </a:xfrm>
              <a:custGeom>
                <a:avLst/>
                <a:gdLst/>
                <a:ahLst/>
                <a:cxnLst/>
                <a:rect l="l" t="t" r="r" b="b"/>
                <a:pathLst>
                  <a:path w="12270" h="3383" extrusionOk="0">
                    <a:moveTo>
                      <a:pt x="2089" y="0"/>
                    </a:moveTo>
                    <a:cubicBezTo>
                      <a:pt x="1040" y="0"/>
                      <a:pt x="544" y="169"/>
                      <a:pt x="367" y="294"/>
                    </a:cubicBezTo>
                    <a:cubicBezTo>
                      <a:pt x="106" y="480"/>
                      <a:pt x="0" y="924"/>
                      <a:pt x="0" y="924"/>
                    </a:cubicBezTo>
                    <a:cubicBezTo>
                      <a:pt x="80" y="861"/>
                      <a:pt x="245" y="826"/>
                      <a:pt x="474" y="826"/>
                    </a:cubicBezTo>
                    <a:cubicBezTo>
                      <a:pt x="781" y="826"/>
                      <a:pt x="1202" y="889"/>
                      <a:pt x="1683" y="1033"/>
                    </a:cubicBezTo>
                    <a:cubicBezTo>
                      <a:pt x="2526" y="1284"/>
                      <a:pt x="6547" y="1899"/>
                      <a:pt x="8090" y="2333"/>
                    </a:cubicBezTo>
                    <a:cubicBezTo>
                      <a:pt x="9415" y="2706"/>
                      <a:pt x="11549" y="3213"/>
                      <a:pt x="12123" y="3349"/>
                    </a:cubicBezTo>
                    <a:lnTo>
                      <a:pt x="12123" y="3349"/>
                    </a:lnTo>
                    <a:cubicBezTo>
                      <a:pt x="11504" y="3153"/>
                      <a:pt x="10186" y="2238"/>
                      <a:pt x="8795" y="1466"/>
                    </a:cubicBezTo>
                    <a:cubicBezTo>
                      <a:pt x="7283" y="626"/>
                      <a:pt x="6377" y="443"/>
                      <a:pt x="3980" y="137"/>
                    </a:cubicBezTo>
                    <a:cubicBezTo>
                      <a:pt x="3208" y="39"/>
                      <a:pt x="2586" y="0"/>
                      <a:pt x="2089" y="0"/>
                    </a:cubicBezTo>
                    <a:close/>
                    <a:moveTo>
                      <a:pt x="12123" y="3349"/>
                    </a:moveTo>
                    <a:cubicBezTo>
                      <a:pt x="12177" y="3366"/>
                      <a:pt x="12226" y="3377"/>
                      <a:pt x="12269" y="3383"/>
                    </a:cubicBezTo>
                    <a:cubicBezTo>
                      <a:pt x="12269" y="3383"/>
                      <a:pt x="12217" y="3371"/>
                      <a:pt x="12123" y="334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2"/>
              <p:cNvSpPr/>
              <p:nvPr/>
            </p:nvSpPr>
            <p:spPr>
              <a:xfrm>
                <a:off x="1603284" y="995781"/>
                <a:ext cx="344013" cy="244840"/>
              </a:xfrm>
              <a:custGeom>
                <a:avLst/>
                <a:gdLst/>
                <a:ahLst/>
                <a:cxnLst/>
                <a:rect l="l" t="t" r="r" b="b"/>
                <a:pathLst>
                  <a:path w="9345" h="6651" extrusionOk="0">
                    <a:moveTo>
                      <a:pt x="0" y="1"/>
                    </a:moveTo>
                    <a:cubicBezTo>
                      <a:pt x="0" y="1"/>
                      <a:pt x="265" y="181"/>
                      <a:pt x="555" y="392"/>
                    </a:cubicBezTo>
                    <a:cubicBezTo>
                      <a:pt x="846" y="602"/>
                      <a:pt x="7386" y="6651"/>
                      <a:pt x="7386" y="6651"/>
                    </a:cubicBezTo>
                    <a:cubicBezTo>
                      <a:pt x="7386" y="6651"/>
                      <a:pt x="7947" y="6546"/>
                      <a:pt x="8291" y="6439"/>
                    </a:cubicBezTo>
                    <a:cubicBezTo>
                      <a:pt x="8634" y="6333"/>
                      <a:pt x="9344" y="5788"/>
                      <a:pt x="8896" y="4545"/>
                    </a:cubicBezTo>
                    <a:cubicBezTo>
                      <a:pt x="8447" y="3302"/>
                      <a:pt x="6356" y="2012"/>
                      <a:pt x="4364" y="1137"/>
                    </a:cubicBezTo>
                    <a:cubicBezTo>
                      <a:pt x="2372" y="262"/>
                      <a:pt x="1"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2"/>
              <p:cNvSpPr/>
              <p:nvPr/>
            </p:nvSpPr>
            <p:spPr>
              <a:xfrm>
                <a:off x="1949729" y="1154702"/>
                <a:ext cx="461224" cy="342577"/>
              </a:xfrm>
              <a:custGeom>
                <a:avLst/>
                <a:gdLst/>
                <a:ahLst/>
                <a:cxnLst/>
                <a:rect l="l" t="t" r="r" b="b"/>
                <a:pathLst>
                  <a:path w="12529" h="9306" extrusionOk="0">
                    <a:moveTo>
                      <a:pt x="9357" y="0"/>
                    </a:moveTo>
                    <a:cubicBezTo>
                      <a:pt x="9144" y="0"/>
                      <a:pt x="8908" y="12"/>
                      <a:pt x="8647" y="39"/>
                    </a:cubicBezTo>
                    <a:cubicBezTo>
                      <a:pt x="6443" y="271"/>
                      <a:pt x="4504" y="1966"/>
                      <a:pt x="2252" y="4643"/>
                    </a:cubicBezTo>
                    <a:cubicBezTo>
                      <a:pt x="0" y="7322"/>
                      <a:pt x="1714" y="9306"/>
                      <a:pt x="1714" y="9306"/>
                    </a:cubicBezTo>
                    <a:cubicBezTo>
                      <a:pt x="1714" y="9306"/>
                      <a:pt x="5646" y="5789"/>
                      <a:pt x="7667" y="4165"/>
                    </a:cubicBezTo>
                    <a:cubicBezTo>
                      <a:pt x="9688" y="2542"/>
                      <a:pt x="12528" y="192"/>
                      <a:pt x="12528" y="192"/>
                    </a:cubicBezTo>
                    <a:lnTo>
                      <a:pt x="12528" y="192"/>
                    </a:lnTo>
                    <a:cubicBezTo>
                      <a:pt x="12219" y="310"/>
                      <a:pt x="11964" y="353"/>
                      <a:pt x="11727" y="353"/>
                    </a:cubicBezTo>
                    <a:cubicBezTo>
                      <a:pt x="11052" y="353"/>
                      <a:pt x="10530" y="0"/>
                      <a:pt x="93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2"/>
              <p:cNvSpPr/>
              <p:nvPr/>
            </p:nvSpPr>
            <p:spPr>
              <a:xfrm>
                <a:off x="1910892" y="1288222"/>
                <a:ext cx="99762" cy="470132"/>
              </a:xfrm>
              <a:custGeom>
                <a:avLst/>
                <a:gdLst/>
                <a:ahLst/>
                <a:cxnLst/>
                <a:rect l="l" t="t" r="r" b="b"/>
                <a:pathLst>
                  <a:path w="2710" h="12771" extrusionOk="0">
                    <a:moveTo>
                      <a:pt x="1369" y="1"/>
                    </a:moveTo>
                    <a:lnTo>
                      <a:pt x="1" y="468"/>
                    </a:lnTo>
                    <a:cubicBezTo>
                      <a:pt x="1" y="468"/>
                      <a:pt x="374" y="4935"/>
                      <a:pt x="418" y="7627"/>
                    </a:cubicBezTo>
                    <a:cubicBezTo>
                      <a:pt x="445" y="9310"/>
                      <a:pt x="411" y="11113"/>
                      <a:pt x="381" y="12770"/>
                    </a:cubicBezTo>
                    <a:lnTo>
                      <a:pt x="1288" y="12770"/>
                    </a:lnTo>
                    <a:cubicBezTo>
                      <a:pt x="1288" y="12769"/>
                      <a:pt x="1288" y="12766"/>
                      <a:pt x="1288" y="12764"/>
                    </a:cubicBezTo>
                    <a:cubicBezTo>
                      <a:pt x="1222" y="12169"/>
                      <a:pt x="1191" y="12299"/>
                      <a:pt x="1198" y="11599"/>
                    </a:cubicBezTo>
                    <a:cubicBezTo>
                      <a:pt x="1205" y="10900"/>
                      <a:pt x="1257" y="11100"/>
                      <a:pt x="1149" y="10480"/>
                    </a:cubicBezTo>
                    <a:cubicBezTo>
                      <a:pt x="1041" y="9860"/>
                      <a:pt x="1215" y="7277"/>
                      <a:pt x="1158" y="6268"/>
                    </a:cubicBezTo>
                    <a:cubicBezTo>
                      <a:pt x="1101" y="5258"/>
                      <a:pt x="990" y="3996"/>
                      <a:pt x="1094" y="3172"/>
                    </a:cubicBezTo>
                    <a:cubicBezTo>
                      <a:pt x="1198" y="2349"/>
                      <a:pt x="2709" y="819"/>
                      <a:pt x="2709" y="819"/>
                    </a:cubicBezTo>
                    <a:lnTo>
                      <a:pt x="136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2"/>
              <p:cNvSpPr/>
              <p:nvPr/>
            </p:nvSpPr>
            <p:spPr>
              <a:xfrm>
                <a:off x="1986910" y="1143658"/>
                <a:ext cx="369966" cy="294206"/>
              </a:xfrm>
              <a:custGeom>
                <a:avLst/>
                <a:gdLst/>
                <a:ahLst/>
                <a:cxnLst/>
                <a:rect l="l" t="t" r="r" b="b"/>
                <a:pathLst>
                  <a:path w="10050" h="7992" extrusionOk="0">
                    <a:moveTo>
                      <a:pt x="7203" y="1"/>
                    </a:moveTo>
                    <a:cubicBezTo>
                      <a:pt x="7124" y="1"/>
                      <a:pt x="7044" y="2"/>
                      <a:pt x="6961" y="5"/>
                    </a:cubicBezTo>
                    <a:cubicBezTo>
                      <a:pt x="4550" y="91"/>
                      <a:pt x="1332" y="2829"/>
                      <a:pt x="666" y="4158"/>
                    </a:cubicBezTo>
                    <a:cubicBezTo>
                      <a:pt x="0" y="5486"/>
                      <a:pt x="166" y="7992"/>
                      <a:pt x="166" y="7992"/>
                    </a:cubicBezTo>
                    <a:cubicBezTo>
                      <a:pt x="166" y="7992"/>
                      <a:pt x="5923" y="4936"/>
                      <a:pt x="5993" y="4876"/>
                    </a:cubicBezTo>
                    <a:cubicBezTo>
                      <a:pt x="6063" y="4815"/>
                      <a:pt x="10050" y="1128"/>
                      <a:pt x="10050" y="1128"/>
                    </a:cubicBezTo>
                    <a:cubicBezTo>
                      <a:pt x="10050" y="1128"/>
                      <a:pt x="9418" y="1"/>
                      <a:pt x="7203"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2"/>
              <p:cNvSpPr/>
              <p:nvPr/>
            </p:nvSpPr>
            <p:spPr>
              <a:xfrm>
                <a:off x="1948662" y="1107324"/>
                <a:ext cx="64054" cy="101529"/>
              </a:xfrm>
              <a:custGeom>
                <a:avLst/>
                <a:gdLst/>
                <a:ahLst/>
                <a:cxnLst/>
                <a:rect l="l" t="t" r="r" b="b"/>
                <a:pathLst>
                  <a:path w="1740" h="2758" extrusionOk="0">
                    <a:moveTo>
                      <a:pt x="1126" y="1"/>
                    </a:moveTo>
                    <a:lnTo>
                      <a:pt x="1" y="2425"/>
                    </a:lnTo>
                    <a:lnTo>
                      <a:pt x="152" y="2758"/>
                    </a:lnTo>
                    <a:lnTo>
                      <a:pt x="1739" y="191"/>
                    </a:lnTo>
                    <a:lnTo>
                      <a:pt x="1126"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2"/>
              <p:cNvSpPr/>
              <p:nvPr/>
            </p:nvSpPr>
            <p:spPr>
              <a:xfrm>
                <a:off x="1996297" y="658427"/>
                <a:ext cx="313642" cy="437590"/>
              </a:xfrm>
              <a:custGeom>
                <a:avLst/>
                <a:gdLst/>
                <a:ahLst/>
                <a:cxnLst/>
                <a:rect l="l" t="t" r="r" b="b"/>
                <a:pathLst>
                  <a:path w="8520" h="11887" extrusionOk="0">
                    <a:moveTo>
                      <a:pt x="7920" y="1"/>
                    </a:moveTo>
                    <a:cubicBezTo>
                      <a:pt x="7917" y="1"/>
                      <a:pt x="7915" y="1"/>
                      <a:pt x="7912" y="1"/>
                    </a:cubicBezTo>
                    <a:cubicBezTo>
                      <a:pt x="7296" y="44"/>
                      <a:pt x="5659" y="1498"/>
                      <a:pt x="3494" y="3898"/>
                    </a:cubicBezTo>
                    <a:cubicBezTo>
                      <a:pt x="1328" y="6298"/>
                      <a:pt x="1" y="11886"/>
                      <a:pt x="1" y="11886"/>
                    </a:cubicBezTo>
                    <a:cubicBezTo>
                      <a:pt x="1" y="11886"/>
                      <a:pt x="3334" y="8783"/>
                      <a:pt x="5445" y="6818"/>
                    </a:cubicBezTo>
                    <a:cubicBezTo>
                      <a:pt x="7548" y="4859"/>
                      <a:pt x="8519" y="1"/>
                      <a:pt x="792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2"/>
              <p:cNvSpPr/>
              <p:nvPr/>
            </p:nvSpPr>
            <p:spPr>
              <a:xfrm>
                <a:off x="2025490" y="937101"/>
                <a:ext cx="506614" cy="330613"/>
              </a:xfrm>
              <a:custGeom>
                <a:avLst/>
                <a:gdLst/>
                <a:ahLst/>
                <a:cxnLst/>
                <a:rect l="l" t="t" r="r" b="b"/>
                <a:pathLst>
                  <a:path w="13762" h="8981" extrusionOk="0">
                    <a:moveTo>
                      <a:pt x="10290" y="1"/>
                    </a:moveTo>
                    <a:cubicBezTo>
                      <a:pt x="9368" y="1"/>
                      <a:pt x="8439" y="128"/>
                      <a:pt x="7676" y="365"/>
                    </a:cubicBezTo>
                    <a:cubicBezTo>
                      <a:pt x="5796" y="949"/>
                      <a:pt x="3189" y="1896"/>
                      <a:pt x="1595" y="3659"/>
                    </a:cubicBezTo>
                    <a:cubicBezTo>
                      <a:pt x="1" y="5423"/>
                      <a:pt x="485" y="8980"/>
                      <a:pt x="485" y="8980"/>
                    </a:cubicBezTo>
                    <a:cubicBezTo>
                      <a:pt x="858" y="8066"/>
                      <a:pt x="3826" y="6337"/>
                      <a:pt x="3826" y="6337"/>
                    </a:cubicBezTo>
                    <a:lnTo>
                      <a:pt x="13761" y="876"/>
                    </a:lnTo>
                    <a:cubicBezTo>
                      <a:pt x="12974" y="273"/>
                      <a:pt x="11639" y="1"/>
                      <a:pt x="1029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2"/>
              <p:cNvSpPr/>
              <p:nvPr/>
            </p:nvSpPr>
            <p:spPr>
              <a:xfrm>
                <a:off x="1467334" y="1228880"/>
                <a:ext cx="373721" cy="192235"/>
              </a:xfrm>
              <a:custGeom>
                <a:avLst/>
                <a:gdLst/>
                <a:ahLst/>
                <a:cxnLst/>
                <a:rect l="l" t="t" r="r" b="b"/>
                <a:pathLst>
                  <a:path w="10152" h="5222" extrusionOk="0">
                    <a:moveTo>
                      <a:pt x="1412" y="1"/>
                    </a:moveTo>
                    <a:cubicBezTo>
                      <a:pt x="534" y="1"/>
                      <a:pt x="1" y="104"/>
                      <a:pt x="1" y="104"/>
                    </a:cubicBezTo>
                    <a:lnTo>
                      <a:pt x="3893" y="1701"/>
                    </a:lnTo>
                    <a:lnTo>
                      <a:pt x="10152" y="5221"/>
                    </a:lnTo>
                    <a:cubicBezTo>
                      <a:pt x="9829" y="3653"/>
                      <a:pt x="7932" y="1487"/>
                      <a:pt x="5083" y="579"/>
                    </a:cubicBezTo>
                    <a:cubicBezTo>
                      <a:pt x="3626" y="114"/>
                      <a:pt x="2331" y="1"/>
                      <a:pt x="1412"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2"/>
              <p:cNvSpPr/>
              <p:nvPr/>
            </p:nvSpPr>
            <p:spPr>
              <a:xfrm>
                <a:off x="1385793" y="1169133"/>
                <a:ext cx="451689" cy="124537"/>
              </a:xfrm>
              <a:custGeom>
                <a:avLst/>
                <a:gdLst/>
                <a:ahLst/>
                <a:cxnLst/>
                <a:rect l="l" t="t" r="r" b="b"/>
                <a:pathLst>
                  <a:path w="12270" h="3383" extrusionOk="0">
                    <a:moveTo>
                      <a:pt x="2089" y="0"/>
                    </a:moveTo>
                    <a:cubicBezTo>
                      <a:pt x="1040" y="0"/>
                      <a:pt x="544" y="169"/>
                      <a:pt x="367" y="294"/>
                    </a:cubicBezTo>
                    <a:cubicBezTo>
                      <a:pt x="106" y="480"/>
                      <a:pt x="0" y="924"/>
                      <a:pt x="0" y="924"/>
                    </a:cubicBezTo>
                    <a:cubicBezTo>
                      <a:pt x="80" y="861"/>
                      <a:pt x="245" y="826"/>
                      <a:pt x="474" y="826"/>
                    </a:cubicBezTo>
                    <a:cubicBezTo>
                      <a:pt x="781" y="826"/>
                      <a:pt x="1202" y="889"/>
                      <a:pt x="1683" y="1033"/>
                    </a:cubicBezTo>
                    <a:cubicBezTo>
                      <a:pt x="2526" y="1284"/>
                      <a:pt x="6547" y="1899"/>
                      <a:pt x="8090" y="2333"/>
                    </a:cubicBezTo>
                    <a:cubicBezTo>
                      <a:pt x="9415" y="2706"/>
                      <a:pt x="11549" y="3213"/>
                      <a:pt x="12123" y="3349"/>
                    </a:cubicBezTo>
                    <a:lnTo>
                      <a:pt x="12123" y="3349"/>
                    </a:lnTo>
                    <a:cubicBezTo>
                      <a:pt x="11504" y="3153"/>
                      <a:pt x="10186" y="2238"/>
                      <a:pt x="8795" y="1466"/>
                    </a:cubicBezTo>
                    <a:cubicBezTo>
                      <a:pt x="7283" y="626"/>
                      <a:pt x="6377" y="443"/>
                      <a:pt x="3980" y="137"/>
                    </a:cubicBezTo>
                    <a:cubicBezTo>
                      <a:pt x="3208" y="39"/>
                      <a:pt x="2586" y="0"/>
                      <a:pt x="2089" y="0"/>
                    </a:cubicBezTo>
                    <a:close/>
                    <a:moveTo>
                      <a:pt x="12123" y="3349"/>
                    </a:moveTo>
                    <a:cubicBezTo>
                      <a:pt x="12177" y="3366"/>
                      <a:pt x="12226" y="3377"/>
                      <a:pt x="12269" y="3383"/>
                    </a:cubicBezTo>
                    <a:cubicBezTo>
                      <a:pt x="12269" y="3383"/>
                      <a:pt x="12217" y="3371"/>
                      <a:pt x="12123" y="3349"/>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2"/>
              <p:cNvSpPr/>
              <p:nvPr/>
            </p:nvSpPr>
            <p:spPr>
              <a:xfrm>
                <a:off x="1603284" y="995781"/>
                <a:ext cx="344013" cy="244840"/>
              </a:xfrm>
              <a:custGeom>
                <a:avLst/>
                <a:gdLst/>
                <a:ahLst/>
                <a:cxnLst/>
                <a:rect l="l" t="t" r="r" b="b"/>
                <a:pathLst>
                  <a:path w="9345" h="6651" extrusionOk="0">
                    <a:moveTo>
                      <a:pt x="0" y="1"/>
                    </a:moveTo>
                    <a:cubicBezTo>
                      <a:pt x="0" y="1"/>
                      <a:pt x="265" y="181"/>
                      <a:pt x="555" y="392"/>
                    </a:cubicBezTo>
                    <a:cubicBezTo>
                      <a:pt x="846" y="602"/>
                      <a:pt x="7386" y="6651"/>
                      <a:pt x="7386" y="6651"/>
                    </a:cubicBezTo>
                    <a:cubicBezTo>
                      <a:pt x="7386" y="6651"/>
                      <a:pt x="7947" y="6546"/>
                      <a:pt x="8291" y="6439"/>
                    </a:cubicBezTo>
                    <a:cubicBezTo>
                      <a:pt x="8634" y="6333"/>
                      <a:pt x="9344" y="5788"/>
                      <a:pt x="8896" y="4545"/>
                    </a:cubicBezTo>
                    <a:cubicBezTo>
                      <a:pt x="8447" y="3302"/>
                      <a:pt x="6356" y="2012"/>
                      <a:pt x="4364" y="1137"/>
                    </a:cubicBezTo>
                    <a:cubicBezTo>
                      <a:pt x="2372" y="262"/>
                      <a:pt x="1" y="1"/>
                      <a:pt x="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2"/>
              <p:cNvSpPr/>
              <p:nvPr/>
            </p:nvSpPr>
            <p:spPr>
              <a:xfrm>
                <a:off x="1949729" y="1154702"/>
                <a:ext cx="461224" cy="342577"/>
              </a:xfrm>
              <a:custGeom>
                <a:avLst/>
                <a:gdLst/>
                <a:ahLst/>
                <a:cxnLst/>
                <a:rect l="l" t="t" r="r" b="b"/>
                <a:pathLst>
                  <a:path w="12529" h="9306" extrusionOk="0">
                    <a:moveTo>
                      <a:pt x="9357" y="0"/>
                    </a:moveTo>
                    <a:cubicBezTo>
                      <a:pt x="9144" y="0"/>
                      <a:pt x="8908" y="12"/>
                      <a:pt x="8647" y="39"/>
                    </a:cubicBezTo>
                    <a:cubicBezTo>
                      <a:pt x="6443" y="271"/>
                      <a:pt x="4504" y="1966"/>
                      <a:pt x="2252" y="4643"/>
                    </a:cubicBezTo>
                    <a:cubicBezTo>
                      <a:pt x="0" y="7322"/>
                      <a:pt x="1714" y="9306"/>
                      <a:pt x="1714" y="9306"/>
                    </a:cubicBezTo>
                    <a:cubicBezTo>
                      <a:pt x="1714" y="9306"/>
                      <a:pt x="5646" y="5789"/>
                      <a:pt x="7667" y="4165"/>
                    </a:cubicBezTo>
                    <a:cubicBezTo>
                      <a:pt x="9688" y="2542"/>
                      <a:pt x="12528" y="192"/>
                      <a:pt x="12528" y="192"/>
                    </a:cubicBezTo>
                    <a:lnTo>
                      <a:pt x="12528" y="192"/>
                    </a:lnTo>
                    <a:cubicBezTo>
                      <a:pt x="12219" y="310"/>
                      <a:pt x="11964" y="353"/>
                      <a:pt x="11727" y="353"/>
                    </a:cubicBezTo>
                    <a:cubicBezTo>
                      <a:pt x="11052" y="353"/>
                      <a:pt x="10530" y="0"/>
                      <a:pt x="9357"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2"/>
              <p:cNvSpPr/>
              <p:nvPr/>
            </p:nvSpPr>
            <p:spPr>
              <a:xfrm>
                <a:off x="1910892" y="1288222"/>
                <a:ext cx="99762" cy="470132"/>
              </a:xfrm>
              <a:custGeom>
                <a:avLst/>
                <a:gdLst/>
                <a:ahLst/>
                <a:cxnLst/>
                <a:rect l="l" t="t" r="r" b="b"/>
                <a:pathLst>
                  <a:path w="2710" h="12771" extrusionOk="0">
                    <a:moveTo>
                      <a:pt x="1369" y="1"/>
                    </a:moveTo>
                    <a:lnTo>
                      <a:pt x="1" y="468"/>
                    </a:lnTo>
                    <a:cubicBezTo>
                      <a:pt x="1" y="468"/>
                      <a:pt x="374" y="4935"/>
                      <a:pt x="418" y="7627"/>
                    </a:cubicBezTo>
                    <a:cubicBezTo>
                      <a:pt x="445" y="9310"/>
                      <a:pt x="411" y="11113"/>
                      <a:pt x="381" y="12770"/>
                    </a:cubicBezTo>
                    <a:lnTo>
                      <a:pt x="1288" y="12770"/>
                    </a:lnTo>
                    <a:cubicBezTo>
                      <a:pt x="1288" y="12769"/>
                      <a:pt x="1288" y="12766"/>
                      <a:pt x="1288" y="12764"/>
                    </a:cubicBezTo>
                    <a:cubicBezTo>
                      <a:pt x="1222" y="12169"/>
                      <a:pt x="1191" y="12299"/>
                      <a:pt x="1198" y="11599"/>
                    </a:cubicBezTo>
                    <a:cubicBezTo>
                      <a:pt x="1205" y="10900"/>
                      <a:pt x="1257" y="11100"/>
                      <a:pt x="1149" y="10480"/>
                    </a:cubicBezTo>
                    <a:cubicBezTo>
                      <a:pt x="1041" y="9860"/>
                      <a:pt x="1215" y="7277"/>
                      <a:pt x="1158" y="6268"/>
                    </a:cubicBezTo>
                    <a:cubicBezTo>
                      <a:pt x="1101" y="5258"/>
                      <a:pt x="990" y="3996"/>
                      <a:pt x="1094" y="3172"/>
                    </a:cubicBezTo>
                    <a:cubicBezTo>
                      <a:pt x="1198" y="2349"/>
                      <a:pt x="2709" y="819"/>
                      <a:pt x="2709" y="819"/>
                    </a:cubicBezTo>
                    <a:lnTo>
                      <a:pt x="1369"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2"/>
              <p:cNvSpPr/>
              <p:nvPr/>
            </p:nvSpPr>
            <p:spPr>
              <a:xfrm>
                <a:off x="2023355" y="969349"/>
                <a:ext cx="508749" cy="329067"/>
              </a:xfrm>
              <a:custGeom>
                <a:avLst/>
                <a:gdLst/>
                <a:ahLst/>
                <a:cxnLst/>
                <a:rect l="l" t="t" r="r" b="b"/>
                <a:pathLst>
                  <a:path w="13820" h="8939" extrusionOk="0">
                    <a:moveTo>
                      <a:pt x="13819" y="0"/>
                    </a:moveTo>
                    <a:cubicBezTo>
                      <a:pt x="13819" y="1"/>
                      <a:pt x="4661" y="4403"/>
                      <a:pt x="4520" y="4546"/>
                    </a:cubicBezTo>
                    <a:cubicBezTo>
                      <a:pt x="4378" y="4689"/>
                      <a:pt x="442" y="7397"/>
                      <a:pt x="392" y="7480"/>
                    </a:cubicBezTo>
                    <a:cubicBezTo>
                      <a:pt x="342" y="7564"/>
                      <a:pt x="0" y="8938"/>
                      <a:pt x="0" y="8938"/>
                    </a:cubicBezTo>
                    <a:lnTo>
                      <a:pt x="543" y="8104"/>
                    </a:lnTo>
                    <a:cubicBezTo>
                      <a:pt x="543" y="8104"/>
                      <a:pt x="3670" y="6299"/>
                      <a:pt x="5691" y="4982"/>
                    </a:cubicBezTo>
                    <a:cubicBezTo>
                      <a:pt x="7711" y="3664"/>
                      <a:pt x="9450" y="3223"/>
                      <a:pt x="11129" y="2385"/>
                    </a:cubicBezTo>
                    <a:cubicBezTo>
                      <a:pt x="12809" y="1545"/>
                      <a:pt x="13819" y="1"/>
                      <a:pt x="138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2"/>
              <p:cNvSpPr/>
              <p:nvPr/>
            </p:nvSpPr>
            <p:spPr>
              <a:xfrm>
                <a:off x="1730509" y="677423"/>
                <a:ext cx="208985" cy="530468"/>
              </a:xfrm>
              <a:custGeom>
                <a:avLst/>
                <a:gdLst/>
                <a:ahLst/>
                <a:cxnLst/>
                <a:rect l="l" t="t" r="r" b="b"/>
                <a:pathLst>
                  <a:path w="5677" h="14410" extrusionOk="0">
                    <a:moveTo>
                      <a:pt x="15" y="1"/>
                    </a:moveTo>
                    <a:cubicBezTo>
                      <a:pt x="0" y="1"/>
                      <a:pt x="0" y="12"/>
                      <a:pt x="11" y="25"/>
                    </a:cubicBezTo>
                    <a:cubicBezTo>
                      <a:pt x="73" y="95"/>
                      <a:pt x="1030" y="2549"/>
                      <a:pt x="1358" y="4038"/>
                    </a:cubicBezTo>
                    <a:cubicBezTo>
                      <a:pt x="1685" y="5528"/>
                      <a:pt x="3951" y="11334"/>
                      <a:pt x="3951" y="11334"/>
                    </a:cubicBezTo>
                    <a:lnTo>
                      <a:pt x="5344" y="14410"/>
                    </a:lnTo>
                    <a:cubicBezTo>
                      <a:pt x="5344" y="14410"/>
                      <a:pt x="5677" y="11352"/>
                      <a:pt x="4954" y="8085"/>
                    </a:cubicBezTo>
                    <a:cubicBezTo>
                      <a:pt x="4650" y="6710"/>
                      <a:pt x="2518" y="3116"/>
                      <a:pt x="1367" y="1524"/>
                    </a:cubicBezTo>
                    <a:cubicBezTo>
                      <a:pt x="427" y="224"/>
                      <a:pt x="79" y="1"/>
                      <a:pt x="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2"/>
              <p:cNvSpPr/>
              <p:nvPr/>
            </p:nvSpPr>
            <p:spPr>
              <a:xfrm>
                <a:off x="1418373" y="1225420"/>
                <a:ext cx="439026" cy="236079"/>
              </a:xfrm>
              <a:custGeom>
                <a:avLst/>
                <a:gdLst/>
                <a:ahLst/>
                <a:cxnLst/>
                <a:rect l="l" t="t" r="r" b="b"/>
                <a:pathLst>
                  <a:path w="11926" h="6413" extrusionOk="0">
                    <a:moveTo>
                      <a:pt x="2281" y="1"/>
                    </a:moveTo>
                    <a:cubicBezTo>
                      <a:pt x="886" y="1"/>
                      <a:pt x="1" y="437"/>
                      <a:pt x="1" y="437"/>
                    </a:cubicBezTo>
                    <a:cubicBezTo>
                      <a:pt x="11" y="434"/>
                      <a:pt x="24" y="432"/>
                      <a:pt x="41" y="432"/>
                    </a:cubicBezTo>
                    <a:cubicBezTo>
                      <a:pt x="538" y="432"/>
                      <a:pt x="3989" y="1736"/>
                      <a:pt x="6430" y="3211"/>
                    </a:cubicBezTo>
                    <a:cubicBezTo>
                      <a:pt x="8957" y="4737"/>
                      <a:pt x="11926" y="6412"/>
                      <a:pt x="11926" y="6412"/>
                    </a:cubicBezTo>
                    <a:cubicBezTo>
                      <a:pt x="11837" y="6231"/>
                      <a:pt x="11454" y="4482"/>
                      <a:pt x="10039" y="3111"/>
                    </a:cubicBezTo>
                    <a:cubicBezTo>
                      <a:pt x="8623" y="1738"/>
                      <a:pt x="6583" y="934"/>
                      <a:pt x="4155" y="260"/>
                    </a:cubicBezTo>
                    <a:cubicBezTo>
                      <a:pt x="3466" y="69"/>
                      <a:pt x="2833" y="1"/>
                      <a:pt x="22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2"/>
              <p:cNvSpPr/>
              <p:nvPr/>
            </p:nvSpPr>
            <p:spPr>
              <a:xfrm>
                <a:off x="1924218" y="830307"/>
                <a:ext cx="335840" cy="309188"/>
              </a:xfrm>
              <a:custGeom>
                <a:avLst/>
                <a:gdLst/>
                <a:ahLst/>
                <a:cxnLst/>
                <a:rect l="l" t="t" r="r" b="b"/>
                <a:pathLst>
                  <a:path w="9123" h="8399" extrusionOk="0">
                    <a:moveTo>
                      <a:pt x="5999" y="0"/>
                    </a:moveTo>
                    <a:cubicBezTo>
                      <a:pt x="5611" y="0"/>
                      <a:pt x="5147" y="33"/>
                      <a:pt x="4614" y="128"/>
                    </a:cubicBezTo>
                    <a:cubicBezTo>
                      <a:pt x="2880" y="438"/>
                      <a:pt x="345" y="2785"/>
                      <a:pt x="173" y="4614"/>
                    </a:cubicBezTo>
                    <a:cubicBezTo>
                      <a:pt x="0" y="6444"/>
                      <a:pt x="1746" y="8374"/>
                      <a:pt x="1746" y="8374"/>
                    </a:cubicBezTo>
                    <a:cubicBezTo>
                      <a:pt x="1821" y="8390"/>
                      <a:pt x="1903" y="8398"/>
                      <a:pt x="1992" y="8398"/>
                    </a:cubicBezTo>
                    <a:cubicBezTo>
                      <a:pt x="3017" y="8398"/>
                      <a:pt x="4907" y="7335"/>
                      <a:pt x="6673" y="5582"/>
                    </a:cubicBezTo>
                    <a:cubicBezTo>
                      <a:pt x="8591" y="3676"/>
                      <a:pt x="9123" y="1080"/>
                      <a:pt x="8900" y="482"/>
                    </a:cubicBezTo>
                    <a:cubicBezTo>
                      <a:pt x="8785" y="175"/>
                      <a:pt x="8385" y="100"/>
                      <a:pt x="8021" y="100"/>
                    </a:cubicBezTo>
                    <a:cubicBezTo>
                      <a:pt x="7675" y="100"/>
                      <a:pt x="7363" y="168"/>
                      <a:pt x="7363" y="168"/>
                    </a:cubicBezTo>
                    <a:cubicBezTo>
                      <a:pt x="7363" y="168"/>
                      <a:pt x="6876" y="0"/>
                      <a:pt x="59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2"/>
              <p:cNvSpPr/>
              <p:nvPr/>
            </p:nvSpPr>
            <p:spPr>
              <a:xfrm>
                <a:off x="1893553" y="1177636"/>
                <a:ext cx="289935" cy="212666"/>
              </a:xfrm>
              <a:custGeom>
                <a:avLst/>
                <a:gdLst/>
                <a:ahLst/>
                <a:cxnLst/>
                <a:rect l="l" t="t" r="r" b="b"/>
                <a:pathLst>
                  <a:path w="7876" h="5777" extrusionOk="0">
                    <a:moveTo>
                      <a:pt x="1184" y="0"/>
                    </a:moveTo>
                    <a:cubicBezTo>
                      <a:pt x="283" y="0"/>
                      <a:pt x="0" y="837"/>
                      <a:pt x="56" y="1299"/>
                    </a:cubicBezTo>
                    <a:cubicBezTo>
                      <a:pt x="119" y="1829"/>
                      <a:pt x="143" y="3288"/>
                      <a:pt x="633" y="4359"/>
                    </a:cubicBezTo>
                    <a:cubicBezTo>
                      <a:pt x="1123" y="5430"/>
                      <a:pt x="1463" y="5776"/>
                      <a:pt x="1463" y="5776"/>
                    </a:cubicBezTo>
                    <a:lnTo>
                      <a:pt x="1716" y="5502"/>
                    </a:lnTo>
                    <a:cubicBezTo>
                      <a:pt x="1716" y="5502"/>
                      <a:pt x="1890" y="5551"/>
                      <a:pt x="2175" y="5551"/>
                    </a:cubicBezTo>
                    <a:cubicBezTo>
                      <a:pt x="2401" y="5551"/>
                      <a:pt x="2698" y="5520"/>
                      <a:pt x="3035" y="5409"/>
                    </a:cubicBezTo>
                    <a:cubicBezTo>
                      <a:pt x="3796" y="5159"/>
                      <a:pt x="5162" y="4035"/>
                      <a:pt x="6415" y="3659"/>
                    </a:cubicBezTo>
                    <a:cubicBezTo>
                      <a:pt x="7666" y="3285"/>
                      <a:pt x="7876" y="2206"/>
                      <a:pt x="6669" y="1565"/>
                    </a:cubicBezTo>
                    <a:cubicBezTo>
                      <a:pt x="6284" y="1360"/>
                      <a:pt x="5913" y="1295"/>
                      <a:pt x="5583" y="1295"/>
                    </a:cubicBezTo>
                    <a:cubicBezTo>
                      <a:pt x="5027" y="1295"/>
                      <a:pt x="4585" y="1478"/>
                      <a:pt x="4375" y="1478"/>
                    </a:cubicBezTo>
                    <a:cubicBezTo>
                      <a:pt x="4319" y="1478"/>
                      <a:pt x="4280" y="1465"/>
                      <a:pt x="4259" y="1432"/>
                    </a:cubicBezTo>
                    <a:cubicBezTo>
                      <a:pt x="4116" y="1202"/>
                      <a:pt x="2865" y="368"/>
                      <a:pt x="1619" y="58"/>
                    </a:cubicBezTo>
                    <a:cubicBezTo>
                      <a:pt x="1460" y="18"/>
                      <a:pt x="1315" y="0"/>
                      <a:pt x="11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36" name="Google Shape;736;p32"/>
          <p:cNvGrpSpPr/>
          <p:nvPr/>
        </p:nvGrpSpPr>
        <p:grpSpPr>
          <a:xfrm>
            <a:off x="6840843" y="2455369"/>
            <a:ext cx="776648" cy="1280163"/>
            <a:chOff x="3170406" y="1633711"/>
            <a:chExt cx="373352" cy="612929"/>
          </a:xfrm>
        </p:grpSpPr>
        <p:sp>
          <p:nvSpPr>
            <p:cNvPr id="737" name="Google Shape;737;p32"/>
            <p:cNvSpPr/>
            <p:nvPr/>
          </p:nvSpPr>
          <p:spPr>
            <a:xfrm>
              <a:off x="3188260" y="1712602"/>
              <a:ext cx="338196" cy="534039"/>
            </a:xfrm>
            <a:custGeom>
              <a:avLst/>
              <a:gdLst/>
              <a:ahLst/>
              <a:cxnLst/>
              <a:rect l="l" t="t" r="r" b="b"/>
              <a:pathLst>
                <a:path w="9187" h="14507" extrusionOk="0">
                  <a:moveTo>
                    <a:pt x="0" y="1"/>
                  </a:moveTo>
                  <a:lnTo>
                    <a:pt x="670" y="14073"/>
                  </a:lnTo>
                  <a:cubicBezTo>
                    <a:pt x="681" y="14316"/>
                    <a:pt x="881" y="14507"/>
                    <a:pt x="1124" y="14507"/>
                  </a:cubicBezTo>
                  <a:lnTo>
                    <a:pt x="7794" y="14507"/>
                  </a:lnTo>
                  <a:cubicBezTo>
                    <a:pt x="8034" y="14507"/>
                    <a:pt x="8232" y="14321"/>
                    <a:pt x="8248" y="14081"/>
                  </a:cubicBezTo>
                  <a:lnTo>
                    <a:pt x="91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2"/>
            <p:cNvSpPr/>
            <p:nvPr/>
          </p:nvSpPr>
          <p:spPr>
            <a:xfrm>
              <a:off x="3198200" y="1921110"/>
              <a:ext cx="314379" cy="180565"/>
            </a:xfrm>
            <a:custGeom>
              <a:avLst/>
              <a:gdLst/>
              <a:ahLst/>
              <a:cxnLst/>
              <a:rect l="l" t="t" r="r" b="b"/>
              <a:pathLst>
                <a:path w="8540" h="4905" extrusionOk="0">
                  <a:moveTo>
                    <a:pt x="0" y="1"/>
                  </a:moveTo>
                  <a:lnTo>
                    <a:pt x="233" y="4905"/>
                  </a:lnTo>
                  <a:lnTo>
                    <a:pt x="8212" y="4905"/>
                  </a:lnTo>
                  <a:lnTo>
                    <a:pt x="854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2"/>
            <p:cNvSpPr/>
            <p:nvPr/>
          </p:nvSpPr>
          <p:spPr>
            <a:xfrm>
              <a:off x="3188260" y="1712565"/>
              <a:ext cx="338196" cy="103038"/>
            </a:xfrm>
            <a:custGeom>
              <a:avLst/>
              <a:gdLst/>
              <a:ahLst/>
              <a:cxnLst/>
              <a:rect l="l" t="t" r="r" b="b"/>
              <a:pathLst>
                <a:path w="9187" h="2799" extrusionOk="0">
                  <a:moveTo>
                    <a:pt x="0" y="0"/>
                  </a:moveTo>
                  <a:lnTo>
                    <a:pt x="134" y="2799"/>
                  </a:lnTo>
                  <a:lnTo>
                    <a:pt x="9000" y="2799"/>
                  </a:lnTo>
                  <a:lnTo>
                    <a:pt x="9187"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2"/>
            <p:cNvSpPr/>
            <p:nvPr/>
          </p:nvSpPr>
          <p:spPr>
            <a:xfrm>
              <a:off x="3418893" y="1712565"/>
              <a:ext cx="107566" cy="534076"/>
            </a:xfrm>
            <a:custGeom>
              <a:avLst/>
              <a:gdLst/>
              <a:ahLst/>
              <a:cxnLst/>
              <a:rect l="l" t="t" r="r" b="b"/>
              <a:pathLst>
                <a:path w="2922" h="14508" extrusionOk="0">
                  <a:moveTo>
                    <a:pt x="1393" y="0"/>
                  </a:moveTo>
                  <a:lnTo>
                    <a:pt x="453" y="14082"/>
                  </a:lnTo>
                  <a:cubicBezTo>
                    <a:pt x="438" y="14322"/>
                    <a:pt x="239" y="14508"/>
                    <a:pt x="0" y="14508"/>
                  </a:cubicBezTo>
                  <a:lnTo>
                    <a:pt x="1529" y="14508"/>
                  </a:lnTo>
                  <a:cubicBezTo>
                    <a:pt x="1769" y="14508"/>
                    <a:pt x="1967" y="14322"/>
                    <a:pt x="1983" y="14082"/>
                  </a:cubicBezTo>
                  <a:lnTo>
                    <a:pt x="2922"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2"/>
            <p:cNvSpPr/>
            <p:nvPr/>
          </p:nvSpPr>
          <p:spPr>
            <a:xfrm>
              <a:off x="3235455" y="1712565"/>
              <a:ext cx="61256" cy="534076"/>
            </a:xfrm>
            <a:custGeom>
              <a:avLst/>
              <a:gdLst/>
              <a:ahLst/>
              <a:cxnLst/>
              <a:rect l="l" t="t" r="r" b="b"/>
              <a:pathLst>
                <a:path w="1664" h="14508" extrusionOk="0">
                  <a:moveTo>
                    <a:pt x="701" y="0"/>
                  </a:moveTo>
                  <a:lnTo>
                    <a:pt x="1" y="26"/>
                  </a:lnTo>
                  <a:lnTo>
                    <a:pt x="522" y="14508"/>
                  </a:lnTo>
                  <a:lnTo>
                    <a:pt x="1664" y="14508"/>
                  </a:lnTo>
                  <a:lnTo>
                    <a:pt x="1141" y="0"/>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3220656" y="1633711"/>
              <a:ext cx="272560" cy="91589"/>
            </a:xfrm>
            <a:custGeom>
              <a:avLst/>
              <a:gdLst/>
              <a:ahLst/>
              <a:cxnLst/>
              <a:rect l="l" t="t" r="r" b="b"/>
              <a:pathLst>
                <a:path w="7404" h="2488" extrusionOk="0">
                  <a:moveTo>
                    <a:pt x="851" y="1"/>
                  </a:moveTo>
                  <a:cubicBezTo>
                    <a:pt x="551" y="1"/>
                    <a:pt x="294" y="221"/>
                    <a:pt x="250" y="519"/>
                  </a:cubicBezTo>
                  <a:lnTo>
                    <a:pt x="56" y="1787"/>
                  </a:lnTo>
                  <a:cubicBezTo>
                    <a:pt x="0" y="2157"/>
                    <a:pt x="284" y="2488"/>
                    <a:pt x="659" y="2488"/>
                  </a:cubicBezTo>
                  <a:lnTo>
                    <a:pt x="6728" y="2488"/>
                  </a:lnTo>
                  <a:cubicBezTo>
                    <a:pt x="7115" y="2488"/>
                    <a:pt x="7404" y="2134"/>
                    <a:pt x="7325" y="1755"/>
                  </a:cubicBezTo>
                  <a:lnTo>
                    <a:pt x="7061" y="487"/>
                  </a:lnTo>
                  <a:cubicBezTo>
                    <a:pt x="7003" y="204"/>
                    <a:pt x="6754" y="1"/>
                    <a:pt x="6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2"/>
            <p:cNvSpPr/>
            <p:nvPr/>
          </p:nvSpPr>
          <p:spPr>
            <a:xfrm>
              <a:off x="3220656" y="1679102"/>
              <a:ext cx="272560" cy="46200"/>
            </a:xfrm>
            <a:custGeom>
              <a:avLst/>
              <a:gdLst/>
              <a:ahLst/>
              <a:cxnLst/>
              <a:rect l="l" t="t" r="r" b="b"/>
              <a:pathLst>
                <a:path w="7404" h="1255" extrusionOk="0">
                  <a:moveTo>
                    <a:pt x="140" y="1"/>
                  </a:moveTo>
                  <a:lnTo>
                    <a:pt x="56" y="554"/>
                  </a:lnTo>
                  <a:cubicBezTo>
                    <a:pt x="0" y="924"/>
                    <a:pt x="284" y="1255"/>
                    <a:pt x="659" y="1255"/>
                  </a:cubicBezTo>
                  <a:lnTo>
                    <a:pt x="6728" y="1255"/>
                  </a:lnTo>
                  <a:cubicBezTo>
                    <a:pt x="7115" y="1255"/>
                    <a:pt x="7404" y="901"/>
                    <a:pt x="7325" y="522"/>
                  </a:cubicBezTo>
                  <a:lnTo>
                    <a:pt x="7217" y="1"/>
                  </a:ln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2"/>
            <p:cNvSpPr/>
            <p:nvPr/>
          </p:nvSpPr>
          <p:spPr>
            <a:xfrm>
              <a:off x="3170406" y="1692244"/>
              <a:ext cx="373352" cy="91590"/>
            </a:xfrm>
            <a:custGeom>
              <a:avLst/>
              <a:gdLst/>
              <a:ahLst/>
              <a:cxnLst/>
              <a:rect l="l" t="t" r="r" b="b"/>
              <a:pathLst>
                <a:path w="10142" h="2488" extrusionOk="0">
                  <a:moveTo>
                    <a:pt x="696" y="1"/>
                  </a:moveTo>
                  <a:cubicBezTo>
                    <a:pt x="495" y="1"/>
                    <a:pt x="324" y="147"/>
                    <a:pt x="294" y="345"/>
                  </a:cubicBezTo>
                  <a:lnTo>
                    <a:pt x="38" y="2019"/>
                  </a:lnTo>
                  <a:cubicBezTo>
                    <a:pt x="1" y="2265"/>
                    <a:pt x="191" y="2488"/>
                    <a:pt x="441" y="2488"/>
                  </a:cubicBezTo>
                  <a:lnTo>
                    <a:pt x="9690" y="2488"/>
                  </a:lnTo>
                  <a:cubicBezTo>
                    <a:pt x="9947" y="2488"/>
                    <a:pt x="10142" y="2251"/>
                    <a:pt x="10089" y="1998"/>
                  </a:cubicBezTo>
                  <a:lnTo>
                    <a:pt x="9740" y="324"/>
                  </a:lnTo>
                  <a:cubicBezTo>
                    <a:pt x="9700" y="135"/>
                    <a:pt x="9535" y="1"/>
                    <a:pt x="93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5" name="Google Shape;895;p35"/>
          <p:cNvSpPr/>
          <p:nvPr/>
        </p:nvSpPr>
        <p:spPr>
          <a:xfrm>
            <a:off x="6508600" y="4736016"/>
            <a:ext cx="19925" cy="19875"/>
          </a:xfrm>
          <a:custGeom>
            <a:avLst/>
            <a:gdLst/>
            <a:ahLst/>
            <a:cxnLst/>
            <a:rect l="l" t="t" r="r" b="b"/>
            <a:pathLst>
              <a:path w="797" h="795" extrusionOk="0">
                <a:moveTo>
                  <a:pt x="396" y="1"/>
                </a:moveTo>
                <a:cubicBezTo>
                  <a:pt x="395" y="1"/>
                  <a:pt x="394" y="1"/>
                  <a:pt x="392" y="1"/>
                </a:cubicBezTo>
                <a:cubicBezTo>
                  <a:pt x="174" y="5"/>
                  <a:pt x="1" y="182"/>
                  <a:pt x="3" y="401"/>
                </a:cubicBezTo>
                <a:cubicBezTo>
                  <a:pt x="3" y="619"/>
                  <a:pt x="180" y="795"/>
                  <a:pt x="397" y="795"/>
                </a:cubicBezTo>
                <a:cubicBezTo>
                  <a:pt x="400" y="795"/>
                  <a:pt x="402" y="795"/>
                  <a:pt x="405" y="795"/>
                </a:cubicBezTo>
                <a:cubicBezTo>
                  <a:pt x="624" y="792"/>
                  <a:pt x="797" y="615"/>
                  <a:pt x="797" y="395"/>
                </a:cubicBezTo>
                <a:cubicBezTo>
                  <a:pt x="795" y="173"/>
                  <a:pt x="620" y="1"/>
                  <a:pt x="3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6" name="Google Shape;896;p35"/>
          <p:cNvGrpSpPr/>
          <p:nvPr/>
        </p:nvGrpSpPr>
        <p:grpSpPr>
          <a:xfrm>
            <a:off x="6414384" y="3877403"/>
            <a:ext cx="2495224" cy="811929"/>
            <a:chOff x="3729163" y="3130262"/>
            <a:chExt cx="2495224" cy="811929"/>
          </a:xfrm>
        </p:grpSpPr>
        <p:sp>
          <p:nvSpPr>
            <p:cNvPr id="897" name="Google Shape;897;p35"/>
            <p:cNvSpPr/>
            <p:nvPr/>
          </p:nvSpPr>
          <p:spPr>
            <a:xfrm>
              <a:off x="3756582" y="3130262"/>
              <a:ext cx="2467805" cy="343148"/>
            </a:xfrm>
            <a:custGeom>
              <a:avLst/>
              <a:gdLst/>
              <a:ahLst/>
              <a:cxnLst/>
              <a:rect l="l" t="t" r="r" b="b"/>
              <a:pathLst>
                <a:path w="111514" h="15506" extrusionOk="0">
                  <a:moveTo>
                    <a:pt x="67684" y="1"/>
                  </a:moveTo>
                  <a:lnTo>
                    <a:pt x="172" y="7055"/>
                  </a:lnTo>
                  <a:cubicBezTo>
                    <a:pt x="13" y="7070"/>
                    <a:pt x="1" y="7297"/>
                    <a:pt x="155" y="7328"/>
                  </a:cubicBezTo>
                  <a:lnTo>
                    <a:pt x="38947" y="15506"/>
                  </a:lnTo>
                  <a:lnTo>
                    <a:pt x="111514" y="6410"/>
                  </a:lnTo>
                  <a:lnTo>
                    <a:pt x="111514" y="6147"/>
                  </a:lnTo>
                  <a:lnTo>
                    <a:pt x="6768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5"/>
            <p:cNvSpPr/>
            <p:nvPr/>
          </p:nvSpPr>
          <p:spPr>
            <a:xfrm>
              <a:off x="3729163" y="3265124"/>
              <a:ext cx="2495224" cy="677067"/>
            </a:xfrm>
            <a:custGeom>
              <a:avLst/>
              <a:gdLst/>
              <a:ahLst/>
              <a:cxnLst/>
              <a:rect l="l" t="t" r="r" b="b"/>
              <a:pathLst>
                <a:path w="112753" h="30595" extrusionOk="0">
                  <a:moveTo>
                    <a:pt x="112753" y="1"/>
                  </a:moveTo>
                  <a:lnTo>
                    <a:pt x="40432" y="9068"/>
                  </a:lnTo>
                  <a:lnTo>
                    <a:pt x="2044" y="976"/>
                  </a:lnTo>
                  <a:cubicBezTo>
                    <a:pt x="1927" y="952"/>
                    <a:pt x="1810" y="940"/>
                    <a:pt x="1693" y="940"/>
                  </a:cubicBezTo>
                  <a:cubicBezTo>
                    <a:pt x="1308" y="940"/>
                    <a:pt x="933" y="1070"/>
                    <a:pt x="627" y="1318"/>
                  </a:cubicBezTo>
                  <a:cubicBezTo>
                    <a:pt x="229" y="1641"/>
                    <a:pt x="0" y="2120"/>
                    <a:pt x="0" y="2632"/>
                  </a:cubicBezTo>
                  <a:lnTo>
                    <a:pt x="0" y="19212"/>
                  </a:lnTo>
                  <a:cubicBezTo>
                    <a:pt x="0" y="20231"/>
                    <a:pt x="694" y="21102"/>
                    <a:pt x="1686" y="21333"/>
                  </a:cubicBezTo>
                  <a:lnTo>
                    <a:pt x="40182" y="30561"/>
                  </a:lnTo>
                  <a:lnTo>
                    <a:pt x="40324" y="30594"/>
                  </a:lnTo>
                  <a:lnTo>
                    <a:pt x="112753" y="18754"/>
                  </a:lnTo>
                  <a:lnTo>
                    <a:pt x="112753" y="17283"/>
                  </a:lnTo>
                  <a:lnTo>
                    <a:pt x="40369" y="29115"/>
                  </a:lnTo>
                  <a:lnTo>
                    <a:pt x="2013" y="19919"/>
                  </a:lnTo>
                  <a:cubicBezTo>
                    <a:pt x="1684" y="19842"/>
                    <a:pt x="1452" y="19552"/>
                    <a:pt x="1452" y="19212"/>
                  </a:cubicBezTo>
                  <a:lnTo>
                    <a:pt x="1452" y="2632"/>
                  </a:lnTo>
                  <a:cubicBezTo>
                    <a:pt x="1452" y="2532"/>
                    <a:pt x="1509" y="2472"/>
                    <a:pt x="1542" y="2445"/>
                  </a:cubicBezTo>
                  <a:cubicBezTo>
                    <a:pt x="1570" y="2422"/>
                    <a:pt x="1623" y="2390"/>
                    <a:pt x="1696" y="2390"/>
                  </a:cubicBezTo>
                  <a:cubicBezTo>
                    <a:pt x="1711" y="2390"/>
                    <a:pt x="1727" y="2392"/>
                    <a:pt x="1744" y="2395"/>
                  </a:cubicBezTo>
                  <a:lnTo>
                    <a:pt x="40369" y="10539"/>
                  </a:lnTo>
                  <a:lnTo>
                    <a:pt x="112753" y="1464"/>
                  </a:lnTo>
                  <a:lnTo>
                    <a:pt x="1127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5"/>
            <p:cNvSpPr/>
            <p:nvPr/>
          </p:nvSpPr>
          <p:spPr>
            <a:xfrm>
              <a:off x="3761296" y="3300001"/>
              <a:ext cx="2443506" cy="609460"/>
            </a:xfrm>
            <a:custGeom>
              <a:avLst/>
              <a:gdLst/>
              <a:ahLst/>
              <a:cxnLst/>
              <a:rect l="l" t="t" r="r" b="b"/>
              <a:pathLst>
                <a:path w="110416" h="27540" extrusionOk="0">
                  <a:moveTo>
                    <a:pt x="110415" y="0"/>
                  </a:moveTo>
                  <a:lnTo>
                    <a:pt x="38917" y="8963"/>
                  </a:lnTo>
                  <a:lnTo>
                    <a:pt x="292" y="819"/>
                  </a:lnTo>
                  <a:cubicBezTo>
                    <a:pt x="275" y="816"/>
                    <a:pt x="259" y="814"/>
                    <a:pt x="244" y="814"/>
                  </a:cubicBezTo>
                  <a:cubicBezTo>
                    <a:pt x="171" y="814"/>
                    <a:pt x="118" y="846"/>
                    <a:pt x="90" y="869"/>
                  </a:cubicBezTo>
                  <a:cubicBezTo>
                    <a:pt x="57" y="896"/>
                    <a:pt x="0" y="956"/>
                    <a:pt x="0" y="1056"/>
                  </a:cubicBezTo>
                  <a:lnTo>
                    <a:pt x="0" y="17636"/>
                  </a:lnTo>
                  <a:cubicBezTo>
                    <a:pt x="0" y="17976"/>
                    <a:pt x="232" y="18266"/>
                    <a:pt x="561" y="18343"/>
                  </a:cubicBezTo>
                  <a:lnTo>
                    <a:pt x="38917" y="27539"/>
                  </a:lnTo>
                  <a:lnTo>
                    <a:pt x="110415" y="15855"/>
                  </a:lnTo>
                  <a:lnTo>
                    <a:pt x="11041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5"/>
            <p:cNvSpPr/>
            <p:nvPr/>
          </p:nvSpPr>
          <p:spPr>
            <a:xfrm>
              <a:off x="4590031" y="3300001"/>
              <a:ext cx="1614782" cy="609460"/>
            </a:xfrm>
            <a:custGeom>
              <a:avLst/>
              <a:gdLst/>
              <a:ahLst/>
              <a:cxnLst/>
              <a:rect l="l" t="t" r="r" b="b"/>
              <a:pathLst>
                <a:path w="72968" h="27540" extrusionOk="0">
                  <a:moveTo>
                    <a:pt x="72967" y="0"/>
                  </a:moveTo>
                  <a:lnTo>
                    <a:pt x="1469" y="8963"/>
                  </a:lnTo>
                  <a:cubicBezTo>
                    <a:pt x="1469" y="8963"/>
                    <a:pt x="1" y="17555"/>
                    <a:pt x="1469" y="27539"/>
                  </a:cubicBezTo>
                  <a:lnTo>
                    <a:pt x="72967" y="15855"/>
                  </a:lnTo>
                  <a:lnTo>
                    <a:pt x="7296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5"/>
            <p:cNvSpPr/>
            <p:nvPr/>
          </p:nvSpPr>
          <p:spPr>
            <a:xfrm>
              <a:off x="4675432" y="3353933"/>
              <a:ext cx="1452237" cy="204105"/>
            </a:xfrm>
            <a:custGeom>
              <a:avLst/>
              <a:gdLst/>
              <a:ahLst/>
              <a:cxnLst/>
              <a:rect l="l" t="t" r="r" b="b"/>
              <a:pathLst>
                <a:path w="65623" h="9223" extrusionOk="0">
                  <a:moveTo>
                    <a:pt x="65623" y="1"/>
                  </a:moveTo>
                  <a:cubicBezTo>
                    <a:pt x="43744" y="2413"/>
                    <a:pt x="21699" y="5516"/>
                    <a:pt x="0" y="9222"/>
                  </a:cubicBezTo>
                  <a:cubicBezTo>
                    <a:pt x="21878" y="6803"/>
                    <a:pt x="43928" y="3711"/>
                    <a:pt x="65623"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5"/>
            <p:cNvSpPr/>
            <p:nvPr/>
          </p:nvSpPr>
          <p:spPr>
            <a:xfrm>
              <a:off x="5058662" y="3439843"/>
              <a:ext cx="1090411" cy="153272"/>
            </a:xfrm>
            <a:custGeom>
              <a:avLst/>
              <a:gdLst/>
              <a:ahLst/>
              <a:cxnLst/>
              <a:rect l="l" t="t" r="r" b="b"/>
              <a:pathLst>
                <a:path w="49273" h="6926" extrusionOk="0">
                  <a:moveTo>
                    <a:pt x="49272" y="0"/>
                  </a:moveTo>
                  <a:lnTo>
                    <a:pt x="49272" y="0"/>
                  </a:lnTo>
                  <a:cubicBezTo>
                    <a:pt x="32826" y="1640"/>
                    <a:pt x="16264" y="3973"/>
                    <a:pt x="1" y="6926"/>
                  </a:cubicBezTo>
                  <a:cubicBezTo>
                    <a:pt x="16448" y="5280"/>
                    <a:pt x="33011" y="2959"/>
                    <a:pt x="49272"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5"/>
            <p:cNvSpPr/>
            <p:nvPr/>
          </p:nvSpPr>
          <p:spPr>
            <a:xfrm>
              <a:off x="4769663" y="3617128"/>
              <a:ext cx="1407335" cy="221101"/>
            </a:xfrm>
            <a:custGeom>
              <a:avLst/>
              <a:gdLst/>
              <a:ahLst/>
              <a:cxnLst/>
              <a:rect l="l" t="t" r="r" b="b"/>
              <a:pathLst>
                <a:path w="63594" h="9991" extrusionOk="0">
                  <a:moveTo>
                    <a:pt x="63594" y="0"/>
                  </a:moveTo>
                  <a:lnTo>
                    <a:pt x="63594" y="0"/>
                  </a:lnTo>
                  <a:cubicBezTo>
                    <a:pt x="42378" y="2669"/>
                    <a:pt x="21014" y="6032"/>
                    <a:pt x="1" y="9990"/>
                  </a:cubicBezTo>
                  <a:cubicBezTo>
                    <a:pt x="21216" y="7315"/>
                    <a:pt x="42582" y="3965"/>
                    <a:pt x="63594"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5"/>
            <p:cNvSpPr/>
            <p:nvPr/>
          </p:nvSpPr>
          <p:spPr>
            <a:xfrm>
              <a:off x="4808125" y="3568331"/>
              <a:ext cx="1088420" cy="166794"/>
            </a:xfrm>
            <a:custGeom>
              <a:avLst/>
              <a:gdLst/>
              <a:ahLst/>
              <a:cxnLst/>
              <a:rect l="l" t="t" r="r" b="b"/>
              <a:pathLst>
                <a:path w="49183" h="7537" extrusionOk="0">
                  <a:moveTo>
                    <a:pt x="49182" y="1"/>
                  </a:moveTo>
                  <a:lnTo>
                    <a:pt x="49182" y="1"/>
                  </a:lnTo>
                  <a:cubicBezTo>
                    <a:pt x="32756" y="1845"/>
                    <a:pt x="16226" y="4382"/>
                    <a:pt x="0" y="7537"/>
                  </a:cubicBezTo>
                  <a:cubicBezTo>
                    <a:pt x="16424" y="5689"/>
                    <a:pt x="32958" y="3159"/>
                    <a:pt x="49182"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5"/>
            <p:cNvSpPr/>
            <p:nvPr/>
          </p:nvSpPr>
          <p:spPr>
            <a:xfrm>
              <a:off x="3761296" y="3318015"/>
              <a:ext cx="30960" cy="392387"/>
            </a:xfrm>
            <a:custGeom>
              <a:avLst/>
              <a:gdLst/>
              <a:ahLst/>
              <a:cxnLst/>
              <a:rect l="l" t="t" r="r" b="b"/>
              <a:pathLst>
                <a:path w="1399" h="17731" extrusionOk="0">
                  <a:moveTo>
                    <a:pt x="244" y="0"/>
                  </a:moveTo>
                  <a:cubicBezTo>
                    <a:pt x="171" y="0"/>
                    <a:pt x="118" y="32"/>
                    <a:pt x="90" y="55"/>
                  </a:cubicBezTo>
                  <a:cubicBezTo>
                    <a:pt x="57" y="82"/>
                    <a:pt x="0" y="142"/>
                    <a:pt x="0" y="242"/>
                  </a:cubicBezTo>
                  <a:lnTo>
                    <a:pt x="0" y="16822"/>
                  </a:lnTo>
                  <a:cubicBezTo>
                    <a:pt x="0" y="17162"/>
                    <a:pt x="232" y="17452"/>
                    <a:pt x="561" y="17529"/>
                  </a:cubicBezTo>
                  <a:lnTo>
                    <a:pt x="1398" y="17731"/>
                  </a:lnTo>
                  <a:lnTo>
                    <a:pt x="1398" y="238"/>
                  </a:lnTo>
                  <a:lnTo>
                    <a:pt x="292" y="5"/>
                  </a:lnTo>
                  <a:cubicBezTo>
                    <a:pt x="275" y="2"/>
                    <a:pt x="259" y="0"/>
                    <a:pt x="2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5"/>
            <p:cNvSpPr/>
            <p:nvPr/>
          </p:nvSpPr>
          <p:spPr>
            <a:xfrm>
              <a:off x="3863383" y="3417845"/>
              <a:ext cx="720022" cy="166418"/>
            </a:xfrm>
            <a:custGeom>
              <a:avLst/>
              <a:gdLst/>
              <a:ahLst/>
              <a:cxnLst/>
              <a:rect l="l" t="t" r="r" b="b"/>
              <a:pathLst>
                <a:path w="32536" h="7520" extrusionOk="0">
                  <a:moveTo>
                    <a:pt x="0" y="0"/>
                  </a:moveTo>
                  <a:lnTo>
                    <a:pt x="0" y="0"/>
                  </a:lnTo>
                  <a:cubicBezTo>
                    <a:pt x="10693" y="3155"/>
                    <a:pt x="21541" y="5667"/>
                    <a:pt x="32535" y="7520"/>
                  </a:cubicBezTo>
                  <a:cubicBezTo>
                    <a:pt x="21843" y="4359"/>
                    <a:pt x="10993" y="1857"/>
                    <a:pt x="0"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5"/>
            <p:cNvSpPr/>
            <p:nvPr/>
          </p:nvSpPr>
          <p:spPr>
            <a:xfrm>
              <a:off x="3807902" y="3672299"/>
              <a:ext cx="762312" cy="189521"/>
            </a:xfrm>
            <a:custGeom>
              <a:avLst/>
              <a:gdLst/>
              <a:ahLst/>
              <a:cxnLst/>
              <a:rect l="l" t="t" r="r" b="b"/>
              <a:pathLst>
                <a:path w="34447" h="8564" extrusionOk="0">
                  <a:moveTo>
                    <a:pt x="1" y="1"/>
                  </a:moveTo>
                  <a:lnTo>
                    <a:pt x="1" y="1"/>
                  </a:lnTo>
                  <a:cubicBezTo>
                    <a:pt x="11320" y="3501"/>
                    <a:pt x="22802" y="6362"/>
                    <a:pt x="34447" y="8564"/>
                  </a:cubicBezTo>
                  <a:cubicBezTo>
                    <a:pt x="23127" y="5057"/>
                    <a:pt x="11641" y="2207"/>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5"/>
            <p:cNvSpPr/>
            <p:nvPr/>
          </p:nvSpPr>
          <p:spPr>
            <a:xfrm>
              <a:off x="3952723" y="3635142"/>
              <a:ext cx="646085" cy="160620"/>
            </a:xfrm>
            <a:custGeom>
              <a:avLst/>
              <a:gdLst/>
              <a:ahLst/>
              <a:cxnLst/>
              <a:rect l="l" t="t" r="r" b="b"/>
              <a:pathLst>
                <a:path w="29195" h="7258" extrusionOk="0">
                  <a:moveTo>
                    <a:pt x="1" y="1"/>
                  </a:moveTo>
                  <a:lnTo>
                    <a:pt x="1" y="1"/>
                  </a:lnTo>
                  <a:cubicBezTo>
                    <a:pt x="9570" y="3065"/>
                    <a:pt x="19304" y="5491"/>
                    <a:pt x="29194" y="7257"/>
                  </a:cubicBezTo>
                  <a:cubicBezTo>
                    <a:pt x="19627" y="4188"/>
                    <a:pt x="9891" y="1774"/>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5"/>
            <p:cNvSpPr/>
            <p:nvPr/>
          </p:nvSpPr>
          <p:spPr>
            <a:xfrm>
              <a:off x="3815095" y="3499860"/>
              <a:ext cx="646085" cy="160664"/>
            </a:xfrm>
            <a:custGeom>
              <a:avLst/>
              <a:gdLst/>
              <a:ahLst/>
              <a:cxnLst/>
              <a:rect l="l" t="t" r="r" b="b"/>
              <a:pathLst>
                <a:path w="29195" h="7260" extrusionOk="0">
                  <a:moveTo>
                    <a:pt x="1" y="1"/>
                  </a:moveTo>
                  <a:lnTo>
                    <a:pt x="1" y="1"/>
                  </a:lnTo>
                  <a:cubicBezTo>
                    <a:pt x="9570" y="3066"/>
                    <a:pt x="19304" y="5493"/>
                    <a:pt x="29194" y="7260"/>
                  </a:cubicBezTo>
                  <a:cubicBezTo>
                    <a:pt x="19627" y="4189"/>
                    <a:pt x="9891" y="1774"/>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5"/>
            <p:cNvSpPr/>
            <p:nvPr/>
          </p:nvSpPr>
          <p:spPr>
            <a:xfrm>
              <a:off x="3761296" y="3318015"/>
              <a:ext cx="861255" cy="212957"/>
            </a:xfrm>
            <a:custGeom>
              <a:avLst/>
              <a:gdLst/>
              <a:ahLst/>
              <a:cxnLst/>
              <a:rect l="l" t="t" r="r" b="b"/>
              <a:pathLst>
                <a:path w="38918" h="9623" extrusionOk="0">
                  <a:moveTo>
                    <a:pt x="244" y="0"/>
                  </a:moveTo>
                  <a:cubicBezTo>
                    <a:pt x="171" y="0"/>
                    <a:pt x="118" y="32"/>
                    <a:pt x="90" y="55"/>
                  </a:cubicBezTo>
                  <a:cubicBezTo>
                    <a:pt x="57" y="82"/>
                    <a:pt x="0" y="142"/>
                    <a:pt x="0" y="242"/>
                  </a:cubicBezTo>
                  <a:lnTo>
                    <a:pt x="0" y="1484"/>
                  </a:lnTo>
                  <a:cubicBezTo>
                    <a:pt x="18" y="1481"/>
                    <a:pt x="33" y="1477"/>
                    <a:pt x="52" y="1477"/>
                  </a:cubicBezTo>
                  <a:cubicBezTo>
                    <a:pt x="60" y="1477"/>
                    <a:pt x="68" y="1478"/>
                    <a:pt x="78" y="1480"/>
                  </a:cubicBezTo>
                  <a:lnTo>
                    <a:pt x="38703" y="9622"/>
                  </a:lnTo>
                  <a:lnTo>
                    <a:pt x="38715" y="9622"/>
                  </a:lnTo>
                  <a:cubicBezTo>
                    <a:pt x="38828" y="8676"/>
                    <a:pt x="38917" y="8149"/>
                    <a:pt x="38917" y="8149"/>
                  </a:cubicBezTo>
                  <a:lnTo>
                    <a:pt x="292" y="5"/>
                  </a:lnTo>
                  <a:cubicBezTo>
                    <a:pt x="275" y="2"/>
                    <a:pt x="259" y="0"/>
                    <a:pt x="244"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5"/>
            <p:cNvSpPr/>
            <p:nvPr/>
          </p:nvSpPr>
          <p:spPr>
            <a:xfrm>
              <a:off x="4618070" y="3300001"/>
              <a:ext cx="1586743" cy="351668"/>
            </a:xfrm>
            <a:custGeom>
              <a:avLst/>
              <a:gdLst/>
              <a:ahLst/>
              <a:cxnLst/>
              <a:rect l="l" t="t" r="r" b="b"/>
              <a:pathLst>
                <a:path w="71701" h="15891" extrusionOk="0">
                  <a:moveTo>
                    <a:pt x="71700" y="0"/>
                  </a:moveTo>
                  <a:lnTo>
                    <a:pt x="202" y="8963"/>
                  </a:lnTo>
                  <a:cubicBezTo>
                    <a:pt x="202" y="8963"/>
                    <a:pt x="113" y="9490"/>
                    <a:pt x="0" y="10436"/>
                  </a:cubicBezTo>
                  <a:lnTo>
                    <a:pt x="71486" y="1473"/>
                  </a:lnTo>
                  <a:lnTo>
                    <a:pt x="71486" y="15891"/>
                  </a:lnTo>
                  <a:lnTo>
                    <a:pt x="71700" y="15855"/>
                  </a:lnTo>
                  <a:lnTo>
                    <a:pt x="71700"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5"/>
            <p:cNvSpPr/>
            <p:nvPr/>
          </p:nvSpPr>
          <p:spPr>
            <a:xfrm>
              <a:off x="3729163" y="3265124"/>
              <a:ext cx="2495224" cy="677067"/>
            </a:xfrm>
            <a:custGeom>
              <a:avLst/>
              <a:gdLst/>
              <a:ahLst/>
              <a:cxnLst/>
              <a:rect l="l" t="t" r="r" b="b"/>
              <a:pathLst>
                <a:path w="112753" h="30595" extrusionOk="0">
                  <a:moveTo>
                    <a:pt x="112753" y="1"/>
                  </a:moveTo>
                  <a:lnTo>
                    <a:pt x="40432" y="9068"/>
                  </a:lnTo>
                  <a:lnTo>
                    <a:pt x="2044" y="976"/>
                  </a:lnTo>
                  <a:cubicBezTo>
                    <a:pt x="1927" y="952"/>
                    <a:pt x="1810" y="940"/>
                    <a:pt x="1693" y="940"/>
                  </a:cubicBezTo>
                  <a:cubicBezTo>
                    <a:pt x="1308" y="940"/>
                    <a:pt x="933" y="1070"/>
                    <a:pt x="627" y="1318"/>
                  </a:cubicBezTo>
                  <a:cubicBezTo>
                    <a:pt x="229" y="1641"/>
                    <a:pt x="0" y="2120"/>
                    <a:pt x="0" y="2632"/>
                  </a:cubicBezTo>
                  <a:lnTo>
                    <a:pt x="0" y="19212"/>
                  </a:lnTo>
                  <a:cubicBezTo>
                    <a:pt x="0" y="20231"/>
                    <a:pt x="694" y="21102"/>
                    <a:pt x="1686" y="21333"/>
                  </a:cubicBezTo>
                  <a:lnTo>
                    <a:pt x="40182" y="30561"/>
                  </a:lnTo>
                  <a:lnTo>
                    <a:pt x="40324" y="30594"/>
                  </a:lnTo>
                  <a:lnTo>
                    <a:pt x="112753" y="18754"/>
                  </a:lnTo>
                  <a:lnTo>
                    <a:pt x="112753" y="17283"/>
                  </a:lnTo>
                  <a:lnTo>
                    <a:pt x="40369" y="29115"/>
                  </a:lnTo>
                  <a:lnTo>
                    <a:pt x="2013" y="19919"/>
                  </a:lnTo>
                  <a:cubicBezTo>
                    <a:pt x="1684" y="19842"/>
                    <a:pt x="1452" y="19552"/>
                    <a:pt x="1452" y="19212"/>
                  </a:cubicBezTo>
                  <a:lnTo>
                    <a:pt x="1452" y="2632"/>
                  </a:lnTo>
                  <a:cubicBezTo>
                    <a:pt x="1452" y="2532"/>
                    <a:pt x="1509" y="2472"/>
                    <a:pt x="1542" y="2445"/>
                  </a:cubicBezTo>
                  <a:cubicBezTo>
                    <a:pt x="1570" y="2422"/>
                    <a:pt x="1623" y="2390"/>
                    <a:pt x="1696" y="2390"/>
                  </a:cubicBezTo>
                  <a:cubicBezTo>
                    <a:pt x="1711" y="2390"/>
                    <a:pt x="1727" y="2392"/>
                    <a:pt x="1744" y="2395"/>
                  </a:cubicBezTo>
                  <a:lnTo>
                    <a:pt x="40369" y="10539"/>
                  </a:lnTo>
                  <a:lnTo>
                    <a:pt x="112753" y="1464"/>
                  </a:lnTo>
                  <a:lnTo>
                    <a:pt x="112753"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3" name="Google Shape;913;p35"/>
          <p:cNvGrpSpPr/>
          <p:nvPr/>
        </p:nvGrpSpPr>
        <p:grpSpPr>
          <a:xfrm>
            <a:off x="6248296" y="3388681"/>
            <a:ext cx="2619395" cy="922314"/>
            <a:chOff x="3582350" y="2465236"/>
            <a:chExt cx="2619395" cy="922314"/>
          </a:xfrm>
        </p:grpSpPr>
        <p:sp>
          <p:nvSpPr>
            <p:cNvPr id="914" name="Google Shape;914;p35"/>
            <p:cNvSpPr/>
            <p:nvPr/>
          </p:nvSpPr>
          <p:spPr>
            <a:xfrm>
              <a:off x="3582350" y="2465236"/>
              <a:ext cx="2591556" cy="446716"/>
            </a:xfrm>
            <a:custGeom>
              <a:avLst/>
              <a:gdLst/>
              <a:ahLst/>
              <a:cxnLst/>
              <a:rect l="l" t="t" r="r" b="b"/>
              <a:pathLst>
                <a:path w="117106" h="20186" extrusionOk="0">
                  <a:moveTo>
                    <a:pt x="42309" y="1"/>
                  </a:moveTo>
                  <a:lnTo>
                    <a:pt x="1" y="6876"/>
                  </a:lnTo>
                  <a:lnTo>
                    <a:pt x="1" y="7143"/>
                  </a:lnTo>
                  <a:lnTo>
                    <a:pt x="77588" y="20185"/>
                  </a:lnTo>
                  <a:lnTo>
                    <a:pt x="116949" y="11887"/>
                  </a:lnTo>
                  <a:cubicBezTo>
                    <a:pt x="117105" y="11854"/>
                    <a:pt x="117093" y="11625"/>
                    <a:pt x="116932" y="11610"/>
                  </a:cubicBezTo>
                  <a:lnTo>
                    <a:pt x="4230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5"/>
            <p:cNvSpPr/>
            <p:nvPr/>
          </p:nvSpPr>
          <p:spPr>
            <a:xfrm>
              <a:off x="3582350" y="2616253"/>
              <a:ext cx="2619395" cy="771297"/>
            </a:xfrm>
            <a:custGeom>
              <a:avLst/>
              <a:gdLst/>
              <a:ahLst/>
              <a:cxnLst/>
              <a:rect l="l" t="t" r="r" b="b"/>
              <a:pathLst>
                <a:path w="118364" h="34853" extrusionOk="0">
                  <a:moveTo>
                    <a:pt x="1" y="0"/>
                  </a:moveTo>
                  <a:lnTo>
                    <a:pt x="1" y="1486"/>
                  </a:lnTo>
                  <a:lnTo>
                    <a:pt x="77403" y="14503"/>
                  </a:lnTo>
                  <a:lnTo>
                    <a:pt x="116595" y="6240"/>
                  </a:lnTo>
                  <a:cubicBezTo>
                    <a:pt x="116613" y="6236"/>
                    <a:pt x="116630" y="6235"/>
                    <a:pt x="116647" y="6235"/>
                  </a:cubicBezTo>
                  <a:cubicBezTo>
                    <a:pt x="116719" y="6235"/>
                    <a:pt x="116772" y="6268"/>
                    <a:pt x="116799" y="6290"/>
                  </a:cubicBezTo>
                  <a:cubicBezTo>
                    <a:pt x="116834" y="6317"/>
                    <a:pt x="116891" y="6378"/>
                    <a:pt x="116891" y="6480"/>
                  </a:cubicBezTo>
                  <a:lnTo>
                    <a:pt x="116891" y="23304"/>
                  </a:lnTo>
                  <a:cubicBezTo>
                    <a:pt x="116891" y="23647"/>
                    <a:pt x="116655" y="23943"/>
                    <a:pt x="116322" y="24020"/>
                  </a:cubicBezTo>
                  <a:lnTo>
                    <a:pt x="77403" y="33352"/>
                  </a:lnTo>
                  <a:lnTo>
                    <a:pt x="1" y="17535"/>
                  </a:lnTo>
                  <a:lnTo>
                    <a:pt x="1" y="19026"/>
                  </a:lnTo>
                  <a:lnTo>
                    <a:pt x="77451" y="34852"/>
                  </a:lnTo>
                  <a:lnTo>
                    <a:pt x="77593" y="34819"/>
                  </a:lnTo>
                  <a:lnTo>
                    <a:pt x="116655" y="25456"/>
                  </a:lnTo>
                  <a:cubicBezTo>
                    <a:pt x="117660" y="25223"/>
                    <a:pt x="118364" y="24337"/>
                    <a:pt x="118364" y="23304"/>
                  </a:cubicBezTo>
                  <a:lnTo>
                    <a:pt x="118364" y="6480"/>
                  </a:lnTo>
                  <a:cubicBezTo>
                    <a:pt x="118364" y="5961"/>
                    <a:pt x="118130" y="5474"/>
                    <a:pt x="117726" y="5146"/>
                  </a:cubicBezTo>
                  <a:cubicBezTo>
                    <a:pt x="117416" y="4896"/>
                    <a:pt x="117036" y="4764"/>
                    <a:pt x="116647" y="4764"/>
                  </a:cubicBezTo>
                  <a:cubicBezTo>
                    <a:pt x="116529" y="4764"/>
                    <a:pt x="116409" y="4776"/>
                    <a:pt x="116291" y="4801"/>
                  </a:cubicBezTo>
                  <a:lnTo>
                    <a:pt x="77341" y="13011"/>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5"/>
            <p:cNvSpPr/>
            <p:nvPr/>
          </p:nvSpPr>
          <p:spPr>
            <a:xfrm>
              <a:off x="3602223" y="2651617"/>
              <a:ext cx="2566925" cy="702738"/>
            </a:xfrm>
            <a:custGeom>
              <a:avLst/>
              <a:gdLst/>
              <a:ahLst/>
              <a:cxnLst/>
              <a:rect l="l" t="t" r="r" b="b"/>
              <a:pathLst>
                <a:path w="115993" h="31755" extrusionOk="0">
                  <a:moveTo>
                    <a:pt x="1" y="0"/>
                  </a:moveTo>
                  <a:lnTo>
                    <a:pt x="1" y="16089"/>
                  </a:lnTo>
                  <a:lnTo>
                    <a:pt x="76505" y="31754"/>
                  </a:lnTo>
                  <a:lnTo>
                    <a:pt x="115424" y="22422"/>
                  </a:lnTo>
                  <a:cubicBezTo>
                    <a:pt x="115757" y="22345"/>
                    <a:pt x="115993" y="22049"/>
                    <a:pt x="115993" y="21706"/>
                  </a:cubicBezTo>
                  <a:lnTo>
                    <a:pt x="115993" y="4882"/>
                  </a:lnTo>
                  <a:cubicBezTo>
                    <a:pt x="115993" y="4780"/>
                    <a:pt x="115936" y="4719"/>
                    <a:pt x="115901" y="4692"/>
                  </a:cubicBezTo>
                  <a:cubicBezTo>
                    <a:pt x="115874" y="4670"/>
                    <a:pt x="115821" y="4637"/>
                    <a:pt x="115749" y="4637"/>
                  </a:cubicBezTo>
                  <a:cubicBezTo>
                    <a:pt x="115732" y="4637"/>
                    <a:pt x="115715" y="4638"/>
                    <a:pt x="115697" y="4642"/>
                  </a:cubicBezTo>
                  <a:lnTo>
                    <a:pt x="76505" y="12905"/>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5"/>
            <p:cNvSpPr/>
            <p:nvPr/>
          </p:nvSpPr>
          <p:spPr>
            <a:xfrm>
              <a:off x="3602223" y="2651617"/>
              <a:ext cx="1726074" cy="702738"/>
            </a:xfrm>
            <a:custGeom>
              <a:avLst/>
              <a:gdLst/>
              <a:ahLst/>
              <a:cxnLst/>
              <a:rect l="l" t="t" r="r" b="b"/>
              <a:pathLst>
                <a:path w="77997" h="31755" extrusionOk="0">
                  <a:moveTo>
                    <a:pt x="1" y="0"/>
                  </a:moveTo>
                  <a:lnTo>
                    <a:pt x="1" y="16089"/>
                  </a:lnTo>
                  <a:lnTo>
                    <a:pt x="76505" y="31754"/>
                  </a:lnTo>
                  <a:cubicBezTo>
                    <a:pt x="77997" y="21624"/>
                    <a:pt x="76505" y="12905"/>
                    <a:pt x="76505" y="12905"/>
                  </a:cubicBez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5"/>
            <p:cNvSpPr/>
            <p:nvPr/>
          </p:nvSpPr>
          <p:spPr>
            <a:xfrm>
              <a:off x="3771631" y="2767890"/>
              <a:ext cx="1466444" cy="252658"/>
            </a:xfrm>
            <a:custGeom>
              <a:avLst/>
              <a:gdLst/>
              <a:ahLst/>
              <a:cxnLst/>
              <a:rect l="l" t="t" r="r" b="b"/>
              <a:pathLst>
                <a:path w="66265" h="11417" extrusionOk="0">
                  <a:moveTo>
                    <a:pt x="0" y="1"/>
                  </a:moveTo>
                  <a:lnTo>
                    <a:pt x="0" y="1"/>
                  </a:lnTo>
                  <a:cubicBezTo>
                    <a:pt x="21891" y="4436"/>
                    <a:pt x="44153" y="8266"/>
                    <a:pt x="66264" y="11416"/>
                  </a:cubicBezTo>
                  <a:cubicBezTo>
                    <a:pt x="44374" y="6985"/>
                    <a:pt x="22112" y="3145"/>
                    <a:pt x="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5"/>
            <p:cNvSpPr/>
            <p:nvPr/>
          </p:nvSpPr>
          <p:spPr>
            <a:xfrm>
              <a:off x="3748438" y="2864621"/>
              <a:ext cx="1102295" cy="181975"/>
            </a:xfrm>
            <a:custGeom>
              <a:avLst/>
              <a:gdLst/>
              <a:ahLst/>
              <a:cxnLst/>
              <a:rect l="l" t="t" r="r" b="b"/>
              <a:pathLst>
                <a:path w="49810" h="8223" extrusionOk="0">
                  <a:moveTo>
                    <a:pt x="0" y="1"/>
                  </a:moveTo>
                  <a:cubicBezTo>
                    <a:pt x="16424" y="3386"/>
                    <a:pt x="33169" y="6145"/>
                    <a:pt x="49809" y="8222"/>
                  </a:cubicBezTo>
                  <a:cubicBezTo>
                    <a:pt x="33383" y="4843"/>
                    <a:pt x="16643" y="2074"/>
                    <a:pt x="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5"/>
            <p:cNvSpPr/>
            <p:nvPr/>
          </p:nvSpPr>
          <p:spPr>
            <a:xfrm>
              <a:off x="3630439" y="2973392"/>
              <a:ext cx="1515551" cy="308669"/>
            </a:xfrm>
            <a:custGeom>
              <a:avLst/>
              <a:gdLst/>
              <a:ahLst/>
              <a:cxnLst/>
              <a:rect l="l" t="t" r="r" b="b"/>
              <a:pathLst>
                <a:path w="68484" h="13948" extrusionOk="0">
                  <a:moveTo>
                    <a:pt x="1" y="1"/>
                  </a:moveTo>
                  <a:lnTo>
                    <a:pt x="1" y="1"/>
                  </a:lnTo>
                  <a:cubicBezTo>
                    <a:pt x="22608" y="5274"/>
                    <a:pt x="45616" y="9953"/>
                    <a:pt x="68484" y="13947"/>
                  </a:cubicBezTo>
                  <a:cubicBezTo>
                    <a:pt x="45874" y="8680"/>
                    <a:pt x="22871" y="3988"/>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5"/>
            <p:cNvSpPr/>
            <p:nvPr/>
          </p:nvSpPr>
          <p:spPr>
            <a:xfrm>
              <a:off x="4006123" y="2987865"/>
              <a:ext cx="1097360" cy="209947"/>
            </a:xfrm>
            <a:custGeom>
              <a:avLst/>
              <a:gdLst/>
              <a:ahLst/>
              <a:cxnLst/>
              <a:rect l="l" t="t" r="r" b="b"/>
              <a:pathLst>
                <a:path w="49587" h="9487" extrusionOk="0">
                  <a:moveTo>
                    <a:pt x="1" y="1"/>
                  </a:moveTo>
                  <a:lnTo>
                    <a:pt x="1" y="1"/>
                  </a:lnTo>
                  <a:cubicBezTo>
                    <a:pt x="16335" y="3803"/>
                    <a:pt x="33003" y="6987"/>
                    <a:pt x="49587" y="9487"/>
                  </a:cubicBezTo>
                  <a:cubicBezTo>
                    <a:pt x="33250" y="5689"/>
                    <a:pt x="16585" y="2497"/>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5"/>
            <p:cNvSpPr/>
            <p:nvPr/>
          </p:nvSpPr>
          <p:spPr>
            <a:xfrm>
              <a:off x="6137758" y="2754213"/>
              <a:ext cx="31425" cy="398141"/>
            </a:xfrm>
            <a:custGeom>
              <a:avLst/>
              <a:gdLst/>
              <a:ahLst/>
              <a:cxnLst/>
              <a:rect l="l" t="t" r="r" b="b"/>
              <a:pathLst>
                <a:path w="1420" h="17991" extrusionOk="0">
                  <a:moveTo>
                    <a:pt x="1176" y="1"/>
                  </a:moveTo>
                  <a:cubicBezTo>
                    <a:pt x="1159" y="1"/>
                    <a:pt x="1142" y="2"/>
                    <a:pt x="1124" y="6"/>
                  </a:cubicBezTo>
                  <a:lnTo>
                    <a:pt x="1" y="244"/>
                  </a:lnTo>
                  <a:lnTo>
                    <a:pt x="1" y="17991"/>
                  </a:lnTo>
                  <a:lnTo>
                    <a:pt x="851" y="17786"/>
                  </a:lnTo>
                  <a:cubicBezTo>
                    <a:pt x="1184" y="17709"/>
                    <a:pt x="1420" y="17413"/>
                    <a:pt x="1420" y="17070"/>
                  </a:cubicBezTo>
                  <a:lnTo>
                    <a:pt x="1420" y="246"/>
                  </a:lnTo>
                  <a:cubicBezTo>
                    <a:pt x="1420" y="144"/>
                    <a:pt x="1363" y="83"/>
                    <a:pt x="1328" y="56"/>
                  </a:cubicBezTo>
                  <a:cubicBezTo>
                    <a:pt x="1301" y="34"/>
                    <a:pt x="1248" y="1"/>
                    <a:pt x="11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5"/>
            <p:cNvSpPr/>
            <p:nvPr/>
          </p:nvSpPr>
          <p:spPr>
            <a:xfrm>
              <a:off x="5334981" y="2855548"/>
              <a:ext cx="730644" cy="168808"/>
            </a:xfrm>
            <a:custGeom>
              <a:avLst/>
              <a:gdLst/>
              <a:ahLst/>
              <a:cxnLst/>
              <a:rect l="l" t="t" r="r" b="b"/>
              <a:pathLst>
                <a:path w="33016" h="7628" extrusionOk="0">
                  <a:moveTo>
                    <a:pt x="33015" y="0"/>
                  </a:moveTo>
                  <a:cubicBezTo>
                    <a:pt x="21863" y="1892"/>
                    <a:pt x="10852" y="4432"/>
                    <a:pt x="1" y="7628"/>
                  </a:cubicBezTo>
                  <a:cubicBezTo>
                    <a:pt x="11156" y="5740"/>
                    <a:pt x="22163" y="3190"/>
                    <a:pt x="33015"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5"/>
            <p:cNvSpPr/>
            <p:nvPr/>
          </p:nvSpPr>
          <p:spPr>
            <a:xfrm>
              <a:off x="5348414" y="3113698"/>
              <a:ext cx="773466" cy="192332"/>
            </a:xfrm>
            <a:custGeom>
              <a:avLst/>
              <a:gdLst/>
              <a:ahLst/>
              <a:cxnLst/>
              <a:rect l="l" t="t" r="r" b="b"/>
              <a:pathLst>
                <a:path w="34951" h="8691" extrusionOk="0">
                  <a:moveTo>
                    <a:pt x="34950" y="1"/>
                  </a:moveTo>
                  <a:lnTo>
                    <a:pt x="34950" y="1"/>
                  </a:lnTo>
                  <a:cubicBezTo>
                    <a:pt x="23141" y="2251"/>
                    <a:pt x="11486" y="5143"/>
                    <a:pt x="0" y="8691"/>
                  </a:cubicBezTo>
                  <a:cubicBezTo>
                    <a:pt x="11811" y="6445"/>
                    <a:pt x="23462" y="3543"/>
                    <a:pt x="34950"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5"/>
            <p:cNvSpPr/>
            <p:nvPr/>
          </p:nvSpPr>
          <p:spPr>
            <a:xfrm>
              <a:off x="5319357" y="3075988"/>
              <a:ext cx="655535" cy="163010"/>
            </a:xfrm>
            <a:custGeom>
              <a:avLst/>
              <a:gdLst/>
              <a:ahLst/>
              <a:cxnLst/>
              <a:rect l="l" t="t" r="r" b="b"/>
              <a:pathLst>
                <a:path w="29622" h="7366" extrusionOk="0">
                  <a:moveTo>
                    <a:pt x="29621" y="0"/>
                  </a:moveTo>
                  <a:cubicBezTo>
                    <a:pt x="19589" y="1809"/>
                    <a:pt x="9712" y="4259"/>
                    <a:pt x="1" y="7365"/>
                  </a:cubicBezTo>
                  <a:cubicBezTo>
                    <a:pt x="10035" y="5563"/>
                    <a:pt x="19910" y="3103"/>
                    <a:pt x="2962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5"/>
            <p:cNvSpPr/>
            <p:nvPr/>
          </p:nvSpPr>
          <p:spPr>
            <a:xfrm>
              <a:off x="5459021" y="2938780"/>
              <a:ext cx="655513" cy="163010"/>
            </a:xfrm>
            <a:custGeom>
              <a:avLst/>
              <a:gdLst/>
              <a:ahLst/>
              <a:cxnLst/>
              <a:rect l="l" t="t" r="r" b="b"/>
              <a:pathLst>
                <a:path w="29621" h="7366" extrusionOk="0">
                  <a:moveTo>
                    <a:pt x="29621" y="0"/>
                  </a:moveTo>
                  <a:lnTo>
                    <a:pt x="29621" y="0"/>
                  </a:lnTo>
                  <a:cubicBezTo>
                    <a:pt x="19589" y="1808"/>
                    <a:pt x="9709" y="4259"/>
                    <a:pt x="0" y="7365"/>
                  </a:cubicBezTo>
                  <a:cubicBezTo>
                    <a:pt x="10034" y="5561"/>
                    <a:pt x="19910" y="3100"/>
                    <a:pt x="29621"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5"/>
            <p:cNvSpPr/>
            <p:nvPr/>
          </p:nvSpPr>
          <p:spPr>
            <a:xfrm>
              <a:off x="5295301" y="2754213"/>
              <a:ext cx="873869" cy="216122"/>
            </a:xfrm>
            <a:custGeom>
              <a:avLst/>
              <a:gdLst/>
              <a:ahLst/>
              <a:cxnLst/>
              <a:rect l="l" t="t" r="r" b="b"/>
              <a:pathLst>
                <a:path w="39488" h="9766" extrusionOk="0">
                  <a:moveTo>
                    <a:pt x="39244" y="1"/>
                  </a:moveTo>
                  <a:cubicBezTo>
                    <a:pt x="39227" y="1"/>
                    <a:pt x="39210" y="2"/>
                    <a:pt x="39192" y="6"/>
                  </a:cubicBezTo>
                  <a:lnTo>
                    <a:pt x="0" y="8269"/>
                  </a:lnTo>
                  <a:cubicBezTo>
                    <a:pt x="0" y="8269"/>
                    <a:pt x="92" y="8805"/>
                    <a:pt x="206" y="9763"/>
                  </a:cubicBezTo>
                  <a:lnTo>
                    <a:pt x="217" y="9765"/>
                  </a:lnTo>
                  <a:lnTo>
                    <a:pt x="39409" y="1502"/>
                  </a:lnTo>
                  <a:cubicBezTo>
                    <a:pt x="39417" y="1501"/>
                    <a:pt x="39425" y="1500"/>
                    <a:pt x="39432" y="1500"/>
                  </a:cubicBezTo>
                  <a:cubicBezTo>
                    <a:pt x="39452" y="1500"/>
                    <a:pt x="39469" y="1505"/>
                    <a:pt x="39488" y="1506"/>
                  </a:cubicBezTo>
                  <a:lnTo>
                    <a:pt x="39488" y="246"/>
                  </a:lnTo>
                  <a:cubicBezTo>
                    <a:pt x="39488" y="144"/>
                    <a:pt x="39431" y="83"/>
                    <a:pt x="39396" y="56"/>
                  </a:cubicBezTo>
                  <a:cubicBezTo>
                    <a:pt x="39369" y="34"/>
                    <a:pt x="39316" y="1"/>
                    <a:pt x="39244"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5"/>
            <p:cNvSpPr/>
            <p:nvPr/>
          </p:nvSpPr>
          <p:spPr>
            <a:xfrm>
              <a:off x="3602223" y="2651617"/>
              <a:ext cx="1697637" cy="318672"/>
            </a:xfrm>
            <a:custGeom>
              <a:avLst/>
              <a:gdLst/>
              <a:ahLst/>
              <a:cxnLst/>
              <a:rect l="l" t="t" r="r" b="b"/>
              <a:pathLst>
                <a:path w="76712" h="14400" extrusionOk="0">
                  <a:moveTo>
                    <a:pt x="1" y="0"/>
                  </a:moveTo>
                  <a:lnTo>
                    <a:pt x="1" y="1525"/>
                  </a:lnTo>
                  <a:lnTo>
                    <a:pt x="76711" y="14399"/>
                  </a:lnTo>
                  <a:cubicBezTo>
                    <a:pt x="76597" y="13441"/>
                    <a:pt x="76505" y="12905"/>
                    <a:pt x="76505" y="12905"/>
                  </a:cubicBezTo>
                  <a:lnTo>
                    <a:pt x="1" y="0"/>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9" name="Google Shape;929;p35"/>
          <p:cNvGrpSpPr/>
          <p:nvPr/>
        </p:nvGrpSpPr>
        <p:grpSpPr>
          <a:xfrm>
            <a:off x="6434932" y="3198312"/>
            <a:ext cx="2535014" cy="645003"/>
            <a:chOff x="3696432" y="2286268"/>
            <a:chExt cx="2535014" cy="645003"/>
          </a:xfrm>
        </p:grpSpPr>
        <p:sp>
          <p:nvSpPr>
            <p:cNvPr id="930" name="Google Shape;930;p35"/>
            <p:cNvSpPr/>
            <p:nvPr/>
          </p:nvSpPr>
          <p:spPr>
            <a:xfrm>
              <a:off x="3728100" y="2286268"/>
              <a:ext cx="2503346" cy="348216"/>
            </a:xfrm>
            <a:custGeom>
              <a:avLst/>
              <a:gdLst/>
              <a:ahLst/>
              <a:cxnLst/>
              <a:rect l="l" t="t" r="r" b="b"/>
              <a:pathLst>
                <a:path w="113120" h="15735" extrusionOk="0">
                  <a:moveTo>
                    <a:pt x="68648" y="0"/>
                  </a:moveTo>
                  <a:lnTo>
                    <a:pt x="146" y="7436"/>
                  </a:lnTo>
                  <a:cubicBezTo>
                    <a:pt x="142" y="7436"/>
                    <a:pt x="139" y="7437"/>
                    <a:pt x="135" y="7437"/>
                  </a:cubicBezTo>
                  <a:lnTo>
                    <a:pt x="135" y="7437"/>
                  </a:lnTo>
                  <a:lnTo>
                    <a:pt x="130" y="7436"/>
                  </a:lnTo>
                  <a:cubicBezTo>
                    <a:pt x="89" y="7427"/>
                    <a:pt x="59" y="7424"/>
                    <a:pt x="41" y="7424"/>
                  </a:cubicBezTo>
                  <a:cubicBezTo>
                    <a:pt x="0" y="7424"/>
                    <a:pt x="16" y="7439"/>
                    <a:pt x="84" y="7439"/>
                  </a:cubicBezTo>
                  <a:cubicBezTo>
                    <a:pt x="99" y="7439"/>
                    <a:pt x="115" y="7439"/>
                    <a:pt x="135" y="7437"/>
                  </a:cubicBezTo>
                  <a:lnTo>
                    <a:pt x="135" y="7437"/>
                  </a:lnTo>
                  <a:lnTo>
                    <a:pt x="39490" y="15734"/>
                  </a:lnTo>
                  <a:lnTo>
                    <a:pt x="113119" y="6502"/>
                  </a:lnTo>
                  <a:lnTo>
                    <a:pt x="113119" y="6236"/>
                  </a:lnTo>
                  <a:lnTo>
                    <a:pt x="686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5"/>
            <p:cNvSpPr/>
            <p:nvPr/>
          </p:nvSpPr>
          <p:spPr>
            <a:xfrm>
              <a:off x="3696432" y="2428633"/>
              <a:ext cx="2531783" cy="502639"/>
            </a:xfrm>
            <a:custGeom>
              <a:avLst/>
              <a:gdLst/>
              <a:ahLst/>
              <a:cxnLst/>
              <a:rect l="l" t="t" r="r" b="b"/>
              <a:pathLst>
                <a:path w="114405" h="22713" extrusionOk="0">
                  <a:moveTo>
                    <a:pt x="114405" y="1"/>
                  </a:moveTo>
                  <a:lnTo>
                    <a:pt x="41023" y="9201"/>
                  </a:lnTo>
                  <a:lnTo>
                    <a:pt x="2073" y="990"/>
                  </a:lnTo>
                  <a:cubicBezTo>
                    <a:pt x="1954" y="965"/>
                    <a:pt x="1834" y="953"/>
                    <a:pt x="1715" y="953"/>
                  </a:cubicBezTo>
                  <a:cubicBezTo>
                    <a:pt x="1102" y="953"/>
                    <a:pt x="513" y="1281"/>
                    <a:pt x="183" y="1886"/>
                  </a:cubicBezTo>
                  <a:cubicBezTo>
                    <a:pt x="50" y="2130"/>
                    <a:pt x="0" y="2411"/>
                    <a:pt x="0" y="2688"/>
                  </a:cubicBezTo>
                  <a:lnTo>
                    <a:pt x="0" y="11164"/>
                  </a:lnTo>
                  <a:cubicBezTo>
                    <a:pt x="0" y="12197"/>
                    <a:pt x="704" y="13083"/>
                    <a:pt x="1711" y="13316"/>
                  </a:cubicBezTo>
                  <a:lnTo>
                    <a:pt x="40771" y="22679"/>
                  </a:lnTo>
                  <a:lnTo>
                    <a:pt x="40913" y="22712"/>
                  </a:lnTo>
                  <a:lnTo>
                    <a:pt x="114405" y="10699"/>
                  </a:lnTo>
                  <a:lnTo>
                    <a:pt x="114405" y="9208"/>
                  </a:lnTo>
                  <a:lnTo>
                    <a:pt x="40961" y="21212"/>
                  </a:lnTo>
                  <a:lnTo>
                    <a:pt x="2042" y="11883"/>
                  </a:lnTo>
                  <a:cubicBezTo>
                    <a:pt x="1708" y="11803"/>
                    <a:pt x="1473" y="11510"/>
                    <a:pt x="1473" y="11164"/>
                  </a:cubicBezTo>
                  <a:lnTo>
                    <a:pt x="1473" y="2670"/>
                  </a:lnTo>
                  <a:cubicBezTo>
                    <a:pt x="1473" y="2568"/>
                    <a:pt x="1529" y="2507"/>
                    <a:pt x="1565" y="2480"/>
                  </a:cubicBezTo>
                  <a:cubicBezTo>
                    <a:pt x="1592" y="2456"/>
                    <a:pt x="1644" y="2424"/>
                    <a:pt x="1716" y="2424"/>
                  </a:cubicBezTo>
                  <a:cubicBezTo>
                    <a:pt x="1732" y="2424"/>
                    <a:pt x="1750" y="2426"/>
                    <a:pt x="1769" y="2430"/>
                  </a:cubicBezTo>
                  <a:lnTo>
                    <a:pt x="40961" y="10693"/>
                  </a:lnTo>
                  <a:lnTo>
                    <a:pt x="114405" y="1486"/>
                  </a:lnTo>
                  <a:lnTo>
                    <a:pt x="1144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5"/>
            <p:cNvSpPr/>
            <p:nvPr/>
          </p:nvSpPr>
          <p:spPr>
            <a:xfrm>
              <a:off x="3729030" y="2463997"/>
              <a:ext cx="2479312" cy="434080"/>
            </a:xfrm>
            <a:custGeom>
              <a:avLst/>
              <a:gdLst/>
              <a:ahLst/>
              <a:cxnLst/>
              <a:rect l="l" t="t" r="r" b="b"/>
              <a:pathLst>
                <a:path w="112034" h="19615" extrusionOk="0">
                  <a:moveTo>
                    <a:pt x="112034" y="1"/>
                  </a:moveTo>
                  <a:lnTo>
                    <a:pt x="39488" y="9095"/>
                  </a:lnTo>
                  <a:lnTo>
                    <a:pt x="296" y="832"/>
                  </a:lnTo>
                  <a:cubicBezTo>
                    <a:pt x="277" y="828"/>
                    <a:pt x="259" y="826"/>
                    <a:pt x="243" y="826"/>
                  </a:cubicBezTo>
                  <a:cubicBezTo>
                    <a:pt x="171" y="826"/>
                    <a:pt x="119" y="858"/>
                    <a:pt x="92" y="882"/>
                  </a:cubicBezTo>
                  <a:cubicBezTo>
                    <a:pt x="56" y="909"/>
                    <a:pt x="0" y="970"/>
                    <a:pt x="0" y="1072"/>
                  </a:cubicBezTo>
                  <a:lnTo>
                    <a:pt x="0" y="9566"/>
                  </a:lnTo>
                  <a:cubicBezTo>
                    <a:pt x="0" y="9912"/>
                    <a:pt x="235" y="10205"/>
                    <a:pt x="569" y="10285"/>
                  </a:cubicBezTo>
                  <a:lnTo>
                    <a:pt x="39488" y="19614"/>
                  </a:lnTo>
                  <a:lnTo>
                    <a:pt x="112034" y="7760"/>
                  </a:lnTo>
                  <a:lnTo>
                    <a:pt x="11203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5"/>
            <p:cNvSpPr/>
            <p:nvPr/>
          </p:nvSpPr>
          <p:spPr>
            <a:xfrm>
              <a:off x="4569893" y="2463997"/>
              <a:ext cx="1638461" cy="434080"/>
            </a:xfrm>
            <a:custGeom>
              <a:avLst/>
              <a:gdLst/>
              <a:ahLst/>
              <a:cxnLst/>
              <a:rect l="l" t="t" r="r" b="b"/>
              <a:pathLst>
                <a:path w="74038" h="19615" extrusionOk="0">
                  <a:moveTo>
                    <a:pt x="74038" y="1"/>
                  </a:moveTo>
                  <a:lnTo>
                    <a:pt x="1492" y="9095"/>
                  </a:lnTo>
                  <a:cubicBezTo>
                    <a:pt x="1492" y="9095"/>
                    <a:pt x="0" y="9485"/>
                    <a:pt x="1492" y="19614"/>
                  </a:cubicBezTo>
                  <a:lnTo>
                    <a:pt x="74038" y="7760"/>
                  </a:lnTo>
                  <a:lnTo>
                    <a:pt x="7403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5"/>
            <p:cNvSpPr/>
            <p:nvPr/>
          </p:nvSpPr>
          <p:spPr>
            <a:xfrm>
              <a:off x="4730514" y="2594211"/>
              <a:ext cx="1427960" cy="224376"/>
            </a:xfrm>
            <a:custGeom>
              <a:avLst/>
              <a:gdLst/>
              <a:ahLst/>
              <a:cxnLst/>
              <a:rect l="l" t="t" r="r" b="b"/>
              <a:pathLst>
                <a:path w="64526" h="10139" extrusionOk="0">
                  <a:moveTo>
                    <a:pt x="64525" y="0"/>
                  </a:moveTo>
                  <a:cubicBezTo>
                    <a:pt x="43001" y="2719"/>
                    <a:pt x="21323" y="6130"/>
                    <a:pt x="1" y="10138"/>
                  </a:cubicBezTo>
                  <a:cubicBezTo>
                    <a:pt x="21525" y="7415"/>
                    <a:pt x="43205" y="4015"/>
                    <a:pt x="64525"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5"/>
            <p:cNvSpPr/>
            <p:nvPr/>
          </p:nvSpPr>
          <p:spPr>
            <a:xfrm>
              <a:off x="4973505" y="2558980"/>
              <a:ext cx="1105703" cy="160022"/>
            </a:xfrm>
            <a:custGeom>
              <a:avLst/>
              <a:gdLst/>
              <a:ahLst/>
              <a:cxnLst/>
              <a:rect l="l" t="t" r="r" b="b"/>
              <a:pathLst>
                <a:path w="49964" h="7231" extrusionOk="0">
                  <a:moveTo>
                    <a:pt x="49964" y="1"/>
                  </a:moveTo>
                  <a:lnTo>
                    <a:pt x="49964" y="1"/>
                  </a:lnTo>
                  <a:cubicBezTo>
                    <a:pt x="33286" y="1742"/>
                    <a:pt x="16491" y="4178"/>
                    <a:pt x="1" y="7230"/>
                  </a:cubicBezTo>
                  <a:cubicBezTo>
                    <a:pt x="16681" y="5484"/>
                    <a:pt x="33475" y="3059"/>
                    <a:pt x="49964"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5"/>
            <p:cNvSpPr/>
            <p:nvPr/>
          </p:nvSpPr>
          <p:spPr>
            <a:xfrm>
              <a:off x="3729030" y="2482276"/>
              <a:ext cx="31402" cy="213798"/>
            </a:xfrm>
            <a:custGeom>
              <a:avLst/>
              <a:gdLst/>
              <a:ahLst/>
              <a:cxnLst/>
              <a:rect l="l" t="t" r="r" b="b"/>
              <a:pathLst>
                <a:path w="1419" h="9661" extrusionOk="0">
                  <a:moveTo>
                    <a:pt x="243" y="0"/>
                  </a:moveTo>
                  <a:cubicBezTo>
                    <a:pt x="171" y="0"/>
                    <a:pt x="119" y="32"/>
                    <a:pt x="92" y="56"/>
                  </a:cubicBezTo>
                  <a:cubicBezTo>
                    <a:pt x="56" y="83"/>
                    <a:pt x="0" y="144"/>
                    <a:pt x="0" y="246"/>
                  </a:cubicBezTo>
                  <a:lnTo>
                    <a:pt x="0" y="8740"/>
                  </a:lnTo>
                  <a:cubicBezTo>
                    <a:pt x="0" y="9082"/>
                    <a:pt x="233" y="9377"/>
                    <a:pt x="565" y="9457"/>
                  </a:cubicBezTo>
                  <a:lnTo>
                    <a:pt x="1419" y="9661"/>
                  </a:lnTo>
                  <a:lnTo>
                    <a:pt x="1419" y="244"/>
                  </a:lnTo>
                  <a:lnTo>
                    <a:pt x="296" y="6"/>
                  </a:lnTo>
                  <a:cubicBezTo>
                    <a:pt x="277" y="2"/>
                    <a:pt x="259" y="0"/>
                    <a:pt x="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5"/>
            <p:cNvSpPr/>
            <p:nvPr/>
          </p:nvSpPr>
          <p:spPr>
            <a:xfrm>
              <a:off x="3776322" y="2657415"/>
              <a:ext cx="773466" cy="192332"/>
            </a:xfrm>
            <a:custGeom>
              <a:avLst/>
              <a:gdLst/>
              <a:ahLst/>
              <a:cxnLst/>
              <a:rect l="l" t="t" r="r" b="b"/>
              <a:pathLst>
                <a:path w="34951" h="8691" extrusionOk="0">
                  <a:moveTo>
                    <a:pt x="1" y="1"/>
                  </a:moveTo>
                  <a:lnTo>
                    <a:pt x="1" y="1"/>
                  </a:lnTo>
                  <a:cubicBezTo>
                    <a:pt x="11489" y="3545"/>
                    <a:pt x="23140" y="6447"/>
                    <a:pt x="34951" y="8691"/>
                  </a:cubicBezTo>
                  <a:cubicBezTo>
                    <a:pt x="23465" y="5143"/>
                    <a:pt x="11810" y="2251"/>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5"/>
            <p:cNvSpPr/>
            <p:nvPr/>
          </p:nvSpPr>
          <p:spPr>
            <a:xfrm>
              <a:off x="3914415" y="2609791"/>
              <a:ext cx="658854" cy="149178"/>
            </a:xfrm>
            <a:custGeom>
              <a:avLst/>
              <a:gdLst/>
              <a:ahLst/>
              <a:cxnLst/>
              <a:rect l="l" t="t" r="r" b="b"/>
              <a:pathLst>
                <a:path w="29772" h="6741" extrusionOk="0">
                  <a:moveTo>
                    <a:pt x="1" y="1"/>
                  </a:moveTo>
                  <a:cubicBezTo>
                    <a:pt x="9776" y="2897"/>
                    <a:pt x="19702" y="5149"/>
                    <a:pt x="29771" y="6741"/>
                  </a:cubicBezTo>
                  <a:cubicBezTo>
                    <a:pt x="19998" y="3838"/>
                    <a:pt x="10070" y="1597"/>
                    <a:pt x="1" y="1"/>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5"/>
            <p:cNvSpPr/>
            <p:nvPr/>
          </p:nvSpPr>
          <p:spPr>
            <a:xfrm>
              <a:off x="3729030" y="2482276"/>
              <a:ext cx="873869" cy="216099"/>
            </a:xfrm>
            <a:custGeom>
              <a:avLst/>
              <a:gdLst/>
              <a:ahLst/>
              <a:cxnLst/>
              <a:rect l="l" t="t" r="r" b="b"/>
              <a:pathLst>
                <a:path w="39488" h="9765" extrusionOk="0">
                  <a:moveTo>
                    <a:pt x="243" y="0"/>
                  </a:moveTo>
                  <a:cubicBezTo>
                    <a:pt x="171" y="0"/>
                    <a:pt x="119" y="32"/>
                    <a:pt x="92" y="56"/>
                  </a:cubicBezTo>
                  <a:cubicBezTo>
                    <a:pt x="56" y="83"/>
                    <a:pt x="0" y="144"/>
                    <a:pt x="0" y="246"/>
                  </a:cubicBezTo>
                  <a:lnTo>
                    <a:pt x="0" y="1506"/>
                  </a:lnTo>
                  <a:cubicBezTo>
                    <a:pt x="17" y="1503"/>
                    <a:pt x="34" y="1499"/>
                    <a:pt x="53" y="1499"/>
                  </a:cubicBezTo>
                  <a:cubicBezTo>
                    <a:pt x="61" y="1499"/>
                    <a:pt x="70" y="1500"/>
                    <a:pt x="79" y="1502"/>
                  </a:cubicBezTo>
                  <a:lnTo>
                    <a:pt x="39271" y="9765"/>
                  </a:lnTo>
                  <a:lnTo>
                    <a:pt x="39282" y="9763"/>
                  </a:lnTo>
                  <a:cubicBezTo>
                    <a:pt x="39398" y="8804"/>
                    <a:pt x="39488" y="8269"/>
                    <a:pt x="39488" y="8269"/>
                  </a:cubicBezTo>
                  <a:lnTo>
                    <a:pt x="296" y="6"/>
                  </a:lnTo>
                  <a:cubicBezTo>
                    <a:pt x="277" y="2"/>
                    <a:pt x="259" y="0"/>
                    <a:pt x="243" y="0"/>
                  </a:cubicBez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5"/>
            <p:cNvSpPr/>
            <p:nvPr/>
          </p:nvSpPr>
          <p:spPr>
            <a:xfrm>
              <a:off x="4598330" y="2463997"/>
              <a:ext cx="1610024" cy="234335"/>
            </a:xfrm>
            <a:custGeom>
              <a:avLst/>
              <a:gdLst/>
              <a:ahLst/>
              <a:cxnLst/>
              <a:rect l="l" t="t" r="r" b="b"/>
              <a:pathLst>
                <a:path w="72753" h="10589" extrusionOk="0">
                  <a:moveTo>
                    <a:pt x="72753" y="1"/>
                  </a:moveTo>
                  <a:lnTo>
                    <a:pt x="207" y="9095"/>
                  </a:lnTo>
                  <a:cubicBezTo>
                    <a:pt x="207" y="9095"/>
                    <a:pt x="117" y="9630"/>
                    <a:pt x="1" y="10589"/>
                  </a:cubicBezTo>
                  <a:lnTo>
                    <a:pt x="72536" y="1497"/>
                  </a:lnTo>
                  <a:lnTo>
                    <a:pt x="72536" y="7795"/>
                  </a:lnTo>
                  <a:lnTo>
                    <a:pt x="72753" y="7760"/>
                  </a:lnTo>
                  <a:lnTo>
                    <a:pt x="72753"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5"/>
            <p:cNvSpPr/>
            <p:nvPr/>
          </p:nvSpPr>
          <p:spPr>
            <a:xfrm>
              <a:off x="3696432" y="2428633"/>
              <a:ext cx="2531783" cy="502639"/>
            </a:xfrm>
            <a:custGeom>
              <a:avLst/>
              <a:gdLst/>
              <a:ahLst/>
              <a:cxnLst/>
              <a:rect l="l" t="t" r="r" b="b"/>
              <a:pathLst>
                <a:path w="114405" h="22713" extrusionOk="0">
                  <a:moveTo>
                    <a:pt x="114405" y="1"/>
                  </a:moveTo>
                  <a:lnTo>
                    <a:pt x="41023" y="9201"/>
                  </a:lnTo>
                  <a:lnTo>
                    <a:pt x="2073" y="990"/>
                  </a:lnTo>
                  <a:cubicBezTo>
                    <a:pt x="1954" y="965"/>
                    <a:pt x="1834" y="953"/>
                    <a:pt x="1715" y="953"/>
                  </a:cubicBezTo>
                  <a:cubicBezTo>
                    <a:pt x="1102" y="953"/>
                    <a:pt x="513" y="1281"/>
                    <a:pt x="183" y="1886"/>
                  </a:cubicBezTo>
                  <a:cubicBezTo>
                    <a:pt x="50" y="2130"/>
                    <a:pt x="0" y="2411"/>
                    <a:pt x="0" y="2688"/>
                  </a:cubicBezTo>
                  <a:lnTo>
                    <a:pt x="0" y="11164"/>
                  </a:lnTo>
                  <a:cubicBezTo>
                    <a:pt x="0" y="12197"/>
                    <a:pt x="704" y="13083"/>
                    <a:pt x="1711" y="13316"/>
                  </a:cubicBezTo>
                  <a:lnTo>
                    <a:pt x="40771" y="22679"/>
                  </a:lnTo>
                  <a:lnTo>
                    <a:pt x="40913" y="22712"/>
                  </a:lnTo>
                  <a:lnTo>
                    <a:pt x="114405" y="10699"/>
                  </a:lnTo>
                  <a:lnTo>
                    <a:pt x="114405" y="9208"/>
                  </a:lnTo>
                  <a:lnTo>
                    <a:pt x="40961" y="21212"/>
                  </a:lnTo>
                  <a:lnTo>
                    <a:pt x="2042" y="11883"/>
                  </a:lnTo>
                  <a:cubicBezTo>
                    <a:pt x="1708" y="11803"/>
                    <a:pt x="1473" y="11510"/>
                    <a:pt x="1473" y="11164"/>
                  </a:cubicBezTo>
                  <a:lnTo>
                    <a:pt x="1473" y="2670"/>
                  </a:lnTo>
                  <a:cubicBezTo>
                    <a:pt x="1473" y="2568"/>
                    <a:pt x="1529" y="2507"/>
                    <a:pt x="1565" y="2480"/>
                  </a:cubicBezTo>
                  <a:cubicBezTo>
                    <a:pt x="1592" y="2456"/>
                    <a:pt x="1644" y="2424"/>
                    <a:pt x="1716" y="2424"/>
                  </a:cubicBezTo>
                  <a:cubicBezTo>
                    <a:pt x="1732" y="2424"/>
                    <a:pt x="1750" y="2426"/>
                    <a:pt x="1769" y="2430"/>
                  </a:cubicBezTo>
                  <a:lnTo>
                    <a:pt x="40961" y="10693"/>
                  </a:lnTo>
                  <a:lnTo>
                    <a:pt x="114405" y="1486"/>
                  </a:lnTo>
                  <a:lnTo>
                    <a:pt x="114405" y="1"/>
                  </a:lnTo>
                  <a:close/>
                </a:path>
              </a:pathLst>
            </a:custGeom>
            <a:solidFill>
              <a:srgbClr val="191919">
                <a:alpha val="119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Rectángulo 5">
            <a:extLst>
              <a:ext uri="{FF2B5EF4-FFF2-40B4-BE49-F238E27FC236}">
                <a16:creationId xmlns:a16="http://schemas.microsoft.com/office/drawing/2014/main" id="{38BEEBAD-891F-430F-8669-299B974B99A0}"/>
              </a:ext>
            </a:extLst>
          </p:cNvPr>
          <p:cNvSpPr/>
          <p:nvPr/>
        </p:nvSpPr>
        <p:spPr>
          <a:xfrm>
            <a:off x="989704" y="580913"/>
            <a:ext cx="5074622" cy="318087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sz="3200" b="1" dirty="0"/>
              <a:t>VEAMOS UN EJEMPLO DE UNA PLANIFICACIÓN MICROCURRICULAR CON DUA</a:t>
            </a:r>
          </a:p>
        </p:txBody>
      </p:sp>
    </p:spTree>
  </p:cSld>
  <p:clrMapOvr>
    <a:masterClrMapping/>
  </p:clrMapOvr>
</p:sld>
</file>

<file path=ppt/theme/theme1.xml><?xml version="1.0" encoding="utf-8"?>
<a:theme xmlns:a="http://schemas.openxmlformats.org/drawingml/2006/main" name="Accentuation Rules by Slidesgo">
  <a:themeElements>
    <a:clrScheme name="Simple Light">
      <a:dk1>
        <a:srgbClr val="191919"/>
      </a:dk1>
      <a:lt1>
        <a:srgbClr val="FFFFFF"/>
      </a:lt1>
      <a:dk2>
        <a:srgbClr val="7EB2FE"/>
      </a:dk2>
      <a:lt2>
        <a:srgbClr val="024581"/>
      </a:lt2>
      <a:accent1>
        <a:srgbClr val="FDB813"/>
      </a:accent1>
      <a:accent2>
        <a:srgbClr val="ED1B24"/>
      </a:accent2>
      <a:accent3>
        <a:srgbClr val="FFF0CF"/>
      </a:accent3>
      <a:accent4>
        <a:srgbClr val="DACDB3"/>
      </a:accent4>
      <a:accent5>
        <a:srgbClr val="7F4822"/>
      </a:accent5>
      <a:accent6>
        <a:srgbClr val="899C00"/>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210</Words>
  <Application>Microsoft Office PowerPoint</Application>
  <PresentationFormat>Presentación en pantalla (16:9)</PresentationFormat>
  <Paragraphs>23</Paragraphs>
  <Slides>9</Slides>
  <Notes>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vt:i4>
      </vt:variant>
    </vt:vector>
  </HeadingPairs>
  <TitlesOfParts>
    <vt:vector size="14" baseType="lpstr">
      <vt:lpstr>Barlow Semi Condensed ExtraBold</vt:lpstr>
      <vt:lpstr>Arial</vt:lpstr>
      <vt:lpstr>Catamaran</vt:lpstr>
      <vt:lpstr>Open Sans</vt:lpstr>
      <vt:lpstr>Accentuation Rules by Slidesgo</vt:lpstr>
      <vt:lpstr>PLANIFICACIÓN CURRICULAR (PUD)</vt:lpstr>
      <vt:lpstr>¿Qué es el Plan de Unidad Didáctica?</vt:lpstr>
      <vt:lpstr>¿De qué documentos se deriva el PUD ?</vt:lpstr>
      <vt:lpstr>Presentación de PowerPoint</vt:lpstr>
      <vt:lpstr>¿Componentes encargados del PUD?</vt:lpstr>
      <vt:lpstr>Estructura del PUD</vt:lpstr>
      <vt:lpstr>ESTRUCTURA GENERAL DEL PUD</vt:lpstr>
      <vt:lpstr>EJEMPLO DEL PLAN DE UNIDAD DIDÁCTICA EN BASE AL DUA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Reglas de acentuación en español</dc:title>
  <dc:creator>HP LAPTOP</dc:creator>
  <cp:lastModifiedBy>Carlos Stalin Muñoz Abad</cp:lastModifiedBy>
  <cp:revision>9</cp:revision>
  <dcterms:modified xsi:type="dcterms:W3CDTF">2024-08-26T20:21:20Z</dcterms:modified>
</cp:coreProperties>
</file>