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30"/>
  </p:notesMasterIdLst>
  <p:sldIdLst>
    <p:sldId id="256" r:id="rId2"/>
    <p:sldId id="257" r:id="rId3"/>
    <p:sldId id="258" r:id="rId4"/>
    <p:sldId id="295" r:id="rId5"/>
    <p:sldId id="272" r:id="rId6"/>
    <p:sldId id="263" r:id="rId7"/>
    <p:sldId id="259" r:id="rId8"/>
    <p:sldId id="265" r:id="rId9"/>
    <p:sldId id="297" r:id="rId10"/>
    <p:sldId id="299" r:id="rId11"/>
    <p:sldId id="311" r:id="rId12"/>
    <p:sldId id="307" r:id="rId13"/>
    <p:sldId id="308" r:id="rId14"/>
    <p:sldId id="309" r:id="rId15"/>
    <p:sldId id="310" r:id="rId16"/>
    <p:sldId id="303" r:id="rId17"/>
    <p:sldId id="284" r:id="rId18"/>
    <p:sldId id="296" r:id="rId19"/>
    <p:sldId id="312" r:id="rId20"/>
    <p:sldId id="304" r:id="rId21"/>
    <p:sldId id="298" r:id="rId22"/>
    <p:sldId id="302" r:id="rId23"/>
    <p:sldId id="305" r:id="rId24"/>
    <p:sldId id="300" r:id="rId25"/>
    <p:sldId id="301" r:id="rId26"/>
    <p:sldId id="306" r:id="rId27"/>
    <p:sldId id="262" r:id="rId28"/>
    <p:sldId id="264" r:id="rId29"/>
  </p:sldIdLst>
  <p:sldSz cx="9144000" cy="5143500" type="screen16x9"/>
  <p:notesSz cx="6858000" cy="9144000"/>
  <p:embeddedFontLst>
    <p:embeddedFont>
      <p:font typeface="Anaheim" panose="020B0604020202020204" charset="0"/>
      <p:regular r:id="rId31"/>
      <p:bold r:id="rId32"/>
    </p:embeddedFont>
    <p:embeddedFont>
      <p:font typeface="Barriecito" panose="020B0604020202020204" charset="0"/>
      <p:regular r:id="rId33"/>
    </p:embeddedFont>
    <p:embeddedFont>
      <p:font typeface="Catamaran" panose="020B0604020202020204" charset="0"/>
      <p:regular r:id="rId34"/>
      <p:bold r:id="rId35"/>
    </p:embeddedFont>
    <p:embeddedFont>
      <p:font typeface="Roboto Condensed Light" panose="02000000000000000000" pitchFamily="2" charset="0"/>
      <p:regular r:id="rId36"/>
      <p: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8E4B03A-933A-4529-9484-19005F99B8EE}">
  <a:tblStyle styleId="{D8E4B03A-933A-4529-9484-19005F99B8E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snapToGrid="0">
      <p:cViewPr varScale="1">
        <p:scale>
          <a:sx n="86" d="100"/>
          <a:sy n="86" d="100"/>
        </p:scale>
        <p:origin x="942"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8"/>
        <p:cNvGrpSpPr/>
        <p:nvPr/>
      </p:nvGrpSpPr>
      <p:grpSpPr>
        <a:xfrm>
          <a:off x="0" y="0"/>
          <a:ext cx="0" cy="0"/>
          <a:chOff x="0" y="0"/>
          <a:chExt cx="0" cy="0"/>
        </a:xfrm>
      </p:grpSpPr>
      <p:sp>
        <p:nvSpPr>
          <p:cNvPr id="3659" name="Google Shape;36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0" name="Google Shape;36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3"/>
        <p:cNvGrpSpPr/>
        <p:nvPr/>
      </p:nvGrpSpPr>
      <p:grpSpPr>
        <a:xfrm>
          <a:off x="0" y="0"/>
          <a:ext cx="0" cy="0"/>
          <a:chOff x="0" y="0"/>
          <a:chExt cx="0" cy="0"/>
        </a:xfrm>
      </p:grpSpPr>
      <p:sp>
        <p:nvSpPr>
          <p:cNvPr id="3744" name="Google Shape;3744;ge5248adfe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5" name="Google Shape;3745;ge5248adfe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4"/>
        <p:cNvGrpSpPr/>
        <p:nvPr/>
      </p:nvGrpSpPr>
      <p:grpSpPr>
        <a:xfrm>
          <a:off x="0" y="0"/>
          <a:ext cx="0" cy="0"/>
          <a:chOff x="0" y="0"/>
          <a:chExt cx="0" cy="0"/>
        </a:xfrm>
      </p:grpSpPr>
      <p:sp>
        <p:nvSpPr>
          <p:cNvPr id="3815" name="Google Shape;3815;ge5248adfe1_0_79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6" name="Google Shape;3816;ge5248adfe1_0_79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4"/>
        <p:cNvGrpSpPr/>
        <p:nvPr/>
      </p:nvGrpSpPr>
      <p:grpSpPr>
        <a:xfrm>
          <a:off x="0" y="0"/>
          <a:ext cx="0" cy="0"/>
          <a:chOff x="0" y="0"/>
          <a:chExt cx="0" cy="0"/>
        </a:xfrm>
      </p:grpSpPr>
      <p:sp>
        <p:nvSpPr>
          <p:cNvPr id="3815" name="Google Shape;3815;ge5248adfe1_0_79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6" name="Google Shape;3816;ge5248adfe1_0_79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8289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1"/>
        <p:cNvGrpSpPr/>
        <p:nvPr/>
      </p:nvGrpSpPr>
      <p:grpSpPr>
        <a:xfrm>
          <a:off x="0" y="0"/>
          <a:ext cx="0" cy="0"/>
          <a:chOff x="0" y="0"/>
          <a:chExt cx="0" cy="0"/>
        </a:xfrm>
      </p:grpSpPr>
      <p:sp>
        <p:nvSpPr>
          <p:cNvPr id="5282" name="Google Shape;5282;ge6212d0007_0_299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3" name="Google Shape;5283;ge6212d0007_0_299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2"/>
        <p:cNvGrpSpPr/>
        <p:nvPr/>
      </p:nvGrpSpPr>
      <p:grpSpPr>
        <a:xfrm>
          <a:off x="0" y="0"/>
          <a:ext cx="0" cy="0"/>
          <a:chOff x="0" y="0"/>
          <a:chExt cx="0" cy="0"/>
        </a:xfrm>
      </p:grpSpPr>
      <p:sp>
        <p:nvSpPr>
          <p:cNvPr id="3933" name="Google Shape;3933;ge5248adfe1_0_7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4" name="Google Shape;3934;ge5248adfe1_0_7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8"/>
        <p:cNvGrpSpPr/>
        <p:nvPr/>
      </p:nvGrpSpPr>
      <p:grpSpPr>
        <a:xfrm>
          <a:off x="0" y="0"/>
          <a:ext cx="0" cy="0"/>
          <a:chOff x="0" y="0"/>
          <a:chExt cx="0" cy="0"/>
        </a:xfrm>
      </p:grpSpPr>
      <p:sp>
        <p:nvSpPr>
          <p:cNvPr id="4579" name="Google Shape;4579;ge6212d0007_0_28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0" name="Google Shape;4580;ge6212d0007_0_28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6299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7573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2231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9581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2241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165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1576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846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8"/>
        <p:cNvGrpSpPr/>
        <p:nvPr/>
      </p:nvGrpSpPr>
      <p:grpSpPr>
        <a:xfrm>
          <a:off x="0" y="0"/>
          <a:ext cx="0" cy="0"/>
          <a:chOff x="0" y="0"/>
          <a:chExt cx="0" cy="0"/>
        </a:xfrm>
      </p:grpSpPr>
      <p:sp>
        <p:nvSpPr>
          <p:cNvPr id="4579" name="Google Shape;4579;ge6212d0007_0_28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0" name="Google Shape;4580;ge6212d0007_0_28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5104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8"/>
        <p:cNvGrpSpPr/>
        <p:nvPr/>
      </p:nvGrpSpPr>
      <p:grpSpPr>
        <a:xfrm>
          <a:off x="0" y="0"/>
          <a:ext cx="0" cy="0"/>
          <a:chOff x="0" y="0"/>
          <a:chExt cx="0" cy="0"/>
        </a:xfrm>
      </p:grpSpPr>
      <p:sp>
        <p:nvSpPr>
          <p:cNvPr id="4579" name="Google Shape;4579;ge6212d0007_0_28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0" name="Google Shape;4580;ge6212d0007_0_28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6401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737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896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5074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640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9857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0"/>
        <p:cNvGrpSpPr/>
        <p:nvPr/>
      </p:nvGrpSpPr>
      <p:grpSpPr>
        <a:xfrm>
          <a:off x="0" y="0"/>
          <a:ext cx="0" cy="0"/>
          <a:chOff x="0" y="0"/>
          <a:chExt cx="0" cy="0"/>
        </a:xfrm>
      </p:grpSpPr>
      <p:sp>
        <p:nvSpPr>
          <p:cNvPr id="6561" name="Google Shape;6561;ge6212d0007_0_32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2" name="Google Shape;6562;ge6212d0007_0_32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3795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7"/>
        <p:cNvGrpSpPr/>
        <p:nvPr/>
      </p:nvGrpSpPr>
      <p:grpSpPr>
        <a:xfrm>
          <a:off x="0" y="0"/>
          <a:ext cx="0" cy="0"/>
          <a:chOff x="0" y="0"/>
          <a:chExt cx="0" cy="0"/>
        </a:xfrm>
      </p:grpSpPr>
      <p:sp>
        <p:nvSpPr>
          <p:cNvPr id="4298" name="Google Shape;4298;ge6212d0007_0_29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9" name="Google Shape;4299;ge6212d0007_0_29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91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0"/>
        <p:cNvGrpSpPr/>
        <p:nvPr/>
      </p:nvGrpSpPr>
      <p:grpSpPr>
        <a:xfrm>
          <a:off x="0" y="0"/>
          <a:ext cx="0" cy="0"/>
          <a:chOff x="0" y="0"/>
          <a:chExt cx="0" cy="0"/>
        </a:xfrm>
      </p:grpSpPr>
      <p:sp>
        <p:nvSpPr>
          <p:cNvPr id="4221" name="Google Shape;4221;ge5248adfe1_0_78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2" name="Google Shape;4222;ge5248adfe1_0_7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1"/>
        <p:cNvGrpSpPr/>
        <p:nvPr/>
      </p:nvGrpSpPr>
      <p:grpSpPr>
        <a:xfrm>
          <a:off x="0" y="0"/>
          <a:ext cx="0" cy="0"/>
          <a:chOff x="0" y="0"/>
          <a:chExt cx="0" cy="0"/>
        </a:xfrm>
      </p:grpSpPr>
      <p:sp>
        <p:nvSpPr>
          <p:cNvPr id="4372" name="Google Shape;4372;ge6212d0007_0_29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3" name="Google Shape;4373;ge6212d0007_0_29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765731" y="-2904514"/>
            <a:ext cx="13083193" cy="10650801"/>
            <a:chOff x="-1443525" y="-1511900"/>
            <a:chExt cx="10704625" cy="8714450"/>
          </a:xfrm>
        </p:grpSpPr>
        <p:sp>
          <p:nvSpPr>
            <p:cNvPr id="10" name="Google Shape;10;p2"/>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6;p2"/>
          <p:cNvGrpSpPr/>
          <p:nvPr/>
        </p:nvGrpSpPr>
        <p:grpSpPr>
          <a:xfrm>
            <a:off x="2480141" y="382025"/>
            <a:ext cx="4235284" cy="4377325"/>
            <a:chOff x="2480141" y="382025"/>
            <a:chExt cx="4235284" cy="4377325"/>
          </a:xfrm>
        </p:grpSpPr>
        <p:grpSp>
          <p:nvGrpSpPr>
            <p:cNvPr id="47" name="Google Shape;47;p2"/>
            <p:cNvGrpSpPr/>
            <p:nvPr/>
          </p:nvGrpSpPr>
          <p:grpSpPr>
            <a:xfrm>
              <a:off x="2711725" y="382025"/>
              <a:ext cx="4003700" cy="4377325"/>
              <a:chOff x="2711725" y="382025"/>
              <a:chExt cx="4003700" cy="4377325"/>
            </a:xfrm>
          </p:grpSpPr>
          <p:sp>
            <p:nvSpPr>
              <p:cNvPr id="48" name="Google Shape;48;p2"/>
              <p:cNvSpPr/>
              <p:nvPr/>
            </p:nvSpPr>
            <p:spPr>
              <a:xfrm rot="-5400000">
                <a:off x="2502625" y="593250"/>
                <a:ext cx="4375200" cy="3957000"/>
              </a:xfrm>
              <a:prstGeom prst="round2SameRect">
                <a:avLst>
                  <a:gd name="adj1" fmla="val 8675"/>
                  <a:gd name="adj2" fmla="val 0"/>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637425" y="382025"/>
                <a:ext cx="78000" cy="4377300"/>
              </a:xfrm>
              <a:prstGeom prst="roundRect">
                <a:avLst>
                  <a:gd name="adj" fmla="val 0"/>
                </a:avLst>
              </a:prstGeom>
              <a:solidFill>
                <a:srgbClr val="FFFFFF"/>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2"/>
            <p:cNvSpPr/>
            <p:nvPr/>
          </p:nvSpPr>
          <p:spPr>
            <a:xfrm>
              <a:off x="2852740" y="1105170"/>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2490106" y="1140033"/>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2480141" y="1130068"/>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2508370" y="1152482"/>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2853559" y="1421338"/>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490106" y="1456174"/>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2480141" y="1446236"/>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2508370" y="1469469"/>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2853559" y="2361517"/>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2490106" y="2396380"/>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480141" y="2386415"/>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2508370" y="2408829"/>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2853559" y="2677685"/>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2490106" y="2712521"/>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2480141" y="2702583"/>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2508370" y="2724970"/>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2853559" y="3677597"/>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2490106" y="3712433"/>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2480141" y="3702495"/>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2508370" y="3724909"/>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2853559" y="3993766"/>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2490106" y="4028629"/>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2480141" y="4018664"/>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2508370" y="4041078"/>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2"/>
          <p:cNvSpPr txBox="1">
            <a:spLocks noGrp="1"/>
          </p:cNvSpPr>
          <p:nvPr>
            <p:ph type="ctrTitle"/>
          </p:nvPr>
        </p:nvSpPr>
        <p:spPr>
          <a:xfrm>
            <a:off x="2928950" y="1183375"/>
            <a:ext cx="3816000" cy="20421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4100">
                <a:solidFill>
                  <a:schemeClr val="accent5"/>
                </a:solidFill>
                <a:latin typeface="Barriecito"/>
                <a:ea typeface="Barriecito"/>
                <a:cs typeface="Barriecito"/>
                <a:sym typeface="Barriecit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75" name="Google Shape;75;p2"/>
          <p:cNvSpPr txBox="1">
            <a:spLocks noGrp="1"/>
          </p:cNvSpPr>
          <p:nvPr>
            <p:ph type="subTitle" idx="1"/>
          </p:nvPr>
        </p:nvSpPr>
        <p:spPr>
          <a:xfrm>
            <a:off x="2931229" y="3302600"/>
            <a:ext cx="3479700" cy="416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500">
                <a:solidFill>
                  <a:schemeClr val="dk1"/>
                </a:solidFill>
                <a:latin typeface="Catamaran"/>
                <a:ea typeface="Catamaran"/>
                <a:cs typeface="Catamaran"/>
                <a:sym typeface="Catamaran"/>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4"/>
        <p:cNvGrpSpPr/>
        <p:nvPr/>
      </p:nvGrpSpPr>
      <p:grpSpPr>
        <a:xfrm>
          <a:off x="0" y="0"/>
          <a:ext cx="0" cy="0"/>
          <a:chOff x="0" y="0"/>
          <a:chExt cx="0" cy="0"/>
        </a:xfrm>
      </p:grpSpPr>
      <p:grpSp>
        <p:nvGrpSpPr>
          <p:cNvPr id="195" name="Google Shape;195;p4"/>
          <p:cNvGrpSpPr/>
          <p:nvPr/>
        </p:nvGrpSpPr>
        <p:grpSpPr>
          <a:xfrm>
            <a:off x="-1765731" y="-2904514"/>
            <a:ext cx="13083193" cy="10650801"/>
            <a:chOff x="-1443525" y="-1511900"/>
            <a:chExt cx="10704625" cy="8714450"/>
          </a:xfrm>
        </p:grpSpPr>
        <p:sp>
          <p:nvSpPr>
            <p:cNvPr id="196" name="Google Shape;196;p4"/>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4"/>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4"/>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4"/>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4"/>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4"/>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4"/>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4"/>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4"/>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4"/>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4"/>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4"/>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4"/>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4"/>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4"/>
          <p:cNvGrpSpPr/>
          <p:nvPr/>
        </p:nvGrpSpPr>
        <p:grpSpPr>
          <a:xfrm>
            <a:off x="618600" y="376007"/>
            <a:ext cx="7906800" cy="4390500"/>
            <a:chOff x="618600" y="376007"/>
            <a:chExt cx="7906800" cy="4390500"/>
          </a:xfrm>
        </p:grpSpPr>
        <p:sp>
          <p:nvSpPr>
            <p:cNvPr id="233" name="Google Shape;233;p4"/>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4"/>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4"/>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9" name="Google Shape;269;p4"/>
            <p:cNvGrpSpPr/>
            <p:nvPr/>
          </p:nvGrpSpPr>
          <p:grpSpPr>
            <a:xfrm>
              <a:off x="874847" y="575475"/>
              <a:ext cx="3310378" cy="3971895"/>
              <a:chOff x="874847" y="575475"/>
              <a:chExt cx="3310378" cy="3971895"/>
            </a:xfrm>
          </p:grpSpPr>
          <p:sp>
            <p:nvSpPr>
              <p:cNvPr id="270" name="Google Shape;270;p4"/>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 name="Google Shape;271;p4"/>
              <p:cNvGrpSpPr/>
              <p:nvPr/>
            </p:nvGrpSpPr>
            <p:grpSpPr>
              <a:xfrm>
                <a:off x="874847" y="582244"/>
                <a:ext cx="3295416" cy="3954698"/>
                <a:chOff x="1067939" y="751315"/>
                <a:chExt cx="3042297" cy="3647236"/>
              </a:xfrm>
            </p:grpSpPr>
            <p:grpSp>
              <p:nvGrpSpPr>
                <p:cNvPr id="272" name="Google Shape;272;p4"/>
                <p:cNvGrpSpPr/>
                <p:nvPr/>
              </p:nvGrpSpPr>
              <p:grpSpPr>
                <a:xfrm>
                  <a:off x="1067939" y="1155112"/>
                  <a:ext cx="3042297" cy="2832075"/>
                  <a:chOff x="4244375" y="1539725"/>
                  <a:chExt cx="1933950" cy="1828325"/>
                </a:xfrm>
              </p:grpSpPr>
              <p:sp>
                <p:nvSpPr>
                  <p:cNvPr id="273" name="Google Shape;273;p4"/>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 name="Google Shape;281;p4"/>
                <p:cNvGrpSpPr/>
                <p:nvPr/>
              </p:nvGrpSpPr>
              <p:grpSpPr>
                <a:xfrm rot="5400000">
                  <a:off x="862665" y="1361604"/>
                  <a:ext cx="3647236" cy="2426658"/>
                  <a:chOff x="4244375" y="1801150"/>
                  <a:chExt cx="1933950" cy="1566900"/>
                </a:xfrm>
              </p:grpSpPr>
              <p:sp>
                <p:nvSpPr>
                  <p:cNvPr id="282" name="Google Shape;282;p4"/>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9" name="Google Shape;289;p4"/>
            <p:cNvGrpSpPr/>
            <p:nvPr/>
          </p:nvGrpSpPr>
          <p:grpSpPr>
            <a:xfrm flipH="1">
              <a:off x="4957951" y="571700"/>
              <a:ext cx="3310383" cy="3978408"/>
              <a:chOff x="874847" y="571700"/>
              <a:chExt cx="3310383" cy="3978408"/>
            </a:xfrm>
          </p:grpSpPr>
          <p:sp>
            <p:nvSpPr>
              <p:cNvPr id="290" name="Google Shape;290;p4"/>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1" name="Google Shape;291;p4"/>
              <p:cNvGrpSpPr/>
              <p:nvPr/>
            </p:nvGrpSpPr>
            <p:grpSpPr>
              <a:xfrm>
                <a:off x="874847" y="582244"/>
                <a:ext cx="3295416" cy="3954698"/>
                <a:chOff x="1067939" y="751315"/>
                <a:chExt cx="3042297" cy="3647236"/>
              </a:xfrm>
            </p:grpSpPr>
            <p:grpSp>
              <p:nvGrpSpPr>
                <p:cNvPr id="292" name="Google Shape;292;p4"/>
                <p:cNvGrpSpPr/>
                <p:nvPr/>
              </p:nvGrpSpPr>
              <p:grpSpPr>
                <a:xfrm>
                  <a:off x="1067939" y="1155112"/>
                  <a:ext cx="3042297" cy="2832075"/>
                  <a:chOff x="4244375" y="1539725"/>
                  <a:chExt cx="1933950" cy="1828325"/>
                </a:xfrm>
              </p:grpSpPr>
              <p:sp>
                <p:nvSpPr>
                  <p:cNvPr id="293" name="Google Shape;293;p4"/>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4"/>
                <p:cNvGrpSpPr/>
                <p:nvPr/>
              </p:nvGrpSpPr>
              <p:grpSpPr>
                <a:xfrm rot="5400000">
                  <a:off x="862665" y="1361604"/>
                  <a:ext cx="3647236" cy="2426658"/>
                  <a:chOff x="4244375" y="1801150"/>
                  <a:chExt cx="1933950" cy="1566900"/>
                </a:xfrm>
              </p:grpSpPr>
              <p:sp>
                <p:nvSpPr>
                  <p:cNvPr id="302" name="Google Shape;302;p4"/>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09" name="Google Shape;309;p4"/>
          <p:cNvSpPr txBox="1">
            <a:spLocks noGrp="1"/>
          </p:cNvSpPr>
          <p:nvPr>
            <p:ph type="title"/>
          </p:nvPr>
        </p:nvSpPr>
        <p:spPr>
          <a:xfrm>
            <a:off x="1311275" y="2073900"/>
            <a:ext cx="2679300" cy="9957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0" name="Google Shape;310;p4"/>
          <p:cNvSpPr txBox="1">
            <a:spLocks noGrp="1"/>
          </p:cNvSpPr>
          <p:nvPr>
            <p:ph type="body" idx="1"/>
          </p:nvPr>
        </p:nvSpPr>
        <p:spPr>
          <a:xfrm>
            <a:off x="4938325" y="807445"/>
            <a:ext cx="3325200" cy="34257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lt2"/>
              </a:buClr>
              <a:buSzPts val="1200"/>
              <a:buFont typeface="Anaheim"/>
              <a:buAutoNum type="arabicPeriod"/>
              <a:defRPr sz="85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47"/>
        <p:cNvGrpSpPr/>
        <p:nvPr/>
      </p:nvGrpSpPr>
      <p:grpSpPr>
        <a:xfrm>
          <a:off x="0" y="0"/>
          <a:ext cx="0" cy="0"/>
          <a:chOff x="0" y="0"/>
          <a:chExt cx="0" cy="0"/>
        </a:xfrm>
      </p:grpSpPr>
      <p:grpSp>
        <p:nvGrpSpPr>
          <p:cNvPr id="548" name="Google Shape;548;p7"/>
          <p:cNvGrpSpPr/>
          <p:nvPr/>
        </p:nvGrpSpPr>
        <p:grpSpPr>
          <a:xfrm>
            <a:off x="-1765731" y="-2904514"/>
            <a:ext cx="13083193" cy="10650801"/>
            <a:chOff x="-1443525" y="-1511900"/>
            <a:chExt cx="10704625" cy="8714450"/>
          </a:xfrm>
        </p:grpSpPr>
        <p:sp>
          <p:nvSpPr>
            <p:cNvPr id="549" name="Google Shape;549;p7"/>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7"/>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7"/>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7"/>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5" name="Google Shape;585;p7"/>
          <p:cNvGrpSpPr/>
          <p:nvPr/>
        </p:nvGrpSpPr>
        <p:grpSpPr>
          <a:xfrm>
            <a:off x="618600" y="376007"/>
            <a:ext cx="7906800" cy="4390500"/>
            <a:chOff x="618600" y="376007"/>
            <a:chExt cx="7906800" cy="4390500"/>
          </a:xfrm>
        </p:grpSpPr>
        <p:sp>
          <p:nvSpPr>
            <p:cNvPr id="586" name="Google Shape;586;p7"/>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7"/>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2" name="Google Shape;622;p7"/>
            <p:cNvGrpSpPr/>
            <p:nvPr/>
          </p:nvGrpSpPr>
          <p:grpSpPr>
            <a:xfrm>
              <a:off x="874847" y="575475"/>
              <a:ext cx="3310378" cy="3971895"/>
              <a:chOff x="874847" y="575475"/>
              <a:chExt cx="3310378" cy="3971895"/>
            </a:xfrm>
          </p:grpSpPr>
          <p:sp>
            <p:nvSpPr>
              <p:cNvPr id="623" name="Google Shape;623;p7"/>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4" name="Google Shape;624;p7"/>
              <p:cNvGrpSpPr/>
              <p:nvPr/>
            </p:nvGrpSpPr>
            <p:grpSpPr>
              <a:xfrm>
                <a:off x="874847" y="582244"/>
                <a:ext cx="3295416" cy="3954698"/>
                <a:chOff x="1067939" y="751315"/>
                <a:chExt cx="3042297" cy="3647236"/>
              </a:xfrm>
            </p:grpSpPr>
            <p:grpSp>
              <p:nvGrpSpPr>
                <p:cNvPr id="625" name="Google Shape;625;p7"/>
                <p:cNvGrpSpPr/>
                <p:nvPr/>
              </p:nvGrpSpPr>
              <p:grpSpPr>
                <a:xfrm>
                  <a:off x="1067939" y="1155112"/>
                  <a:ext cx="3042297" cy="2832075"/>
                  <a:chOff x="4244375" y="1539725"/>
                  <a:chExt cx="1933950" cy="1828325"/>
                </a:xfrm>
              </p:grpSpPr>
              <p:sp>
                <p:nvSpPr>
                  <p:cNvPr id="626" name="Google Shape;626;p7"/>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4" name="Google Shape;634;p7"/>
                <p:cNvGrpSpPr/>
                <p:nvPr/>
              </p:nvGrpSpPr>
              <p:grpSpPr>
                <a:xfrm rot="5400000">
                  <a:off x="862665" y="1361604"/>
                  <a:ext cx="3647236" cy="2426658"/>
                  <a:chOff x="4244375" y="1801150"/>
                  <a:chExt cx="1933950" cy="1566900"/>
                </a:xfrm>
              </p:grpSpPr>
              <p:sp>
                <p:nvSpPr>
                  <p:cNvPr id="635" name="Google Shape;635;p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642" name="Google Shape;642;p7"/>
            <p:cNvGrpSpPr/>
            <p:nvPr/>
          </p:nvGrpSpPr>
          <p:grpSpPr>
            <a:xfrm flipH="1">
              <a:off x="4957951" y="571700"/>
              <a:ext cx="3310383" cy="3978408"/>
              <a:chOff x="874847" y="571700"/>
              <a:chExt cx="3310383" cy="3978408"/>
            </a:xfrm>
          </p:grpSpPr>
          <p:sp>
            <p:nvSpPr>
              <p:cNvPr id="643" name="Google Shape;643;p7"/>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4" name="Google Shape;644;p7"/>
              <p:cNvGrpSpPr/>
              <p:nvPr/>
            </p:nvGrpSpPr>
            <p:grpSpPr>
              <a:xfrm>
                <a:off x="874847" y="582244"/>
                <a:ext cx="3295416" cy="3954698"/>
                <a:chOff x="1067939" y="751315"/>
                <a:chExt cx="3042297" cy="3647236"/>
              </a:xfrm>
            </p:grpSpPr>
            <p:grpSp>
              <p:nvGrpSpPr>
                <p:cNvPr id="645" name="Google Shape;645;p7"/>
                <p:cNvGrpSpPr/>
                <p:nvPr/>
              </p:nvGrpSpPr>
              <p:grpSpPr>
                <a:xfrm>
                  <a:off x="1067939" y="1155112"/>
                  <a:ext cx="3042297" cy="2832075"/>
                  <a:chOff x="4244375" y="1539725"/>
                  <a:chExt cx="1933950" cy="1828325"/>
                </a:xfrm>
              </p:grpSpPr>
              <p:sp>
                <p:nvSpPr>
                  <p:cNvPr id="646" name="Google Shape;646;p7"/>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4" name="Google Shape;654;p7"/>
                <p:cNvGrpSpPr/>
                <p:nvPr/>
              </p:nvGrpSpPr>
              <p:grpSpPr>
                <a:xfrm rot="5400000">
                  <a:off x="862665" y="1361604"/>
                  <a:ext cx="3647236" cy="2426658"/>
                  <a:chOff x="4244375" y="1801150"/>
                  <a:chExt cx="1933950" cy="1566900"/>
                </a:xfrm>
              </p:grpSpPr>
              <p:sp>
                <p:nvSpPr>
                  <p:cNvPr id="655" name="Google Shape;655;p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662" name="Google Shape;662;p7"/>
          <p:cNvSpPr txBox="1">
            <a:spLocks noGrp="1"/>
          </p:cNvSpPr>
          <p:nvPr>
            <p:ph type="title"/>
          </p:nvPr>
        </p:nvSpPr>
        <p:spPr>
          <a:xfrm>
            <a:off x="1067825" y="1914076"/>
            <a:ext cx="3094500" cy="13455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4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63" name="Google Shape;663;p7"/>
          <p:cNvSpPr txBox="1">
            <a:spLocks noGrp="1"/>
          </p:cNvSpPr>
          <p:nvPr>
            <p:ph type="body" idx="1"/>
          </p:nvPr>
        </p:nvSpPr>
        <p:spPr>
          <a:xfrm>
            <a:off x="5054675" y="1175275"/>
            <a:ext cx="3056400" cy="28023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Clr>
                <a:schemeClr val="accent1"/>
              </a:buClr>
              <a:buSzPts val="1000"/>
              <a:buChar char="●"/>
              <a:defRPr sz="1500"/>
            </a:lvl1pPr>
            <a:lvl2pPr marL="914400" lvl="1" indent="-317500">
              <a:spcBef>
                <a:spcPts val="0"/>
              </a:spcBef>
              <a:spcAft>
                <a:spcPts val="0"/>
              </a:spcAft>
              <a:buClr>
                <a:srgbClr val="595959"/>
              </a:buClr>
              <a:buSzPts val="1400"/>
              <a:buFont typeface="Anaheim"/>
              <a:buChar char="○"/>
              <a:defRPr sz="1200"/>
            </a:lvl2pPr>
            <a:lvl3pPr marL="1371600" lvl="2" indent="-317500">
              <a:spcBef>
                <a:spcPts val="0"/>
              </a:spcBef>
              <a:spcAft>
                <a:spcPts val="0"/>
              </a:spcAft>
              <a:buClr>
                <a:srgbClr val="595959"/>
              </a:buClr>
              <a:buSzPts val="1400"/>
              <a:buFont typeface="Anaheim"/>
              <a:buChar char="■"/>
              <a:defRPr sz="1200"/>
            </a:lvl3pPr>
            <a:lvl4pPr marL="1828800" lvl="3" indent="-317500">
              <a:spcBef>
                <a:spcPts val="0"/>
              </a:spcBef>
              <a:spcAft>
                <a:spcPts val="0"/>
              </a:spcAft>
              <a:buClr>
                <a:srgbClr val="595959"/>
              </a:buClr>
              <a:buSzPts val="1400"/>
              <a:buFont typeface="Anaheim"/>
              <a:buChar char="●"/>
              <a:defRPr sz="1200"/>
            </a:lvl4pPr>
            <a:lvl5pPr marL="2286000" lvl="4" indent="-317500">
              <a:spcBef>
                <a:spcPts val="0"/>
              </a:spcBef>
              <a:spcAft>
                <a:spcPts val="0"/>
              </a:spcAft>
              <a:buClr>
                <a:srgbClr val="595959"/>
              </a:buClr>
              <a:buSzPts val="1400"/>
              <a:buFont typeface="Anaheim"/>
              <a:buChar char="○"/>
              <a:defRPr sz="1200"/>
            </a:lvl5pPr>
            <a:lvl6pPr marL="2743200" lvl="5" indent="-317500">
              <a:spcBef>
                <a:spcPts val="0"/>
              </a:spcBef>
              <a:spcAft>
                <a:spcPts val="0"/>
              </a:spcAft>
              <a:buClr>
                <a:srgbClr val="595959"/>
              </a:buClr>
              <a:buSzPts val="1400"/>
              <a:buFont typeface="Anaheim"/>
              <a:buChar char="■"/>
              <a:defRPr sz="1200"/>
            </a:lvl6pPr>
            <a:lvl7pPr marL="3200400" lvl="6" indent="-317500">
              <a:spcBef>
                <a:spcPts val="0"/>
              </a:spcBef>
              <a:spcAft>
                <a:spcPts val="0"/>
              </a:spcAft>
              <a:buClr>
                <a:srgbClr val="595959"/>
              </a:buClr>
              <a:buSzPts val="1400"/>
              <a:buFont typeface="Anaheim"/>
              <a:buChar char="●"/>
              <a:defRPr sz="1200"/>
            </a:lvl7pPr>
            <a:lvl8pPr marL="3657600" lvl="7" indent="-317500">
              <a:spcBef>
                <a:spcPts val="0"/>
              </a:spcBef>
              <a:spcAft>
                <a:spcPts val="0"/>
              </a:spcAft>
              <a:buClr>
                <a:srgbClr val="595959"/>
              </a:buClr>
              <a:buSzPts val="1400"/>
              <a:buFont typeface="Anaheim"/>
              <a:buChar char="○"/>
              <a:defRPr sz="1200"/>
            </a:lvl8pPr>
            <a:lvl9pPr marL="4114800" lvl="8" indent="-317500">
              <a:spcBef>
                <a:spcPts val="0"/>
              </a:spcBef>
              <a:spcAft>
                <a:spcPts val="0"/>
              </a:spcAft>
              <a:buClr>
                <a:srgbClr val="595959"/>
              </a:buClr>
              <a:buSzPts val="1400"/>
              <a:buFont typeface="Anaheim"/>
              <a:buChar char="■"/>
              <a:defRPr sz="12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81"/>
        <p:cNvGrpSpPr/>
        <p:nvPr/>
      </p:nvGrpSpPr>
      <p:grpSpPr>
        <a:xfrm>
          <a:off x="0" y="0"/>
          <a:ext cx="0" cy="0"/>
          <a:chOff x="0" y="0"/>
          <a:chExt cx="0" cy="0"/>
        </a:xfrm>
      </p:grpSpPr>
      <p:grpSp>
        <p:nvGrpSpPr>
          <p:cNvPr id="782" name="Google Shape;782;p9"/>
          <p:cNvGrpSpPr/>
          <p:nvPr/>
        </p:nvGrpSpPr>
        <p:grpSpPr>
          <a:xfrm>
            <a:off x="-1765731" y="-2904514"/>
            <a:ext cx="13083193" cy="10650801"/>
            <a:chOff x="-1443525" y="-1511900"/>
            <a:chExt cx="10704625" cy="8714450"/>
          </a:xfrm>
        </p:grpSpPr>
        <p:sp>
          <p:nvSpPr>
            <p:cNvPr id="783" name="Google Shape;783;p9"/>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9"/>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9"/>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9"/>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9"/>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9"/>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9"/>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9"/>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9"/>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9"/>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9"/>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9"/>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9"/>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9"/>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9"/>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9"/>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9"/>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9"/>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9"/>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9"/>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9"/>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9"/>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9"/>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9"/>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9"/>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9"/>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9"/>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9"/>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9"/>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9"/>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9"/>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9"/>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9"/>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9"/>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9"/>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9"/>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 name="Google Shape;819;p9"/>
          <p:cNvGrpSpPr/>
          <p:nvPr/>
        </p:nvGrpSpPr>
        <p:grpSpPr>
          <a:xfrm>
            <a:off x="618600" y="376007"/>
            <a:ext cx="7906800" cy="4390500"/>
            <a:chOff x="618600" y="376007"/>
            <a:chExt cx="7906800" cy="4390500"/>
          </a:xfrm>
        </p:grpSpPr>
        <p:sp>
          <p:nvSpPr>
            <p:cNvPr id="820" name="Google Shape;820;p9"/>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9"/>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9"/>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9"/>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9"/>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9"/>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9"/>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9"/>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9"/>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9"/>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9"/>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9"/>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9"/>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9"/>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9"/>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9"/>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9"/>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9"/>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9"/>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9"/>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9"/>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9"/>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9"/>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9"/>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9"/>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9"/>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9"/>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9"/>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9"/>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9"/>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9"/>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9"/>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9"/>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9"/>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9"/>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9"/>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6" name="Google Shape;856;p9"/>
            <p:cNvGrpSpPr/>
            <p:nvPr/>
          </p:nvGrpSpPr>
          <p:grpSpPr>
            <a:xfrm>
              <a:off x="874847" y="575475"/>
              <a:ext cx="3310378" cy="3971895"/>
              <a:chOff x="874847" y="575475"/>
              <a:chExt cx="3310378" cy="3971895"/>
            </a:xfrm>
          </p:grpSpPr>
          <p:sp>
            <p:nvSpPr>
              <p:cNvPr id="857" name="Google Shape;857;p9"/>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 name="Google Shape;858;p9"/>
              <p:cNvGrpSpPr/>
              <p:nvPr/>
            </p:nvGrpSpPr>
            <p:grpSpPr>
              <a:xfrm>
                <a:off x="874847" y="582244"/>
                <a:ext cx="3295416" cy="3954698"/>
                <a:chOff x="1067939" y="751315"/>
                <a:chExt cx="3042297" cy="3647236"/>
              </a:xfrm>
            </p:grpSpPr>
            <p:grpSp>
              <p:nvGrpSpPr>
                <p:cNvPr id="859" name="Google Shape;859;p9"/>
                <p:cNvGrpSpPr/>
                <p:nvPr/>
              </p:nvGrpSpPr>
              <p:grpSpPr>
                <a:xfrm>
                  <a:off x="1067939" y="1155112"/>
                  <a:ext cx="3042297" cy="2832075"/>
                  <a:chOff x="4244375" y="1539725"/>
                  <a:chExt cx="1933950" cy="1828325"/>
                </a:xfrm>
              </p:grpSpPr>
              <p:sp>
                <p:nvSpPr>
                  <p:cNvPr id="860" name="Google Shape;860;p9"/>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9"/>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9"/>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9"/>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9"/>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9"/>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9"/>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9"/>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9"/>
                <p:cNvGrpSpPr/>
                <p:nvPr/>
              </p:nvGrpSpPr>
              <p:grpSpPr>
                <a:xfrm rot="5400000">
                  <a:off x="862665" y="1361604"/>
                  <a:ext cx="3647236" cy="2426658"/>
                  <a:chOff x="4244375" y="1801150"/>
                  <a:chExt cx="1933950" cy="1566900"/>
                </a:xfrm>
              </p:grpSpPr>
              <p:sp>
                <p:nvSpPr>
                  <p:cNvPr id="869" name="Google Shape;869;p9"/>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9"/>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9"/>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9"/>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9"/>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9"/>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9"/>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76" name="Google Shape;876;p9"/>
            <p:cNvGrpSpPr/>
            <p:nvPr/>
          </p:nvGrpSpPr>
          <p:grpSpPr>
            <a:xfrm flipH="1">
              <a:off x="4957951" y="571700"/>
              <a:ext cx="3310383" cy="3978408"/>
              <a:chOff x="874847" y="571700"/>
              <a:chExt cx="3310383" cy="3978408"/>
            </a:xfrm>
          </p:grpSpPr>
          <p:sp>
            <p:nvSpPr>
              <p:cNvPr id="877" name="Google Shape;877;p9"/>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8" name="Google Shape;878;p9"/>
              <p:cNvGrpSpPr/>
              <p:nvPr/>
            </p:nvGrpSpPr>
            <p:grpSpPr>
              <a:xfrm>
                <a:off x="874847" y="582244"/>
                <a:ext cx="3295416" cy="3954698"/>
                <a:chOff x="1067939" y="751315"/>
                <a:chExt cx="3042297" cy="3647236"/>
              </a:xfrm>
            </p:grpSpPr>
            <p:grpSp>
              <p:nvGrpSpPr>
                <p:cNvPr id="879" name="Google Shape;879;p9"/>
                <p:cNvGrpSpPr/>
                <p:nvPr/>
              </p:nvGrpSpPr>
              <p:grpSpPr>
                <a:xfrm>
                  <a:off x="1067939" y="1155112"/>
                  <a:ext cx="3042297" cy="2832075"/>
                  <a:chOff x="4244375" y="1539725"/>
                  <a:chExt cx="1933950" cy="1828325"/>
                </a:xfrm>
              </p:grpSpPr>
              <p:sp>
                <p:nvSpPr>
                  <p:cNvPr id="880" name="Google Shape;880;p9"/>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9"/>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9"/>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9"/>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9"/>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9"/>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9"/>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9"/>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 name="Google Shape;888;p9"/>
                <p:cNvGrpSpPr/>
                <p:nvPr/>
              </p:nvGrpSpPr>
              <p:grpSpPr>
                <a:xfrm rot="5400000">
                  <a:off x="862665" y="1361604"/>
                  <a:ext cx="3647236" cy="2426658"/>
                  <a:chOff x="4244375" y="1801150"/>
                  <a:chExt cx="1933950" cy="1566900"/>
                </a:xfrm>
              </p:grpSpPr>
              <p:sp>
                <p:nvSpPr>
                  <p:cNvPr id="889" name="Google Shape;889;p9"/>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9"/>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9"/>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9"/>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9"/>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9"/>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9"/>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896" name="Google Shape;896;p9"/>
          <p:cNvSpPr txBox="1">
            <a:spLocks noGrp="1"/>
          </p:cNvSpPr>
          <p:nvPr>
            <p:ph type="title"/>
          </p:nvPr>
        </p:nvSpPr>
        <p:spPr>
          <a:xfrm>
            <a:off x="1019788" y="2346450"/>
            <a:ext cx="3138600" cy="709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3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97" name="Google Shape;897;p9"/>
          <p:cNvSpPr txBox="1">
            <a:spLocks noGrp="1"/>
          </p:cNvSpPr>
          <p:nvPr>
            <p:ph type="subTitle" idx="1"/>
          </p:nvPr>
        </p:nvSpPr>
        <p:spPr>
          <a:xfrm>
            <a:off x="5095275" y="1938076"/>
            <a:ext cx="2857500" cy="14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98"/>
        <p:cNvGrpSpPr/>
        <p:nvPr/>
      </p:nvGrpSpPr>
      <p:grpSpPr>
        <a:xfrm>
          <a:off x="0" y="0"/>
          <a:ext cx="0" cy="0"/>
          <a:chOff x="0" y="0"/>
          <a:chExt cx="0" cy="0"/>
        </a:xfrm>
      </p:grpSpPr>
      <p:sp>
        <p:nvSpPr>
          <p:cNvPr id="899" name="Google Shape;899;p10"/>
          <p:cNvSpPr txBox="1">
            <a:spLocks noGrp="1"/>
          </p:cNvSpPr>
          <p:nvPr>
            <p:ph type="body" idx="1"/>
          </p:nvPr>
        </p:nvSpPr>
        <p:spPr>
          <a:xfrm>
            <a:off x="1675825" y="1350275"/>
            <a:ext cx="4640400" cy="17169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sz="4500">
                <a:latin typeface="Barriecito"/>
                <a:ea typeface="Barriecito"/>
                <a:cs typeface="Barriecito"/>
                <a:sym typeface="Barriecito"/>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01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018"/>
        <p:cNvGrpSpPr/>
        <p:nvPr/>
      </p:nvGrpSpPr>
      <p:grpSpPr>
        <a:xfrm>
          <a:off x="0" y="0"/>
          <a:ext cx="0" cy="0"/>
          <a:chOff x="0" y="0"/>
          <a:chExt cx="0" cy="0"/>
        </a:xfrm>
      </p:grpSpPr>
      <p:grpSp>
        <p:nvGrpSpPr>
          <p:cNvPr id="1019" name="Google Shape;1019;p13"/>
          <p:cNvGrpSpPr/>
          <p:nvPr/>
        </p:nvGrpSpPr>
        <p:grpSpPr>
          <a:xfrm>
            <a:off x="-1765731" y="-2904514"/>
            <a:ext cx="13083193" cy="10650801"/>
            <a:chOff x="-1443525" y="-1511900"/>
            <a:chExt cx="10704625" cy="8714450"/>
          </a:xfrm>
        </p:grpSpPr>
        <p:sp>
          <p:nvSpPr>
            <p:cNvPr id="1020" name="Google Shape;1020;p13"/>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3"/>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3"/>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3"/>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3"/>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3"/>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3"/>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3"/>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3"/>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3"/>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3"/>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3"/>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3"/>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3"/>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3"/>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3"/>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3"/>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3"/>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3"/>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3"/>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3"/>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3"/>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3"/>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3"/>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3"/>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3"/>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3"/>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3"/>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3"/>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3"/>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3"/>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13"/>
          <p:cNvGrpSpPr/>
          <p:nvPr/>
        </p:nvGrpSpPr>
        <p:grpSpPr>
          <a:xfrm>
            <a:off x="618600" y="376007"/>
            <a:ext cx="7906800" cy="4390500"/>
            <a:chOff x="618600" y="376007"/>
            <a:chExt cx="7906800" cy="4390500"/>
          </a:xfrm>
        </p:grpSpPr>
        <p:sp>
          <p:nvSpPr>
            <p:cNvPr id="1057" name="Google Shape;1057;p13"/>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3"/>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3"/>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3"/>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3"/>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3"/>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3"/>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3"/>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3"/>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3"/>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3"/>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3"/>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3"/>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3"/>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3"/>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3"/>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3"/>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3"/>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3"/>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3"/>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3"/>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3"/>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3"/>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3"/>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3"/>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3"/>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3"/>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3"/>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3"/>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3"/>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3" name="Google Shape;1093;p13"/>
            <p:cNvGrpSpPr/>
            <p:nvPr/>
          </p:nvGrpSpPr>
          <p:grpSpPr>
            <a:xfrm>
              <a:off x="874847" y="575475"/>
              <a:ext cx="3310378" cy="3971895"/>
              <a:chOff x="874847" y="575475"/>
              <a:chExt cx="3310378" cy="3971895"/>
            </a:xfrm>
          </p:grpSpPr>
          <p:sp>
            <p:nvSpPr>
              <p:cNvPr id="1094" name="Google Shape;1094;p13"/>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5" name="Google Shape;1095;p13"/>
              <p:cNvGrpSpPr/>
              <p:nvPr/>
            </p:nvGrpSpPr>
            <p:grpSpPr>
              <a:xfrm>
                <a:off x="874847" y="582244"/>
                <a:ext cx="3295416" cy="3954698"/>
                <a:chOff x="1067939" y="751315"/>
                <a:chExt cx="3042297" cy="3647236"/>
              </a:xfrm>
            </p:grpSpPr>
            <p:grpSp>
              <p:nvGrpSpPr>
                <p:cNvPr id="1096" name="Google Shape;1096;p13"/>
                <p:cNvGrpSpPr/>
                <p:nvPr/>
              </p:nvGrpSpPr>
              <p:grpSpPr>
                <a:xfrm>
                  <a:off x="1067939" y="1155112"/>
                  <a:ext cx="3042297" cy="2832075"/>
                  <a:chOff x="4244375" y="1539725"/>
                  <a:chExt cx="1933950" cy="1828325"/>
                </a:xfrm>
              </p:grpSpPr>
              <p:sp>
                <p:nvSpPr>
                  <p:cNvPr id="1097" name="Google Shape;1097;p13"/>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3"/>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3"/>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3"/>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3"/>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3"/>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3"/>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5" name="Google Shape;1105;p13"/>
                <p:cNvGrpSpPr/>
                <p:nvPr/>
              </p:nvGrpSpPr>
              <p:grpSpPr>
                <a:xfrm rot="5400000">
                  <a:off x="862665" y="1361604"/>
                  <a:ext cx="3647236" cy="2426658"/>
                  <a:chOff x="4244375" y="1801150"/>
                  <a:chExt cx="1933950" cy="1566900"/>
                </a:xfrm>
              </p:grpSpPr>
              <p:sp>
                <p:nvSpPr>
                  <p:cNvPr id="1106" name="Google Shape;1106;p13"/>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3"/>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3"/>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3"/>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3"/>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13" name="Google Shape;1113;p13"/>
            <p:cNvGrpSpPr/>
            <p:nvPr/>
          </p:nvGrpSpPr>
          <p:grpSpPr>
            <a:xfrm flipH="1">
              <a:off x="4957951" y="571700"/>
              <a:ext cx="3310383" cy="3978408"/>
              <a:chOff x="874847" y="571700"/>
              <a:chExt cx="3310383" cy="3978408"/>
            </a:xfrm>
          </p:grpSpPr>
          <p:sp>
            <p:nvSpPr>
              <p:cNvPr id="1114" name="Google Shape;1114;p13"/>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5" name="Google Shape;1115;p13"/>
              <p:cNvGrpSpPr/>
              <p:nvPr/>
            </p:nvGrpSpPr>
            <p:grpSpPr>
              <a:xfrm>
                <a:off x="874847" y="582244"/>
                <a:ext cx="3295416" cy="3954698"/>
                <a:chOff x="1067939" y="751315"/>
                <a:chExt cx="3042297" cy="3647236"/>
              </a:xfrm>
            </p:grpSpPr>
            <p:grpSp>
              <p:nvGrpSpPr>
                <p:cNvPr id="1116" name="Google Shape;1116;p13"/>
                <p:cNvGrpSpPr/>
                <p:nvPr/>
              </p:nvGrpSpPr>
              <p:grpSpPr>
                <a:xfrm>
                  <a:off x="1067939" y="1155112"/>
                  <a:ext cx="3042297" cy="2832075"/>
                  <a:chOff x="4244375" y="1539725"/>
                  <a:chExt cx="1933950" cy="1828325"/>
                </a:xfrm>
              </p:grpSpPr>
              <p:sp>
                <p:nvSpPr>
                  <p:cNvPr id="1117" name="Google Shape;1117;p13"/>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3"/>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3"/>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13"/>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13"/>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3"/>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3"/>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13"/>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13"/>
                <p:cNvGrpSpPr/>
                <p:nvPr/>
              </p:nvGrpSpPr>
              <p:grpSpPr>
                <a:xfrm rot="5400000">
                  <a:off x="862665" y="1361604"/>
                  <a:ext cx="3647236" cy="2426658"/>
                  <a:chOff x="4244375" y="1801150"/>
                  <a:chExt cx="1933950" cy="1566900"/>
                </a:xfrm>
              </p:grpSpPr>
              <p:sp>
                <p:nvSpPr>
                  <p:cNvPr id="1126" name="Google Shape;1126;p13"/>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13"/>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3"/>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13"/>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3"/>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3"/>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3"/>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1133" name="Google Shape;1133;p13"/>
          <p:cNvSpPr txBox="1">
            <a:spLocks noGrp="1"/>
          </p:cNvSpPr>
          <p:nvPr>
            <p:ph type="title"/>
          </p:nvPr>
        </p:nvSpPr>
        <p:spPr>
          <a:xfrm>
            <a:off x="1871850" y="1594194"/>
            <a:ext cx="2381400" cy="5811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400"/>
            </a:lvl1pPr>
            <a:lvl2pPr lvl="1">
              <a:spcBef>
                <a:spcPts val="0"/>
              </a:spcBef>
              <a:spcAft>
                <a:spcPts val="0"/>
              </a:spcAft>
              <a:buSzPts val="2800"/>
              <a:buNone/>
              <a:defRPr>
                <a:latin typeface="Catamaran"/>
                <a:ea typeface="Catamaran"/>
                <a:cs typeface="Catamaran"/>
                <a:sym typeface="Catamaran"/>
              </a:defRPr>
            </a:lvl2pPr>
            <a:lvl3pPr lvl="2">
              <a:spcBef>
                <a:spcPts val="0"/>
              </a:spcBef>
              <a:spcAft>
                <a:spcPts val="0"/>
              </a:spcAft>
              <a:buSzPts val="2800"/>
              <a:buNone/>
              <a:defRPr>
                <a:latin typeface="Catamaran"/>
                <a:ea typeface="Catamaran"/>
                <a:cs typeface="Catamaran"/>
                <a:sym typeface="Catamaran"/>
              </a:defRPr>
            </a:lvl3pPr>
            <a:lvl4pPr lvl="3">
              <a:spcBef>
                <a:spcPts val="0"/>
              </a:spcBef>
              <a:spcAft>
                <a:spcPts val="0"/>
              </a:spcAft>
              <a:buSzPts val="2800"/>
              <a:buNone/>
              <a:defRPr>
                <a:latin typeface="Catamaran"/>
                <a:ea typeface="Catamaran"/>
                <a:cs typeface="Catamaran"/>
                <a:sym typeface="Catamaran"/>
              </a:defRPr>
            </a:lvl4pPr>
            <a:lvl5pPr lvl="4">
              <a:spcBef>
                <a:spcPts val="0"/>
              </a:spcBef>
              <a:spcAft>
                <a:spcPts val="0"/>
              </a:spcAft>
              <a:buSzPts val="2800"/>
              <a:buNone/>
              <a:defRPr>
                <a:latin typeface="Catamaran"/>
                <a:ea typeface="Catamaran"/>
                <a:cs typeface="Catamaran"/>
                <a:sym typeface="Catamaran"/>
              </a:defRPr>
            </a:lvl5pPr>
            <a:lvl6pPr lvl="5">
              <a:spcBef>
                <a:spcPts val="0"/>
              </a:spcBef>
              <a:spcAft>
                <a:spcPts val="0"/>
              </a:spcAft>
              <a:buSzPts val="2800"/>
              <a:buNone/>
              <a:defRPr>
                <a:latin typeface="Catamaran"/>
                <a:ea typeface="Catamaran"/>
                <a:cs typeface="Catamaran"/>
                <a:sym typeface="Catamaran"/>
              </a:defRPr>
            </a:lvl6pPr>
            <a:lvl7pPr lvl="6">
              <a:spcBef>
                <a:spcPts val="0"/>
              </a:spcBef>
              <a:spcAft>
                <a:spcPts val="0"/>
              </a:spcAft>
              <a:buSzPts val="2800"/>
              <a:buNone/>
              <a:defRPr>
                <a:latin typeface="Catamaran"/>
                <a:ea typeface="Catamaran"/>
                <a:cs typeface="Catamaran"/>
                <a:sym typeface="Catamaran"/>
              </a:defRPr>
            </a:lvl7pPr>
            <a:lvl8pPr lvl="7">
              <a:spcBef>
                <a:spcPts val="0"/>
              </a:spcBef>
              <a:spcAft>
                <a:spcPts val="0"/>
              </a:spcAft>
              <a:buSzPts val="2800"/>
              <a:buNone/>
              <a:defRPr>
                <a:latin typeface="Catamaran"/>
                <a:ea typeface="Catamaran"/>
                <a:cs typeface="Catamaran"/>
                <a:sym typeface="Catamaran"/>
              </a:defRPr>
            </a:lvl8pPr>
            <a:lvl9pPr lvl="8">
              <a:spcBef>
                <a:spcPts val="0"/>
              </a:spcBef>
              <a:spcAft>
                <a:spcPts val="0"/>
              </a:spcAft>
              <a:buSzPts val="2800"/>
              <a:buNone/>
              <a:defRPr>
                <a:latin typeface="Catamaran"/>
                <a:ea typeface="Catamaran"/>
                <a:cs typeface="Catamaran"/>
                <a:sym typeface="Catamaran"/>
              </a:defRPr>
            </a:lvl9pPr>
          </a:lstStyle>
          <a:p>
            <a:endParaRPr/>
          </a:p>
        </p:txBody>
      </p:sp>
      <p:sp>
        <p:nvSpPr>
          <p:cNvPr id="1134" name="Google Shape;1134;p13"/>
          <p:cNvSpPr txBox="1">
            <a:spLocks noGrp="1"/>
          </p:cNvSpPr>
          <p:nvPr>
            <p:ph type="subTitle" idx="1"/>
          </p:nvPr>
        </p:nvSpPr>
        <p:spPr>
          <a:xfrm>
            <a:off x="1871850" y="2218000"/>
            <a:ext cx="2249700" cy="4587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800"/>
              <a:buNone/>
              <a:defRPr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5" name="Google Shape;1135;p13"/>
          <p:cNvSpPr txBox="1">
            <a:spLocks noGrp="1"/>
          </p:cNvSpPr>
          <p:nvPr>
            <p:ph type="title" idx="2"/>
          </p:nvPr>
        </p:nvSpPr>
        <p:spPr>
          <a:xfrm>
            <a:off x="5758050" y="1594194"/>
            <a:ext cx="2381400" cy="5811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136" name="Google Shape;1136;p13"/>
          <p:cNvSpPr txBox="1">
            <a:spLocks noGrp="1"/>
          </p:cNvSpPr>
          <p:nvPr>
            <p:ph type="subTitle" idx="3"/>
          </p:nvPr>
        </p:nvSpPr>
        <p:spPr>
          <a:xfrm>
            <a:off x="5758050" y="2217925"/>
            <a:ext cx="2249700" cy="45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37" name="Google Shape;1137;p13"/>
          <p:cNvSpPr txBox="1">
            <a:spLocks noGrp="1"/>
          </p:cNvSpPr>
          <p:nvPr>
            <p:ph type="title" idx="4"/>
          </p:nvPr>
        </p:nvSpPr>
        <p:spPr>
          <a:xfrm>
            <a:off x="1871850" y="2885844"/>
            <a:ext cx="2381400" cy="5811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138" name="Google Shape;1138;p13"/>
          <p:cNvSpPr txBox="1">
            <a:spLocks noGrp="1"/>
          </p:cNvSpPr>
          <p:nvPr>
            <p:ph type="subTitle" idx="5"/>
          </p:nvPr>
        </p:nvSpPr>
        <p:spPr>
          <a:xfrm>
            <a:off x="1871850" y="3503775"/>
            <a:ext cx="2249700" cy="45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39" name="Google Shape;1139;p13"/>
          <p:cNvSpPr txBox="1">
            <a:spLocks noGrp="1"/>
          </p:cNvSpPr>
          <p:nvPr>
            <p:ph type="title" idx="6"/>
          </p:nvPr>
        </p:nvSpPr>
        <p:spPr>
          <a:xfrm>
            <a:off x="5758050" y="2885844"/>
            <a:ext cx="2381400" cy="5811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140" name="Google Shape;1140;p13"/>
          <p:cNvSpPr txBox="1">
            <a:spLocks noGrp="1"/>
          </p:cNvSpPr>
          <p:nvPr>
            <p:ph type="subTitle" idx="7"/>
          </p:nvPr>
        </p:nvSpPr>
        <p:spPr>
          <a:xfrm>
            <a:off x="5758050" y="3503775"/>
            <a:ext cx="2249700" cy="45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1" name="Google Shape;1141;p13"/>
          <p:cNvSpPr txBox="1">
            <a:spLocks noGrp="1"/>
          </p:cNvSpPr>
          <p:nvPr>
            <p:ph type="title" idx="8" hasCustomPrompt="1"/>
          </p:nvPr>
        </p:nvSpPr>
        <p:spPr>
          <a:xfrm>
            <a:off x="1036737" y="1636438"/>
            <a:ext cx="714900" cy="51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100">
                <a:solidFill>
                  <a:schemeClr val="accent4"/>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42" name="Google Shape;1142;p13"/>
          <p:cNvSpPr txBox="1">
            <a:spLocks noGrp="1"/>
          </p:cNvSpPr>
          <p:nvPr>
            <p:ph type="title" idx="9" hasCustomPrompt="1"/>
          </p:nvPr>
        </p:nvSpPr>
        <p:spPr>
          <a:xfrm>
            <a:off x="1036737" y="2928213"/>
            <a:ext cx="714900" cy="51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100">
                <a:solidFill>
                  <a:schemeClr val="accent4"/>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43" name="Google Shape;1143;p13"/>
          <p:cNvSpPr txBox="1">
            <a:spLocks noGrp="1"/>
          </p:cNvSpPr>
          <p:nvPr>
            <p:ph type="title" idx="13" hasCustomPrompt="1"/>
          </p:nvPr>
        </p:nvSpPr>
        <p:spPr>
          <a:xfrm>
            <a:off x="4929662" y="1636438"/>
            <a:ext cx="714900" cy="51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100">
                <a:solidFill>
                  <a:schemeClr val="accent4"/>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44" name="Google Shape;1144;p13"/>
          <p:cNvSpPr txBox="1">
            <a:spLocks noGrp="1"/>
          </p:cNvSpPr>
          <p:nvPr>
            <p:ph type="title" idx="14" hasCustomPrompt="1"/>
          </p:nvPr>
        </p:nvSpPr>
        <p:spPr>
          <a:xfrm>
            <a:off x="4929662" y="2928213"/>
            <a:ext cx="714900" cy="51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100">
                <a:solidFill>
                  <a:schemeClr val="accent4"/>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45" name="Google Shape;1145;p13"/>
          <p:cNvSpPr txBox="1">
            <a:spLocks noGrp="1"/>
          </p:cNvSpPr>
          <p:nvPr>
            <p:ph type="title" idx="15"/>
          </p:nvPr>
        </p:nvSpPr>
        <p:spPr>
          <a:xfrm>
            <a:off x="939950" y="652325"/>
            <a:ext cx="3266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six columns">
  <p:cSld name="CUSTOM_4_1">
    <p:spTree>
      <p:nvGrpSpPr>
        <p:cNvPr id="1" name="Shape 1646"/>
        <p:cNvGrpSpPr/>
        <p:nvPr/>
      </p:nvGrpSpPr>
      <p:grpSpPr>
        <a:xfrm>
          <a:off x="0" y="0"/>
          <a:ext cx="0" cy="0"/>
          <a:chOff x="0" y="0"/>
          <a:chExt cx="0" cy="0"/>
        </a:xfrm>
      </p:grpSpPr>
      <p:grpSp>
        <p:nvGrpSpPr>
          <p:cNvPr id="1647" name="Google Shape;1647;p18"/>
          <p:cNvGrpSpPr/>
          <p:nvPr/>
        </p:nvGrpSpPr>
        <p:grpSpPr>
          <a:xfrm>
            <a:off x="-1765731" y="-2904514"/>
            <a:ext cx="13083193" cy="10650801"/>
            <a:chOff x="-1443525" y="-1511900"/>
            <a:chExt cx="10704625" cy="8714450"/>
          </a:xfrm>
        </p:grpSpPr>
        <p:sp>
          <p:nvSpPr>
            <p:cNvPr id="1648" name="Google Shape;1648;p18"/>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18"/>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8"/>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8"/>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8"/>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8"/>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18"/>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18"/>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8"/>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8"/>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8"/>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18"/>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18"/>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8"/>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8"/>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18"/>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18"/>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18"/>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8"/>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8"/>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8"/>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8"/>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8"/>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8"/>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8"/>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8"/>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18"/>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8"/>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8"/>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18"/>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18"/>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18"/>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18"/>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18"/>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18"/>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18"/>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4" name="Google Shape;1684;p18"/>
          <p:cNvGrpSpPr/>
          <p:nvPr/>
        </p:nvGrpSpPr>
        <p:grpSpPr>
          <a:xfrm>
            <a:off x="618600" y="376007"/>
            <a:ext cx="7906800" cy="4390500"/>
            <a:chOff x="618600" y="376007"/>
            <a:chExt cx="7906800" cy="4390500"/>
          </a:xfrm>
        </p:grpSpPr>
        <p:sp>
          <p:nvSpPr>
            <p:cNvPr id="1685" name="Google Shape;1685;p18"/>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18"/>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8"/>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18"/>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18"/>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8"/>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8"/>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8"/>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8"/>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8"/>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8"/>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8"/>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8"/>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18"/>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8"/>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8"/>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8"/>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8"/>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8"/>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8"/>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8"/>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18"/>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18"/>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18"/>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8"/>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18"/>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18"/>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8"/>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8"/>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8"/>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8"/>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18"/>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8"/>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8"/>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8"/>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8"/>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1" name="Google Shape;1721;p18"/>
            <p:cNvGrpSpPr/>
            <p:nvPr/>
          </p:nvGrpSpPr>
          <p:grpSpPr>
            <a:xfrm>
              <a:off x="874847" y="575475"/>
              <a:ext cx="3310378" cy="3971895"/>
              <a:chOff x="874847" y="575475"/>
              <a:chExt cx="3310378" cy="3971895"/>
            </a:xfrm>
          </p:grpSpPr>
          <p:sp>
            <p:nvSpPr>
              <p:cNvPr id="1722" name="Google Shape;1722;p18"/>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18"/>
              <p:cNvGrpSpPr/>
              <p:nvPr/>
            </p:nvGrpSpPr>
            <p:grpSpPr>
              <a:xfrm>
                <a:off x="874847" y="582244"/>
                <a:ext cx="3295416" cy="3954698"/>
                <a:chOff x="1067939" y="751315"/>
                <a:chExt cx="3042297" cy="3647236"/>
              </a:xfrm>
            </p:grpSpPr>
            <p:grpSp>
              <p:nvGrpSpPr>
                <p:cNvPr id="1724" name="Google Shape;1724;p18"/>
                <p:cNvGrpSpPr/>
                <p:nvPr/>
              </p:nvGrpSpPr>
              <p:grpSpPr>
                <a:xfrm>
                  <a:off x="1067939" y="1155112"/>
                  <a:ext cx="3042297" cy="2832075"/>
                  <a:chOff x="4244375" y="1539725"/>
                  <a:chExt cx="1933950" cy="1828325"/>
                </a:xfrm>
              </p:grpSpPr>
              <p:sp>
                <p:nvSpPr>
                  <p:cNvPr id="1725" name="Google Shape;1725;p18"/>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8"/>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8"/>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8"/>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8"/>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8"/>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8"/>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8"/>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3" name="Google Shape;1733;p18"/>
                <p:cNvGrpSpPr/>
                <p:nvPr/>
              </p:nvGrpSpPr>
              <p:grpSpPr>
                <a:xfrm rot="5400000">
                  <a:off x="862665" y="1361604"/>
                  <a:ext cx="3647236" cy="2426658"/>
                  <a:chOff x="4244375" y="1801150"/>
                  <a:chExt cx="1933950" cy="1566900"/>
                </a:xfrm>
              </p:grpSpPr>
              <p:sp>
                <p:nvSpPr>
                  <p:cNvPr id="1734" name="Google Shape;1734;p18"/>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8"/>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8"/>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8"/>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8"/>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8"/>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8"/>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741" name="Google Shape;1741;p18"/>
            <p:cNvGrpSpPr/>
            <p:nvPr/>
          </p:nvGrpSpPr>
          <p:grpSpPr>
            <a:xfrm flipH="1">
              <a:off x="4957951" y="571700"/>
              <a:ext cx="3310383" cy="3978408"/>
              <a:chOff x="874847" y="571700"/>
              <a:chExt cx="3310383" cy="3978408"/>
            </a:xfrm>
          </p:grpSpPr>
          <p:sp>
            <p:nvSpPr>
              <p:cNvPr id="1742" name="Google Shape;1742;p18"/>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3" name="Google Shape;1743;p18"/>
              <p:cNvGrpSpPr/>
              <p:nvPr/>
            </p:nvGrpSpPr>
            <p:grpSpPr>
              <a:xfrm>
                <a:off x="874847" y="582244"/>
                <a:ext cx="3295416" cy="3954698"/>
                <a:chOff x="1067939" y="751315"/>
                <a:chExt cx="3042297" cy="3647236"/>
              </a:xfrm>
            </p:grpSpPr>
            <p:grpSp>
              <p:nvGrpSpPr>
                <p:cNvPr id="1744" name="Google Shape;1744;p18"/>
                <p:cNvGrpSpPr/>
                <p:nvPr/>
              </p:nvGrpSpPr>
              <p:grpSpPr>
                <a:xfrm>
                  <a:off x="1067939" y="1155112"/>
                  <a:ext cx="3042297" cy="2832075"/>
                  <a:chOff x="4244375" y="1539725"/>
                  <a:chExt cx="1933950" cy="1828325"/>
                </a:xfrm>
              </p:grpSpPr>
              <p:sp>
                <p:nvSpPr>
                  <p:cNvPr id="1745" name="Google Shape;1745;p18"/>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8"/>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8"/>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8"/>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8"/>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8"/>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8"/>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8"/>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3" name="Google Shape;1753;p18"/>
                <p:cNvGrpSpPr/>
                <p:nvPr/>
              </p:nvGrpSpPr>
              <p:grpSpPr>
                <a:xfrm rot="5400000">
                  <a:off x="862665" y="1361604"/>
                  <a:ext cx="3647236" cy="2426658"/>
                  <a:chOff x="4244375" y="1801150"/>
                  <a:chExt cx="1933950" cy="1566900"/>
                </a:xfrm>
              </p:grpSpPr>
              <p:sp>
                <p:nvSpPr>
                  <p:cNvPr id="1754" name="Google Shape;1754;p18"/>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18"/>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18"/>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8"/>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8"/>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8"/>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8"/>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1761" name="Google Shape;1761;p18"/>
          <p:cNvSpPr txBox="1">
            <a:spLocks noGrp="1"/>
          </p:cNvSpPr>
          <p:nvPr>
            <p:ph type="title"/>
          </p:nvPr>
        </p:nvSpPr>
        <p:spPr>
          <a:xfrm>
            <a:off x="939950" y="652325"/>
            <a:ext cx="3266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62" name="Google Shape;1762;p18"/>
          <p:cNvSpPr txBox="1">
            <a:spLocks noGrp="1"/>
          </p:cNvSpPr>
          <p:nvPr>
            <p:ph type="title" idx="2"/>
          </p:nvPr>
        </p:nvSpPr>
        <p:spPr>
          <a:xfrm>
            <a:off x="1683084" y="1274819"/>
            <a:ext cx="1723800" cy="47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63" name="Google Shape;1763;p18"/>
          <p:cNvSpPr txBox="1">
            <a:spLocks noGrp="1"/>
          </p:cNvSpPr>
          <p:nvPr>
            <p:ph type="subTitle" idx="1"/>
          </p:nvPr>
        </p:nvSpPr>
        <p:spPr>
          <a:xfrm>
            <a:off x="1626509" y="1827726"/>
            <a:ext cx="1780500" cy="341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64" name="Google Shape;1764;p18"/>
          <p:cNvSpPr txBox="1">
            <a:spLocks noGrp="1"/>
          </p:cNvSpPr>
          <p:nvPr>
            <p:ph type="title" idx="3"/>
          </p:nvPr>
        </p:nvSpPr>
        <p:spPr>
          <a:xfrm>
            <a:off x="5742809" y="1274819"/>
            <a:ext cx="1780500" cy="476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65" name="Google Shape;1765;p18"/>
          <p:cNvSpPr txBox="1">
            <a:spLocks noGrp="1"/>
          </p:cNvSpPr>
          <p:nvPr>
            <p:ph type="subTitle" idx="4"/>
          </p:nvPr>
        </p:nvSpPr>
        <p:spPr>
          <a:xfrm>
            <a:off x="5742809" y="1827726"/>
            <a:ext cx="1780500" cy="341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66" name="Google Shape;1766;p18"/>
          <p:cNvSpPr txBox="1">
            <a:spLocks noGrp="1"/>
          </p:cNvSpPr>
          <p:nvPr>
            <p:ph type="title" idx="5"/>
          </p:nvPr>
        </p:nvSpPr>
        <p:spPr>
          <a:xfrm>
            <a:off x="1683084" y="3402246"/>
            <a:ext cx="1723800" cy="47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67" name="Google Shape;1767;p18"/>
          <p:cNvSpPr txBox="1">
            <a:spLocks noGrp="1"/>
          </p:cNvSpPr>
          <p:nvPr>
            <p:ph type="subTitle" idx="6"/>
          </p:nvPr>
        </p:nvSpPr>
        <p:spPr>
          <a:xfrm>
            <a:off x="1626509" y="3913176"/>
            <a:ext cx="1780500" cy="341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68" name="Google Shape;1768;p18"/>
          <p:cNvSpPr txBox="1">
            <a:spLocks noGrp="1"/>
          </p:cNvSpPr>
          <p:nvPr>
            <p:ph type="title" idx="7"/>
          </p:nvPr>
        </p:nvSpPr>
        <p:spPr>
          <a:xfrm>
            <a:off x="5742809" y="3402246"/>
            <a:ext cx="1780500" cy="476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69" name="Google Shape;1769;p18"/>
          <p:cNvSpPr txBox="1">
            <a:spLocks noGrp="1"/>
          </p:cNvSpPr>
          <p:nvPr>
            <p:ph type="subTitle" idx="8"/>
          </p:nvPr>
        </p:nvSpPr>
        <p:spPr>
          <a:xfrm>
            <a:off x="5742809" y="3913176"/>
            <a:ext cx="1780500" cy="341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70" name="Google Shape;1770;p18"/>
          <p:cNvSpPr txBox="1">
            <a:spLocks noGrp="1"/>
          </p:cNvSpPr>
          <p:nvPr>
            <p:ph type="title" idx="9"/>
          </p:nvPr>
        </p:nvSpPr>
        <p:spPr>
          <a:xfrm>
            <a:off x="1683084" y="2335024"/>
            <a:ext cx="1723800" cy="476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71" name="Google Shape;1771;p18"/>
          <p:cNvSpPr txBox="1">
            <a:spLocks noGrp="1"/>
          </p:cNvSpPr>
          <p:nvPr>
            <p:ph type="subTitle" idx="13"/>
          </p:nvPr>
        </p:nvSpPr>
        <p:spPr>
          <a:xfrm>
            <a:off x="1626509" y="2866942"/>
            <a:ext cx="1780500" cy="341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72" name="Google Shape;1772;p18"/>
          <p:cNvSpPr txBox="1">
            <a:spLocks noGrp="1"/>
          </p:cNvSpPr>
          <p:nvPr>
            <p:ph type="title" idx="14"/>
          </p:nvPr>
        </p:nvSpPr>
        <p:spPr>
          <a:xfrm>
            <a:off x="5742809" y="2335024"/>
            <a:ext cx="1780500" cy="476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2400"/>
            </a:lvl1pPr>
            <a:lvl2pPr lvl="1" rtl="0">
              <a:spcBef>
                <a:spcPts val="0"/>
              </a:spcBef>
              <a:spcAft>
                <a:spcPts val="0"/>
              </a:spcAft>
              <a:buSzPts val="2800"/>
              <a:buNone/>
              <a:defRPr>
                <a:latin typeface="Catamaran"/>
                <a:ea typeface="Catamaran"/>
                <a:cs typeface="Catamaran"/>
                <a:sym typeface="Catamaran"/>
              </a:defRPr>
            </a:lvl2pPr>
            <a:lvl3pPr lvl="2" rtl="0">
              <a:spcBef>
                <a:spcPts val="0"/>
              </a:spcBef>
              <a:spcAft>
                <a:spcPts val="0"/>
              </a:spcAft>
              <a:buSzPts val="2800"/>
              <a:buNone/>
              <a:defRPr>
                <a:latin typeface="Catamaran"/>
                <a:ea typeface="Catamaran"/>
                <a:cs typeface="Catamaran"/>
                <a:sym typeface="Catamaran"/>
              </a:defRPr>
            </a:lvl3pPr>
            <a:lvl4pPr lvl="3" rtl="0">
              <a:spcBef>
                <a:spcPts val="0"/>
              </a:spcBef>
              <a:spcAft>
                <a:spcPts val="0"/>
              </a:spcAft>
              <a:buSzPts val="2800"/>
              <a:buNone/>
              <a:defRPr>
                <a:latin typeface="Catamaran"/>
                <a:ea typeface="Catamaran"/>
                <a:cs typeface="Catamaran"/>
                <a:sym typeface="Catamaran"/>
              </a:defRPr>
            </a:lvl4pPr>
            <a:lvl5pPr lvl="4" rtl="0">
              <a:spcBef>
                <a:spcPts val="0"/>
              </a:spcBef>
              <a:spcAft>
                <a:spcPts val="0"/>
              </a:spcAft>
              <a:buSzPts val="2800"/>
              <a:buNone/>
              <a:defRPr>
                <a:latin typeface="Catamaran"/>
                <a:ea typeface="Catamaran"/>
                <a:cs typeface="Catamaran"/>
                <a:sym typeface="Catamaran"/>
              </a:defRPr>
            </a:lvl5pPr>
            <a:lvl6pPr lvl="5" rtl="0">
              <a:spcBef>
                <a:spcPts val="0"/>
              </a:spcBef>
              <a:spcAft>
                <a:spcPts val="0"/>
              </a:spcAft>
              <a:buSzPts val="2800"/>
              <a:buNone/>
              <a:defRPr>
                <a:latin typeface="Catamaran"/>
                <a:ea typeface="Catamaran"/>
                <a:cs typeface="Catamaran"/>
                <a:sym typeface="Catamaran"/>
              </a:defRPr>
            </a:lvl6pPr>
            <a:lvl7pPr lvl="6" rtl="0">
              <a:spcBef>
                <a:spcPts val="0"/>
              </a:spcBef>
              <a:spcAft>
                <a:spcPts val="0"/>
              </a:spcAft>
              <a:buSzPts val="2800"/>
              <a:buNone/>
              <a:defRPr>
                <a:latin typeface="Catamaran"/>
                <a:ea typeface="Catamaran"/>
                <a:cs typeface="Catamaran"/>
                <a:sym typeface="Catamaran"/>
              </a:defRPr>
            </a:lvl7pPr>
            <a:lvl8pPr lvl="7" rtl="0">
              <a:spcBef>
                <a:spcPts val="0"/>
              </a:spcBef>
              <a:spcAft>
                <a:spcPts val="0"/>
              </a:spcAft>
              <a:buSzPts val="2800"/>
              <a:buNone/>
              <a:defRPr>
                <a:latin typeface="Catamaran"/>
                <a:ea typeface="Catamaran"/>
                <a:cs typeface="Catamaran"/>
                <a:sym typeface="Catamaran"/>
              </a:defRPr>
            </a:lvl8pPr>
            <a:lvl9pPr lvl="8" rtl="0">
              <a:spcBef>
                <a:spcPts val="0"/>
              </a:spcBef>
              <a:spcAft>
                <a:spcPts val="0"/>
              </a:spcAft>
              <a:buSzPts val="2800"/>
              <a:buNone/>
              <a:defRPr>
                <a:latin typeface="Catamaran"/>
                <a:ea typeface="Catamaran"/>
                <a:cs typeface="Catamaran"/>
                <a:sym typeface="Catamaran"/>
              </a:defRPr>
            </a:lvl9pPr>
          </a:lstStyle>
          <a:p>
            <a:endParaRPr/>
          </a:p>
        </p:txBody>
      </p:sp>
      <p:sp>
        <p:nvSpPr>
          <p:cNvPr id="1773" name="Google Shape;1773;p18"/>
          <p:cNvSpPr txBox="1">
            <a:spLocks noGrp="1"/>
          </p:cNvSpPr>
          <p:nvPr>
            <p:ph type="subTitle" idx="15"/>
          </p:nvPr>
        </p:nvSpPr>
        <p:spPr>
          <a:xfrm>
            <a:off x="5742809" y="2866942"/>
            <a:ext cx="1780500" cy="341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2139"/>
        <p:cNvGrpSpPr/>
        <p:nvPr/>
      </p:nvGrpSpPr>
      <p:grpSpPr>
        <a:xfrm>
          <a:off x="0" y="0"/>
          <a:ext cx="0" cy="0"/>
          <a:chOff x="0" y="0"/>
          <a:chExt cx="0" cy="0"/>
        </a:xfrm>
      </p:grpSpPr>
      <p:grpSp>
        <p:nvGrpSpPr>
          <p:cNvPr id="2140" name="Google Shape;2140;p22"/>
          <p:cNvGrpSpPr/>
          <p:nvPr/>
        </p:nvGrpSpPr>
        <p:grpSpPr>
          <a:xfrm>
            <a:off x="-1765731" y="-2904514"/>
            <a:ext cx="13083193" cy="10650801"/>
            <a:chOff x="-1443525" y="-1511900"/>
            <a:chExt cx="10704625" cy="8714450"/>
          </a:xfrm>
        </p:grpSpPr>
        <p:sp>
          <p:nvSpPr>
            <p:cNvPr id="2141" name="Google Shape;2141;p22"/>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22"/>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22"/>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22"/>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22"/>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22"/>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22"/>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22"/>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22"/>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22"/>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22"/>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22"/>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22"/>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2"/>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22"/>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22"/>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22"/>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22"/>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22"/>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22"/>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22"/>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22"/>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22"/>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22"/>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22"/>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22"/>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22"/>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22"/>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22"/>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22"/>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2"/>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22"/>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22"/>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22"/>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22"/>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2"/>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7" name="Google Shape;2177;p22"/>
          <p:cNvGrpSpPr/>
          <p:nvPr/>
        </p:nvGrpSpPr>
        <p:grpSpPr>
          <a:xfrm>
            <a:off x="618600" y="376007"/>
            <a:ext cx="7906800" cy="4390500"/>
            <a:chOff x="618600" y="376007"/>
            <a:chExt cx="7906800" cy="4390500"/>
          </a:xfrm>
        </p:grpSpPr>
        <p:sp>
          <p:nvSpPr>
            <p:cNvPr id="2178" name="Google Shape;2178;p22"/>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2"/>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2"/>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2"/>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2"/>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22"/>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2"/>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2"/>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2"/>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2"/>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22"/>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22"/>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2"/>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2"/>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2"/>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2"/>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22"/>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22"/>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22"/>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22"/>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22"/>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2"/>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2"/>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2"/>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2"/>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2"/>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22"/>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22"/>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22"/>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22"/>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22"/>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22"/>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2"/>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22"/>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22"/>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2"/>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4" name="Google Shape;2214;p22"/>
            <p:cNvGrpSpPr/>
            <p:nvPr/>
          </p:nvGrpSpPr>
          <p:grpSpPr>
            <a:xfrm>
              <a:off x="874847" y="575475"/>
              <a:ext cx="3310378" cy="3971895"/>
              <a:chOff x="874847" y="575475"/>
              <a:chExt cx="3310378" cy="3971895"/>
            </a:xfrm>
          </p:grpSpPr>
          <p:sp>
            <p:nvSpPr>
              <p:cNvPr id="2215" name="Google Shape;2215;p22"/>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6" name="Google Shape;2216;p22"/>
              <p:cNvGrpSpPr/>
              <p:nvPr/>
            </p:nvGrpSpPr>
            <p:grpSpPr>
              <a:xfrm>
                <a:off x="874847" y="582244"/>
                <a:ext cx="3295416" cy="3954698"/>
                <a:chOff x="1067939" y="751315"/>
                <a:chExt cx="3042297" cy="3647236"/>
              </a:xfrm>
            </p:grpSpPr>
            <p:grpSp>
              <p:nvGrpSpPr>
                <p:cNvPr id="2217" name="Google Shape;2217;p22"/>
                <p:cNvGrpSpPr/>
                <p:nvPr/>
              </p:nvGrpSpPr>
              <p:grpSpPr>
                <a:xfrm>
                  <a:off x="1067939" y="1155112"/>
                  <a:ext cx="3042297" cy="2832075"/>
                  <a:chOff x="4244375" y="1539725"/>
                  <a:chExt cx="1933950" cy="1828325"/>
                </a:xfrm>
              </p:grpSpPr>
              <p:sp>
                <p:nvSpPr>
                  <p:cNvPr id="2218" name="Google Shape;2218;p22"/>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2"/>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2"/>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2"/>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2"/>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2"/>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2"/>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2"/>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6" name="Google Shape;2226;p22"/>
                <p:cNvGrpSpPr/>
                <p:nvPr/>
              </p:nvGrpSpPr>
              <p:grpSpPr>
                <a:xfrm rot="5400000">
                  <a:off x="862665" y="1361604"/>
                  <a:ext cx="3647236" cy="2426658"/>
                  <a:chOff x="4244375" y="1801150"/>
                  <a:chExt cx="1933950" cy="1566900"/>
                </a:xfrm>
              </p:grpSpPr>
              <p:sp>
                <p:nvSpPr>
                  <p:cNvPr id="2227" name="Google Shape;2227;p22"/>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22"/>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22"/>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22"/>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2"/>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22"/>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2"/>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234" name="Google Shape;2234;p22"/>
            <p:cNvGrpSpPr/>
            <p:nvPr/>
          </p:nvGrpSpPr>
          <p:grpSpPr>
            <a:xfrm flipH="1">
              <a:off x="4957951" y="571700"/>
              <a:ext cx="3310383" cy="3978408"/>
              <a:chOff x="874847" y="571700"/>
              <a:chExt cx="3310383" cy="3978408"/>
            </a:xfrm>
          </p:grpSpPr>
          <p:sp>
            <p:nvSpPr>
              <p:cNvPr id="2235" name="Google Shape;2235;p22"/>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6" name="Google Shape;2236;p22"/>
              <p:cNvGrpSpPr/>
              <p:nvPr/>
            </p:nvGrpSpPr>
            <p:grpSpPr>
              <a:xfrm>
                <a:off x="874847" y="582244"/>
                <a:ext cx="3295416" cy="3954698"/>
                <a:chOff x="1067939" y="751315"/>
                <a:chExt cx="3042297" cy="3647236"/>
              </a:xfrm>
            </p:grpSpPr>
            <p:grpSp>
              <p:nvGrpSpPr>
                <p:cNvPr id="2237" name="Google Shape;2237;p22"/>
                <p:cNvGrpSpPr/>
                <p:nvPr/>
              </p:nvGrpSpPr>
              <p:grpSpPr>
                <a:xfrm>
                  <a:off x="1067939" y="1155112"/>
                  <a:ext cx="3042297" cy="2832075"/>
                  <a:chOff x="4244375" y="1539725"/>
                  <a:chExt cx="1933950" cy="1828325"/>
                </a:xfrm>
              </p:grpSpPr>
              <p:sp>
                <p:nvSpPr>
                  <p:cNvPr id="2238" name="Google Shape;2238;p22"/>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22"/>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22"/>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2"/>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2"/>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22"/>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22"/>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22"/>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6" name="Google Shape;2246;p22"/>
                <p:cNvGrpSpPr/>
                <p:nvPr/>
              </p:nvGrpSpPr>
              <p:grpSpPr>
                <a:xfrm rot="5400000">
                  <a:off x="862665" y="1361604"/>
                  <a:ext cx="3647236" cy="2426658"/>
                  <a:chOff x="4244375" y="1801150"/>
                  <a:chExt cx="1933950" cy="1566900"/>
                </a:xfrm>
              </p:grpSpPr>
              <p:sp>
                <p:nvSpPr>
                  <p:cNvPr id="2247" name="Google Shape;2247;p22"/>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22"/>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2"/>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22"/>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22"/>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2"/>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2"/>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2254" name="Google Shape;2254;p22"/>
          <p:cNvSpPr txBox="1">
            <a:spLocks noGrp="1"/>
          </p:cNvSpPr>
          <p:nvPr>
            <p:ph type="title"/>
          </p:nvPr>
        </p:nvSpPr>
        <p:spPr>
          <a:xfrm>
            <a:off x="1033300" y="1699075"/>
            <a:ext cx="3187500" cy="1557900"/>
          </a:xfrm>
          <a:prstGeom prst="rect">
            <a:avLst/>
          </a:prstGeom>
        </p:spPr>
        <p:txBody>
          <a:bodyPr spcFirstLastPara="1" wrap="square" lIns="91425" tIns="91425" rIns="91425" bIns="91425" anchor="t" anchorCtr="0">
            <a:noAutofit/>
          </a:bodyPr>
          <a:lstStyle>
            <a:lvl1pPr lvl="0" rtl="0">
              <a:lnSpc>
                <a:spcPct val="90000"/>
              </a:lnSpc>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55" name="Google Shape;2255;p22"/>
          <p:cNvSpPr txBox="1">
            <a:spLocks noGrp="1"/>
          </p:cNvSpPr>
          <p:nvPr>
            <p:ph type="subTitle" idx="1"/>
          </p:nvPr>
        </p:nvSpPr>
        <p:spPr>
          <a:xfrm>
            <a:off x="1033300" y="3257025"/>
            <a:ext cx="2941800" cy="877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800"/>
              <a:buNone/>
              <a:defRPr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CUSTOM_2_1">
    <p:spTree>
      <p:nvGrpSpPr>
        <p:cNvPr id="1" name="Shape 2733"/>
        <p:cNvGrpSpPr/>
        <p:nvPr/>
      </p:nvGrpSpPr>
      <p:grpSpPr>
        <a:xfrm>
          <a:off x="0" y="0"/>
          <a:ext cx="0" cy="0"/>
          <a:chOff x="0" y="0"/>
          <a:chExt cx="0" cy="0"/>
        </a:xfrm>
      </p:grpSpPr>
      <p:grpSp>
        <p:nvGrpSpPr>
          <p:cNvPr id="2734" name="Google Shape;2734;p27"/>
          <p:cNvGrpSpPr/>
          <p:nvPr/>
        </p:nvGrpSpPr>
        <p:grpSpPr>
          <a:xfrm>
            <a:off x="-1765731" y="-2904514"/>
            <a:ext cx="13083193" cy="10650801"/>
            <a:chOff x="-1443525" y="-1511900"/>
            <a:chExt cx="10704625" cy="8714450"/>
          </a:xfrm>
        </p:grpSpPr>
        <p:sp>
          <p:nvSpPr>
            <p:cNvPr id="2735" name="Google Shape;2735;p27"/>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27"/>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27"/>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27"/>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27"/>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27"/>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27"/>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27"/>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27"/>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27"/>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27"/>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27"/>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27"/>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27"/>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27"/>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27"/>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27"/>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27"/>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27"/>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27"/>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27"/>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27"/>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27"/>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27"/>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27"/>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27"/>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27"/>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27"/>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27"/>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27"/>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27"/>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27"/>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27"/>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27"/>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27"/>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27"/>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1" name="Google Shape;2771;p27"/>
          <p:cNvGrpSpPr/>
          <p:nvPr/>
        </p:nvGrpSpPr>
        <p:grpSpPr>
          <a:xfrm>
            <a:off x="618600" y="376007"/>
            <a:ext cx="7906800" cy="4390500"/>
            <a:chOff x="618600" y="376007"/>
            <a:chExt cx="7906800" cy="4390500"/>
          </a:xfrm>
        </p:grpSpPr>
        <p:sp>
          <p:nvSpPr>
            <p:cNvPr id="2772" name="Google Shape;2772;p27"/>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27"/>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27"/>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27"/>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27"/>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27"/>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27"/>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27"/>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27"/>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27"/>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27"/>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27"/>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27"/>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27"/>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27"/>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27"/>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27"/>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27"/>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27"/>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27"/>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27"/>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27"/>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27"/>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27"/>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27"/>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27"/>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27"/>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27"/>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27"/>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27"/>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27"/>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27"/>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27"/>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27"/>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27"/>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27"/>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8" name="Google Shape;2808;p27"/>
            <p:cNvGrpSpPr/>
            <p:nvPr/>
          </p:nvGrpSpPr>
          <p:grpSpPr>
            <a:xfrm>
              <a:off x="874847" y="575475"/>
              <a:ext cx="3310378" cy="3971895"/>
              <a:chOff x="874847" y="575475"/>
              <a:chExt cx="3310378" cy="3971895"/>
            </a:xfrm>
          </p:grpSpPr>
          <p:sp>
            <p:nvSpPr>
              <p:cNvPr id="2809" name="Google Shape;2809;p27"/>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10" name="Google Shape;2810;p27"/>
              <p:cNvGrpSpPr/>
              <p:nvPr/>
            </p:nvGrpSpPr>
            <p:grpSpPr>
              <a:xfrm>
                <a:off x="874847" y="582244"/>
                <a:ext cx="3295416" cy="3954698"/>
                <a:chOff x="1067939" y="751315"/>
                <a:chExt cx="3042297" cy="3647236"/>
              </a:xfrm>
            </p:grpSpPr>
            <p:grpSp>
              <p:nvGrpSpPr>
                <p:cNvPr id="2811" name="Google Shape;2811;p27"/>
                <p:cNvGrpSpPr/>
                <p:nvPr/>
              </p:nvGrpSpPr>
              <p:grpSpPr>
                <a:xfrm>
                  <a:off x="1067939" y="1155112"/>
                  <a:ext cx="3042297" cy="2832075"/>
                  <a:chOff x="4244375" y="1539725"/>
                  <a:chExt cx="1933950" cy="1828325"/>
                </a:xfrm>
              </p:grpSpPr>
              <p:sp>
                <p:nvSpPr>
                  <p:cNvPr id="2812" name="Google Shape;2812;p27"/>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2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2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2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2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2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2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2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0" name="Google Shape;2820;p27"/>
                <p:cNvGrpSpPr/>
                <p:nvPr/>
              </p:nvGrpSpPr>
              <p:grpSpPr>
                <a:xfrm rot="5400000">
                  <a:off x="862665" y="1361604"/>
                  <a:ext cx="3647236" cy="2426658"/>
                  <a:chOff x="4244375" y="1801150"/>
                  <a:chExt cx="1933950" cy="1566900"/>
                </a:xfrm>
              </p:grpSpPr>
              <p:sp>
                <p:nvSpPr>
                  <p:cNvPr id="2821" name="Google Shape;2821;p2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2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2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2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2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2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2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28" name="Google Shape;2828;p27"/>
            <p:cNvGrpSpPr/>
            <p:nvPr/>
          </p:nvGrpSpPr>
          <p:grpSpPr>
            <a:xfrm flipH="1">
              <a:off x="4957951" y="571700"/>
              <a:ext cx="3310383" cy="3978408"/>
              <a:chOff x="874847" y="571700"/>
              <a:chExt cx="3310383" cy="3978408"/>
            </a:xfrm>
          </p:grpSpPr>
          <p:sp>
            <p:nvSpPr>
              <p:cNvPr id="2829" name="Google Shape;2829;p27"/>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30" name="Google Shape;2830;p27"/>
              <p:cNvGrpSpPr/>
              <p:nvPr/>
            </p:nvGrpSpPr>
            <p:grpSpPr>
              <a:xfrm>
                <a:off x="874847" y="582244"/>
                <a:ext cx="3295416" cy="3954698"/>
                <a:chOff x="1067939" y="751315"/>
                <a:chExt cx="3042297" cy="3647236"/>
              </a:xfrm>
            </p:grpSpPr>
            <p:grpSp>
              <p:nvGrpSpPr>
                <p:cNvPr id="2831" name="Google Shape;2831;p27"/>
                <p:cNvGrpSpPr/>
                <p:nvPr/>
              </p:nvGrpSpPr>
              <p:grpSpPr>
                <a:xfrm>
                  <a:off x="1067939" y="1155112"/>
                  <a:ext cx="3042297" cy="2832075"/>
                  <a:chOff x="4244375" y="1539725"/>
                  <a:chExt cx="1933950" cy="1828325"/>
                </a:xfrm>
              </p:grpSpPr>
              <p:sp>
                <p:nvSpPr>
                  <p:cNvPr id="2832" name="Google Shape;2832;p27"/>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2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2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2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2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2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2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2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0" name="Google Shape;2840;p27"/>
                <p:cNvGrpSpPr/>
                <p:nvPr/>
              </p:nvGrpSpPr>
              <p:grpSpPr>
                <a:xfrm rot="5400000">
                  <a:off x="862665" y="1361604"/>
                  <a:ext cx="3647236" cy="2426658"/>
                  <a:chOff x="4244375" y="1801150"/>
                  <a:chExt cx="1933950" cy="1566900"/>
                </a:xfrm>
              </p:grpSpPr>
              <p:sp>
                <p:nvSpPr>
                  <p:cNvPr id="2841" name="Google Shape;2841;p27"/>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27"/>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27"/>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27"/>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27"/>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27"/>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27"/>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2848" name="Google Shape;2848;p27"/>
          <p:cNvSpPr txBox="1">
            <a:spLocks noGrp="1"/>
          </p:cNvSpPr>
          <p:nvPr>
            <p:ph type="title"/>
          </p:nvPr>
        </p:nvSpPr>
        <p:spPr>
          <a:xfrm>
            <a:off x="1149275" y="2082588"/>
            <a:ext cx="2880000" cy="11979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SzPts val="2800"/>
              <a:buNone/>
              <a:defRPr sz="7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49" name="Google Shape;2849;p27"/>
          <p:cNvSpPr txBox="1">
            <a:spLocks noGrp="1"/>
          </p:cNvSpPr>
          <p:nvPr>
            <p:ph type="subTitle" idx="1"/>
          </p:nvPr>
        </p:nvSpPr>
        <p:spPr>
          <a:xfrm>
            <a:off x="5094525" y="3360625"/>
            <a:ext cx="2925900" cy="8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5">
  <p:cSld name="CUSTOM_2_1_2_1_1">
    <p:spTree>
      <p:nvGrpSpPr>
        <p:cNvPr id="1" name="Shape 3201"/>
        <p:cNvGrpSpPr/>
        <p:nvPr/>
      </p:nvGrpSpPr>
      <p:grpSpPr>
        <a:xfrm>
          <a:off x="0" y="0"/>
          <a:ext cx="0" cy="0"/>
          <a:chOff x="0" y="0"/>
          <a:chExt cx="0" cy="0"/>
        </a:xfrm>
      </p:grpSpPr>
      <p:grpSp>
        <p:nvGrpSpPr>
          <p:cNvPr id="3202" name="Google Shape;3202;p31"/>
          <p:cNvGrpSpPr/>
          <p:nvPr/>
        </p:nvGrpSpPr>
        <p:grpSpPr>
          <a:xfrm>
            <a:off x="-1765731" y="-2904514"/>
            <a:ext cx="13083193" cy="10650801"/>
            <a:chOff x="-1443525" y="-1511900"/>
            <a:chExt cx="10704625" cy="8714450"/>
          </a:xfrm>
        </p:grpSpPr>
        <p:sp>
          <p:nvSpPr>
            <p:cNvPr id="3203" name="Google Shape;3203;p31"/>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31"/>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31"/>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31"/>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31"/>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31"/>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31"/>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31"/>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31"/>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31"/>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31"/>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31"/>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31"/>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31"/>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31"/>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31"/>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31"/>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31"/>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31"/>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31"/>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31"/>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31"/>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31"/>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31"/>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31"/>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31"/>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31"/>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31"/>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31"/>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31"/>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31"/>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31"/>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31"/>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31"/>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31"/>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31"/>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39" name="Google Shape;3239;p31"/>
          <p:cNvGrpSpPr/>
          <p:nvPr/>
        </p:nvGrpSpPr>
        <p:grpSpPr>
          <a:xfrm>
            <a:off x="618600" y="376007"/>
            <a:ext cx="7906800" cy="4390500"/>
            <a:chOff x="618600" y="376007"/>
            <a:chExt cx="7906800" cy="4390500"/>
          </a:xfrm>
        </p:grpSpPr>
        <p:sp>
          <p:nvSpPr>
            <p:cNvPr id="3240" name="Google Shape;3240;p31"/>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31"/>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31"/>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31"/>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31"/>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31"/>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31"/>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31"/>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31"/>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31"/>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31"/>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31"/>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31"/>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31"/>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31"/>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31"/>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31"/>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31"/>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31"/>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31"/>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31"/>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31"/>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31"/>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31"/>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31"/>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31"/>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31"/>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31"/>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31"/>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31"/>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31"/>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31"/>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31"/>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31"/>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31"/>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31"/>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6" name="Google Shape;3276;p31"/>
            <p:cNvGrpSpPr/>
            <p:nvPr/>
          </p:nvGrpSpPr>
          <p:grpSpPr>
            <a:xfrm>
              <a:off x="874847" y="575475"/>
              <a:ext cx="3310378" cy="3971895"/>
              <a:chOff x="874847" y="575475"/>
              <a:chExt cx="3310378" cy="3971895"/>
            </a:xfrm>
          </p:grpSpPr>
          <p:sp>
            <p:nvSpPr>
              <p:cNvPr id="3277" name="Google Shape;3277;p31"/>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8" name="Google Shape;3278;p31"/>
              <p:cNvGrpSpPr/>
              <p:nvPr/>
            </p:nvGrpSpPr>
            <p:grpSpPr>
              <a:xfrm>
                <a:off x="874847" y="582244"/>
                <a:ext cx="3295416" cy="3954698"/>
                <a:chOff x="1067939" y="751315"/>
                <a:chExt cx="3042297" cy="3647236"/>
              </a:xfrm>
            </p:grpSpPr>
            <p:grpSp>
              <p:nvGrpSpPr>
                <p:cNvPr id="3279" name="Google Shape;3279;p31"/>
                <p:cNvGrpSpPr/>
                <p:nvPr/>
              </p:nvGrpSpPr>
              <p:grpSpPr>
                <a:xfrm>
                  <a:off x="1067939" y="1155112"/>
                  <a:ext cx="3042297" cy="2832075"/>
                  <a:chOff x="4244375" y="1539725"/>
                  <a:chExt cx="1933950" cy="1828325"/>
                </a:xfrm>
              </p:grpSpPr>
              <p:sp>
                <p:nvSpPr>
                  <p:cNvPr id="3280" name="Google Shape;3280;p31"/>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31"/>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31"/>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31"/>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31"/>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31"/>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31"/>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31"/>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8" name="Google Shape;3288;p31"/>
                <p:cNvGrpSpPr/>
                <p:nvPr/>
              </p:nvGrpSpPr>
              <p:grpSpPr>
                <a:xfrm rot="5400000">
                  <a:off x="862665" y="1361604"/>
                  <a:ext cx="3647236" cy="2426658"/>
                  <a:chOff x="4244375" y="1801150"/>
                  <a:chExt cx="1933950" cy="1566900"/>
                </a:xfrm>
              </p:grpSpPr>
              <p:sp>
                <p:nvSpPr>
                  <p:cNvPr id="3289" name="Google Shape;3289;p31"/>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31"/>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31"/>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31"/>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31"/>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31"/>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31"/>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296" name="Google Shape;3296;p31"/>
            <p:cNvGrpSpPr/>
            <p:nvPr/>
          </p:nvGrpSpPr>
          <p:grpSpPr>
            <a:xfrm flipH="1">
              <a:off x="4957951" y="571700"/>
              <a:ext cx="3310383" cy="3978408"/>
              <a:chOff x="874847" y="571700"/>
              <a:chExt cx="3310383" cy="3978408"/>
            </a:xfrm>
          </p:grpSpPr>
          <p:sp>
            <p:nvSpPr>
              <p:cNvPr id="3297" name="Google Shape;3297;p31"/>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98" name="Google Shape;3298;p31"/>
              <p:cNvGrpSpPr/>
              <p:nvPr/>
            </p:nvGrpSpPr>
            <p:grpSpPr>
              <a:xfrm>
                <a:off x="874847" y="582244"/>
                <a:ext cx="3295416" cy="3954698"/>
                <a:chOff x="1067939" y="751315"/>
                <a:chExt cx="3042297" cy="3647236"/>
              </a:xfrm>
            </p:grpSpPr>
            <p:grpSp>
              <p:nvGrpSpPr>
                <p:cNvPr id="3299" name="Google Shape;3299;p31"/>
                <p:cNvGrpSpPr/>
                <p:nvPr/>
              </p:nvGrpSpPr>
              <p:grpSpPr>
                <a:xfrm>
                  <a:off x="1067939" y="1155112"/>
                  <a:ext cx="3042297" cy="2832075"/>
                  <a:chOff x="4244375" y="1539725"/>
                  <a:chExt cx="1933950" cy="1828325"/>
                </a:xfrm>
              </p:grpSpPr>
              <p:sp>
                <p:nvSpPr>
                  <p:cNvPr id="3300" name="Google Shape;3300;p31"/>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31"/>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31"/>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31"/>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31"/>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31"/>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31"/>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31"/>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8" name="Google Shape;3308;p31"/>
                <p:cNvGrpSpPr/>
                <p:nvPr/>
              </p:nvGrpSpPr>
              <p:grpSpPr>
                <a:xfrm rot="5400000">
                  <a:off x="862665" y="1361604"/>
                  <a:ext cx="3647236" cy="2426658"/>
                  <a:chOff x="4244375" y="1801150"/>
                  <a:chExt cx="1933950" cy="1566900"/>
                </a:xfrm>
              </p:grpSpPr>
              <p:sp>
                <p:nvSpPr>
                  <p:cNvPr id="3309" name="Google Shape;3309;p31"/>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31"/>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31"/>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31"/>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31"/>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31"/>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31"/>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316" name="Google Shape;3316;p31"/>
          <p:cNvSpPr txBox="1">
            <a:spLocks noGrp="1"/>
          </p:cNvSpPr>
          <p:nvPr>
            <p:ph type="title"/>
          </p:nvPr>
        </p:nvSpPr>
        <p:spPr>
          <a:xfrm>
            <a:off x="1149275" y="1640400"/>
            <a:ext cx="2880000" cy="20607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SzPts val="2800"/>
              <a:buNone/>
              <a:defRPr sz="4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17" name="Google Shape;3317;p31"/>
          <p:cNvSpPr txBox="1">
            <a:spLocks noGrp="1"/>
          </p:cNvSpPr>
          <p:nvPr>
            <p:ph type="subTitle" idx="1"/>
          </p:nvPr>
        </p:nvSpPr>
        <p:spPr>
          <a:xfrm>
            <a:off x="5159250" y="1648249"/>
            <a:ext cx="2725200" cy="180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3501"/>
        <p:cNvGrpSpPr/>
        <p:nvPr/>
      </p:nvGrpSpPr>
      <p:grpSpPr>
        <a:xfrm>
          <a:off x="0" y="0"/>
          <a:ext cx="0" cy="0"/>
          <a:chOff x="0" y="0"/>
          <a:chExt cx="0" cy="0"/>
        </a:xfrm>
      </p:grpSpPr>
      <p:grpSp>
        <p:nvGrpSpPr>
          <p:cNvPr id="3502" name="Google Shape;3502;p34"/>
          <p:cNvGrpSpPr/>
          <p:nvPr/>
        </p:nvGrpSpPr>
        <p:grpSpPr>
          <a:xfrm>
            <a:off x="-1765731" y="-2904514"/>
            <a:ext cx="13083193" cy="10650801"/>
            <a:chOff x="-1443525" y="-1511900"/>
            <a:chExt cx="10704625" cy="8714450"/>
          </a:xfrm>
        </p:grpSpPr>
        <p:sp>
          <p:nvSpPr>
            <p:cNvPr id="3503" name="Google Shape;3503;p34"/>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34"/>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34"/>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34"/>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34"/>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34"/>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34"/>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34"/>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34"/>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34"/>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34"/>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34"/>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34"/>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34"/>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34"/>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34"/>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34"/>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34"/>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34"/>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34"/>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34"/>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34"/>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34"/>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34"/>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34"/>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34"/>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34"/>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34"/>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34"/>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34"/>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34"/>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34"/>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34"/>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34"/>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34"/>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34"/>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8_1">
    <p:spTree>
      <p:nvGrpSpPr>
        <p:cNvPr id="1" name="Shape 3539"/>
        <p:cNvGrpSpPr/>
        <p:nvPr/>
      </p:nvGrpSpPr>
      <p:grpSpPr>
        <a:xfrm>
          <a:off x="0" y="0"/>
          <a:ext cx="0" cy="0"/>
          <a:chOff x="0" y="0"/>
          <a:chExt cx="0" cy="0"/>
        </a:xfrm>
      </p:grpSpPr>
      <p:grpSp>
        <p:nvGrpSpPr>
          <p:cNvPr id="3540" name="Google Shape;3540;p35"/>
          <p:cNvGrpSpPr/>
          <p:nvPr/>
        </p:nvGrpSpPr>
        <p:grpSpPr>
          <a:xfrm>
            <a:off x="-1765731" y="-2904514"/>
            <a:ext cx="13083193" cy="10650801"/>
            <a:chOff x="-1443525" y="-1511900"/>
            <a:chExt cx="10704625" cy="8714450"/>
          </a:xfrm>
        </p:grpSpPr>
        <p:sp>
          <p:nvSpPr>
            <p:cNvPr id="3541" name="Google Shape;3541;p35"/>
            <p:cNvSpPr/>
            <p:nvPr/>
          </p:nvSpPr>
          <p:spPr>
            <a:xfrm>
              <a:off x="-556725" y="-1511900"/>
              <a:ext cx="8713700" cy="8714450"/>
            </a:xfrm>
            <a:custGeom>
              <a:avLst/>
              <a:gdLst/>
              <a:ahLst/>
              <a:cxnLst/>
              <a:rect l="l" t="t" r="r" b="b"/>
              <a:pathLst>
                <a:path w="348548" h="348578" extrusionOk="0">
                  <a:moveTo>
                    <a:pt x="172526" y="1"/>
                  </a:moveTo>
                  <a:lnTo>
                    <a:pt x="152100" y="1430"/>
                  </a:lnTo>
                  <a:lnTo>
                    <a:pt x="173073" y="168301"/>
                  </a:lnTo>
                  <a:lnTo>
                    <a:pt x="127480" y="6384"/>
                  </a:lnTo>
                  <a:lnTo>
                    <a:pt x="108118" y="13041"/>
                  </a:lnTo>
                  <a:lnTo>
                    <a:pt x="171553" y="168818"/>
                  </a:lnTo>
                  <a:lnTo>
                    <a:pt x="85625" y="24226"/>
                  </a:lnTo>
                  <a:lnTo>
                    <a:pt x="68634" y="35655"/>
                  </a:lnTo>
                  <a:lnTo>
                    <a:pt x="170216" y="169699"/>
                  </a:lnTo>
                  <a:lnTo>
                    <a:pt x="49819" y="52281"/>
                  </a:lnTo>
                  <a:lnTo>
                    <a:pt x="36353" y="67722"/>
                  </a:lnTo>
                  <a:lnTo>
                    <a:pt x="169183" y="170915"/>
                  </a:lnTo>
                  <a:lnTo>
                    <a:pt x="22463" y="88665"/>
                  </a:lnTo>
                  <a:lnTo>
                    <a:pt x="13465" y="107054"/>
                  </a:lnTo>
                  <a:lnTo>
                    <a:pt x="168483" y="172344"/>
                  </a:lnTo>
                  <a:lnTo>
                    <a:pt x="168483" y="172344"/>
                  </a:lnTo>
                  <a:lnTo>
                    <a:pt x="5471" y="130884"/>
                  </a:lnTo>
                  <a:lnTo>
                    <a:pt x="1550" y="150976"/>
                  </a:lnTo>
                  <a:lnTo>
                    <a:pt x="168149" y="173924"/>
                  </a:lnTo>
                  <a:lnTo>
                    <a:pt x="0" y="176052"/>
                  </a:lnTo>
                  <a:lnTo>
                    <a:pt x="1398" y="196448"/>
                  </a:lnTo>
                  <a:lnTo>
                    <a:pt x="1398" y="196448"/>
                  </a:lnTo>
                  <a:lnTo>
                    <a:pt x="168271" y="175505"/>
                  </a:lnTo>
                  <a:lnTo>
                    <a:pt x="168271" y="175505"/>
                  </a:lnTo>
                  <a:lnTo>
                    <a:pt x="6383" y="221098"/>
                  </a:lnTo>
                  <a:lnTo>
                    <a:pt x="6383" y="221098"/>
                  </a:lnTo>
                  <a:lnTo>
                    <a:pt x="13040" y="240460"/>
                  </a:lnTo>
                  <a:lnTo>
                    <a:pt x="13040" y="240460"/>
                  </a:lnTo>
                  <a:lnTo>
                    <a:pt x="168787" y="177025"/>
                  </a:lnTo>
                  <a:lnTo>
                    <a:pt x="24225" y="262953"/>
                  </a:lnTo>
                  <a:lnTo>
                    <a:pt x="24225" y="262953"/>
                  </a:lnTo>
                  <a:lnTo>
                    <a:pt x="35654" y="279914"/>
                  </a:lnTo>
                  <a:lnTo>
                    <a:pt x="169699" y="178332"/>
                  </a:lnTo>
                  <a:lnTo>
                    <a:pt x="52281" y="298759"/>
                  </a:lnTo>
                  <a:lnTo>
                    <a:pt x="67722" y="312194"/>
                  </a:lnTo>
                  <a:lnTo>
                    <a:pt x="67722" y="312194"/>
                  </a:lnTo>
                  <a:lnTo>
                    <a:pt x="170885" y="179396"/>
                  </a:lnTo>
                  <a:lnTo>
                    <a:pt x="88634" y="326085"/>
                  </a:lnTo>
                  <a:lnTo>
                    <a:pt x="107023" y="335082"/>
                  </a:lnTo>
                  <a:lnTo>
                    <a:pt x="172313" y="180095"/>
                  </a:lnTo>
                  <a:lnTo>
                    <a:pt x="130854" y="343076"/>
                  </a:lnTo>
                  <a:lnTo>
                    <a:pt x="150945" y="346997"/>
                  </a:lnTo>
                  <a:lnTo>
                    <a:pt x="173894" y="180399"/>
                  </a:lnTo>
                  <a:lnTo>
                    <a:pt x="176022" y="348577"/>
                  </a:lnTo>
                  <a:lnTo>
                    <a:pt x="196448" y="347149"/>
                  </a:lnTo>
                  <a:lnTo>
                    <a:pt x="175505" y="180308"/>
                  </a:lnTo>
                  <a:lnTo>
                    <a:pt x="221068" y="342194"/>
                  </a:lnTo>
                  <a:lnTo>
                    <a:pt x="240430" y="335538"/>
                  </a:lnTo>
                  <a:lnTo>
                    <a:pt x="176994" y="179760"/>
                  </a:lnTo>
                  <a:lnTo>
                    <a:pt x="262923" y="324352"/>
                  </a:lnTo>
                  <a:lnTo>
                    <a:pt x="279914" y="312923"/>
                  </a:lnTo>
                  <a:lnTo>
                    <a:pt x="178332" y="178879"/>
                  </a:lnTo>
                  <a:lnTo>
                    <a:pt x="298759" y="296297"/>
                  </a:lnTo>
                  <a:lnTo>
                    <a:pt x="312194" y="280856"/>
                  </a:lnTo>
                  <a:lnTo>
                    <a:pt x="179365" y="177663"/>
                  </a:lnTo>
                  <a:lnTo>
                    <a:pt x="326085" y="259914"/>
                  </a:lnTo>
                  <a:lnTo>
                    <a:pt x="335082" y="241524"/>
                  </a:lnTo>
                  <a:lnTo>
                    <a:pt x="180095" y="176234"/>
                  </a:lnTo>
                  <a:lnTo>
                    <a:pt x="343076" y="217694"/>
                  </a:lnTo>
                  <a:lnTo>
                    <a:pt x="346997" y="197603"/>
                  </a:lnTo>
                  <a:lnTo>
                    <a:pt x="180399" y="174684"/>
                  </a:lnTo>
                  <a:lnTo>
                    <a:pt x="348548" y="172557"/>
                  </a:lnTo>
                  <a:lnTo>
                    <a:pt x="347149" y="152131"/>
                  </a:lnTo>
                  <a:lnTo>
                    <a:pt x="180277" y="173073"/>
                  </a:lnTo>
                  <a:lnTo>
                    <a:pt x="342165" y="127510"/>
                  </a:lnTo>
                  <a:lnTo>
                    <a:pt x="335508" y="108148"/>
                  </a:lnTo>
                  <a:lnTo>
                    <a:pt x="179760" y="171554"/>
                  </a:lnTo>
                  <a:lnTo>
                    <a:pt x="179760" y="171554"/>
                  </a:lnTo>
                  <a:lnTo>
                    <a:pt x="324322" y="85625"/>
                  </a:lnTo>
                  <a:lnTo>
                    <a:pt x="312893" y="68665"/>
                  </a:lnTo>
                  <a:lnTo>
                    <a:pt x="178879" y="170247"/>
                  </a:lnTo>
                  <a:lnTo>
                    <a:pt x="178879" y="170247"/>
                  </a:lnTo>
                  <a:lnTo>
                    <a:pt x="296267" y="49819"/>
                  </a:lnTo>
                  <a:lnTo>
                    <a:pt x="280826" y="36384"/>
                  </a:lnTo>
                  <a:lnTo>
                    <a:pt x="177663" y="169183"/>
                  </a:lnTo>
                  <a:lnTo>
                    <a:pt x="259914" y="22494"/>
                  </a:lnTo>
                  <a:lnTo>
                    <a:pt x="241524" y="13497"/>
                  </a:lnTo>
                  <a:lnTo>
                    <a:pt x="176234" y="168484"/>
                  </a:lnTo>
                  <a:lnTo>
                    <a:pt x="217694" y="5503"/>
                  </a:lnTo>
                  <a:lnTo>
                    <a:pt x="197603" y="1582"/>
                  </a:lnTo>
                  <a:lnTo>
                    <a:pt x="174654" y="168180"/>
                  </a:lnTo>
                  <a:lnTo>
                    <a:pt x="172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35"/>
            <p:cNvSpPr/>
            <p:nvPr/>
          </p:nvSpPr>
          <p:spPr>
            <a:xfrm>
              <a:off x="-33925" y="552725"/>
              <a:ext cx="2247775" cy="1358725"/>
            </a:xfrm>
            <a:custGeom>
              <a:avLst/>
              <a:gdLst/>
              <a:ahLst/>
              <a:cxnLst/>
              <a:rect l="l" t="t" r="r" b="b"/>
              <a:pathLst>
                <a:path w="89911" h="54349" extrusionOk="0">
                  <a:moveTo>
                    <a:pt x="5046" y="1"/>
                  </a:moveTo>
                  <a:lnTo>
                    <a:pt x="0" y="8876"/>
                  </a:lnTo>
                  <a:lnTo>
                    <a:pt x="89911" y="54348"/>
                  </a:lnTo>
                  <a:lnTo>
                    <a:pt x="50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35"/>
            <p:cNvSpPr/>
            <p:nvPr/>
          </p:nvSpPr>
          <p:spPr>
            <a:xfrm>
              <a:off x="-711750" y="1559575"/>
              <a:ext cx="2470425" cy="738650"/>
            </a:xfrm>
            <a:custGeom>
              <a:avLst/>
              <a:gdLst/>
              <a:ahLst/>
              <a:cxnLst/>
              <a:rect l="l" t="t" r="r" b="b"/>
              <a:pathLst>
                <a:path w="98817" h="29546" extrusionOk="0">
                  <a:moveTo>
                    <a:pt x="2493" y="1"/>
                  </a:moveTo>
                  <a:lnTo>
                    <a:pt x="0" y="9879"/>
                  </a:lnTo>
                  <a:lnTo>
                    <a:pt x="98817" y="29545"/>
                  </a:lnTo>
                  <a:lnTo>
                    <a:pt x="98817" y="29545"/>
                  </a:lnTo>
                  <a:lnTo>
                    <a:pt x="24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35"/>
            <p:cNvSpPr/>
            <p:nvPr/>
          </p:nvSpPr>
          <p:spPr>
            <a:xfrm>
              <a:off x="1018525" y="-9600"/>
              <a:ext cx="1364025" cy="1487150"/>
            </a:xfrm>
            <a:custGeom>
              <a:avLst/>
              <a:gdLst/>
              <a:ahLst/>
              <a:cxnLst/>
              <a:rect l="l" t="t" r="r" b="b"/>
              <a:pathLst>
                <a:path w="54561" h="59486" extrusionOk="0">
                  <a:moveTo>
                    <a:pt x="7569" y="1"/>
                  </a:moveTo>
                  <a:lnTo>
                    <a:pt x="0" y="6840"/>
                  </a:lnTo>
                  <a:lnTo>
                    <a:pt x="54561" y="59485"/>
                  </a:lnTo>
                  <a:lnTo>
                    <a:pt x="54561" y="59485"/>
                  </a:lnTo>
                  <a:lnTo>
                    <a:pt x="75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35"/>
            <p:cNvSpPr/>
            <p:nvPr/>
          </p:nvSpPr>
          <p:spPr>
            <a:xfrm>
              <a:off x="-453400" y="964600"/>
              <a:ext cx="1788075" cy="862500"/>
            </a:xfrm>
            <a:custGeom>
              <a:avLst/>
              <a:gdLst/>
              <a:ahLst/>
              <a:cxnLst/>
              <a:rect l="l" t="t" r="r" b="b"/>
              <a:pathLst>
                <a:path w="71523" h="34500" extrusionOk="0">
                  <a:moveTo>
                    <a:pt x="4013" y="0"/>
                  </a:moveTo>
                  <a:lnTo>
                    <a:pt x="1" y="9362"/>
                  </a:lnTo>
                  <a:lnTo>
                    <a:pt x="71522" y="34499"/>
                  </a:lnTo>
                  <a:lnTo>
                    <a:pt x="71522" y="34499"/>
                  </a:lnTo>
                  <a:lnTo>
                    <a:pt x="40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35"/>
            <p:cNvSpPr/>
            <p:nvPr/>
          </p:nvSpPr>
          <p:spPr>
            <a:xfrm>
              <a:off x="118050" y="-45300"/>
              <a:ext cx="1558575" cy="1278150"/>
            </a:xfrm>
            <a:custGeom>
              <a:avLst/>
              <a:gdLst/>
              <a:ahLst/>
              <a:cxnLst/>
              <a:rect l="l" t="t" r="r" b="b"/>
              <a:pathLst>
                <a:path w="62343" h="51126" extrusionOk="0">
                  <a:moveTo>
                    <a:pt x="6384" y="0"/>
                  </a:moveTo>
                  <a:lnTo>
                    <a:pt x="0" y="7994"/>
                  </a:lnTo>
                  <a:lnTo>
                    <a:pt x="62342" y="51126"/>
                  </a:lnTo>
                  <a:lnTo>
                    <a:pt x="63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35"/>
            <p:cNvSpPr/>
            <p:nvPr/>
          </p:nvSpPr>
          <p:spPr>
            <a:xfrm>
              <a:off x="2156850" y="87675"/>
              <a:ext cx="738625" cy="1237900"/>
            </a:xfrm>
            <a:custGeom>
              <a:avLst/>
              <a:gdLst/>
              <a:ahLst/>
              <a:cxnLst/>
              <a:rect l="l" t="t" r="r" b="b"/>
              <a:pathLst>
                <a:path w="29545" h="49516" extrusionOk="0">
                  <a:moveTo>
                    <a:pt x="9028" y="1"/>
                  </a:moveTo>
                  <a:lnTo>
                    <a:pt x="0" y="4773"/>
                  </a:lnTo>
                  <a:lnTo>
                    <a:pt x="29545" y="49515"/>
                  </a:lnTo>
                  <a:lnTo>
                    <a:pt x="90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35"/>
            <p:cNvSpPr/>
            <p:nvPr/>
          </p:nvSpPr>
          <p:spPr>
            <a:xfrm>
              <a:off x="3308850" y="-130400"/>
              <a:ext cx="263700" cy="1340450"/>
            </a:xfrm>
            <a:custGeom>
              <a:avLst/>
              <a:gdLst/>
              <a:ahLst/>
              <a:cxnLst/>
              <a:rect l="l" t="t" r="r" b="b"/>
              <a:pathLst>
                <a:path w="10548" h="53618" extrusionOk="0">
                  <a:moveTo>
                    <a:pt x="10152" y="0"/>
                  </a:moveTo>
                  <a:lnTo>
                    <a:pt x="0" y="1064"/>
                  </a:lnTo>
                  <a:lnTo>
                    <a:pt x="10547" y="53618"/>
                  </a:lnTo>
                  <a:lnTo>
                    <a:pt x="101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35"/>
            <p:cNvSpPr/>
            <p:nvPr/>
          </p:nvSpPr>
          <p:spPr>
            <a:xfrm>
              <a:off x="2959300" y="64875"/>
              <a:ext cx="336650" cy="900500"/>
            </a:xfrm>
            <a:custGeom>
              <a:avLst/>
              <a:gdLst/>
              <a:ahLst/>
              <a:cxnLst/>
              <a:rect l="l" t="t" r="r" b="b"/>
              <a:pathLst>
                <a:path w="13466" h="36020" extrusionOk="0">
                  <a:moveTo>
                    <a:pt x="9909" y="1"/>
                  </a:moveTo>
                  <a:lnTo>
                    <a:pt x="0" y="2432"/>
                  </a:lnTo>
                  <a:lnTo>
                    <a:pt x="13465" y="36020"/>
                  </a:lnTo>
                  <a:lnTo>
                    <a:pt x="99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35"/>
            <p:cNvSpPr/>
            <p:nvPr/>
          </p:nvSpPr>
          <p:spPr>
            <a:xfrm>
              <a:off x="5814200" y="910650"/>
              <a:ext cx="2364050" cy="1105650"/>
            </a:xfrm>
            <a:custGeom>
              <a:avLst/>
              <a:gdLst/>
              <a:ahLst/>
              <a:cxnLst/>
              <a:rect l="l" t="t" r="r" b="b"/>
              <a:pathLst>
                <a:path w="94562" h="44226" extrusionOk="0">
                  <a:moveTo>
                    <a:pt x="90549" y="0"/>
                  </a:moveTo>
                  <a:lnTo>
                    <a:pt x="1" y="44226"/>
                  </a:lnTo>
                  <a:lnTo>
                    <a:pt x="94562" y="9392"/>
                  </a:lnTo>
                  <a:lnTo>
                    <a:pt x="905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35"/>
            <p:cNvSpPr/>
            <p:nvPr/>
          </p:nvSpPr>
          <p:spPr>
            <a:xfrm>
              <a:off x="6615125" y="1189525"/>
              <a:ext cx="2424850" cy="924050"/>
            </a:xfrm>
            <a:custGeom>
              <a:avLst/>
              <a:gdLst/>
              <a:ahLst/>
              <a:cxnLst/>
              <a:rect l="l" t="t" r="r" b="b"/>
              <a:pathLst>
                <a:path w="96994" h="36962" extrusionOk="0">
                  <a:moveTo>
                    <a:pt x="93741" y="0"/>
                  </a:moveTo>
                  <a:lnTo>
                    <a:pt x="1" y="36961"/>
                  </a:lnTo>
                  <a:lnTo>
                    <a:pt x="96993" y="9666"/>
                  </a:lnTo>
                  <a:lnTo>
                    <a:pt x="937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35"/>
            <p:cNvSpPr/>
            <p:nvPr/>
          </p:nvSpPr>
          <p:spPr>
            <a:xfrm>
              <a:off x="6743550" y="2128750"/>
              <a:ext cx="2517550" cy="331325"/>
            </a:xfrm>
            <a:custGeom>
              <a:avLst/>
              <a:gdLst/>
              <a:ahLst/>
              <a:cxnLst/>
              <a:rect l="l" t="t" r="r" b="b"/>
              <a:pathLst>
                <a:path w="100702" h="13253" extrusionOk="0">
                  <a:moveTo>
                    <a:pt x="99881" y="0"/>
                  </a:moveTo>
                  <a:lnTo>
                    <a:pt x="1" y="13253"/>
                  </a:lnTo>
                  <a:lnTo>
                    <a:pt x="1" y="13253"/>
                  </a:lnTo>
                  <a:lnTo>
                    <a:pt x="100702" y="10152"/>
                  </a:lnTo>
                  <a:lnTo>
                    <a:pt x="9988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35"/>
            <p:cNvSpPr/>
            <p:nvPr/>
          </p:nvSpPr>
          <p:spPr>
            <a:xfrm>
              <a:off x="6290650" y="86150"/>
              <a:ext cx="2270600" cy="1315400"/>
            </a:xfrm>
            <a:custGeom>
              <a:avLst/>
              <a:gdLst/>
              <a:ahLst/>
              <a:cxnLst/>
              <a:rect l="l" t="t" r="r" b="b"/>
              <a:pathLst>
                <a:path w="90824" h="52616" extrusionOk="0">
                  <a:moveTo>
                    <a:pt x="85929" y="1"/>
                  </a:moveTo>
                  <a:lnTo>
                    <a:pt x="1" y="52616"/>
                  </a:lnTo>
                  <a:lnTo>
                    <a:pt x="90823" y="8968"/>
                  </a:lnTo>
                  <a:lnTo>
                    <a:pt x="8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35"/>
            <p:cNvSpPr/>
            <p:nvPr/>
          </p:nvSpPr>
          <p:spPr>
            <a:xfrm>
              <a:off x="5196400" y="4850"/>
              <a:ext cx="1398250" cy="1455225"/>
            </a:xfrm>
            <a:custGeom>
              <a:avLst/>
              <a:gdLst/>
              <a:ahLst/>
              <a:cxnLst/>
              <a:rect l="l" t="t" r="r" b="b"/>
              <a:pathLst>
                <a:path w="55930" h="58209" extrusionOk="0">
                  <a:moveTo>
                    <a:pt x="48543" y="1"/>
                  </a:moveTo>
                  <a:lnTo>
                    <a:pt x="1" y="58208"/>
                  </a:lnTo>
                  <a:lnTo>
                    <a:pt x="55929" y="7052"/>
                  </a:lnTo>
                  <a:lnTo>
                    <a:pt x="4854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35"/>
            <p:cNvSpPr/>
            <p:nvPr/>
          </p:nvSpPr>
          <p:spPr>
            <a:xfrm>
              <a:off x="5920600" y="-45300"/>
              <a:ext cx="1558550" cy="1278150"/>
            </a:xfrm>
            <a:custGeom>
              <a:avLst/>
              <a:gdLst/>
              <a:ahLst/>
              <a:cxnLst/>
              <a:rect l="l" t="t" r="r" b="b"/>
              <a:pathLst>
                <a:path w="62342" h="51126" extrusionOk="0">
                  <a:moveTo>
                    <a:pt x="55989" y="0"/>
                  </a:moveTo>
                  <a:lnTo>
                    <a:pt x="0" y="51126"/>
                  </a:lnTo>
                  <a:lnTo>
                    <a:pt x="62342" y="7994"/>
                  </a:lnTo>
                  <a:lnTo>
                    <a:pt x="5598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35"/>
            <p:cNvSpPr/>
            <p:nvPr/>
          </p:nvSpPr>
          <p:spPr>
            <a:xfrm>
              <a:off x="4939575" y="203175"/>
              <a:ext cx="945325" cy="1112500"/>
            </a:xfrm>
            <a:custGeom>
              <a:avLst/>
              <a:gdLst/>
              <a:ahLst/>
              <a:cxnLst/>
              <a:rect l="l" t="t" r="r" b="b"/>
              <a:pathLst>
                <a:path w="37813" h="44500" extrusionOk="0">
                  <a:moveTo>
                    <a:pt x="29910" y="1"/>
                  </a:moveTo>
                  <a:lnTo>
                    <a:pt x="0" y="44500"/>
                  </a:lnTo>
                  <a:lnTo>
                    <a:pt x="37812" y="6475"/>
                  </a:lnTo>
                  <a:lnTo>
                    <a:pt x="2991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35"/>
            <p:cNvSpPr/>
            <p:nvPr/>
          </p:nvSpPr>
          <p:spPr>
            <a:xfrm>
              <a:off x="4059600" y="-63550"/>
              <a:ext cx="256125" cy="930150"/>
            </a:xfrm>
            <a:custGeom>
              <a:avLst/>
              <a:gdLst/>
              <a:ahLst/>
              <a:cxnLst/>
              <a:rect l="l" t="t" r="r" b="b"/>
              <a:pathLst>
                <a:path w="10245" h="37206" extrusionOk="0">
                  <a:moveTo>
                    <a:pt x="153" y="1"/>
                  </a:moveTo>
                  <a:lnTo>
                    <a:pt x="1" y="37205"/>
                  </a:lnTo>
                  <a:lnTo>
                    <a:pt x="10244" y="1430"/>
                  </a:lnTo>
                  <a:lnTo>
                    <a:pt x="1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35"/>
            <p:cNvSpPr/>
            <p:nvPr/>
          </p:nvSpPr>
          <p:spPr>
            <a:xfrm>
              <a:off x="4649300" y="-65050"/>
              <a:ext cx="458225" cy="876175"/>
            </a:xfrm>
            <a:custGeom>
              <a:avLst/>
              <a:gdLst/>
              <a:ahLst/>
              <a:cxnLst/>
              <a:rect l="l" t="t" r="r" b="b"/>
              <a:pathLst>
                <a:path w="18329" h="35047" extrusionOk="0">
                  <a:moveTo>
                    <a:pt x="8906" y="0"/>
                  </a:moveTo>
                  <a:lnTo>
                    <a:pt x="0" y="35046"/>
                  </a:lnTo>
                  <a:lnTo>
                    <a:pt x="18329" y="3860"/>
                  </a:lnTo>
                  <a:lnTo>
                    <a:pt x="89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35"/>
            <p:cNvSpPr/>
            <p:nvPr/>
          </p:nvSpPr>
          <p:spPr>
            <a:xfrm>
              <a:off x="5382575" y="3774650"/>
              <a:ext cx="2247800" cy="1357950"/>
            </a:xfrm>
            <a:custGeom>
              <a:avLst/>
              <a:gdLst/>
              <a:ahLst/>
              <a:cxnLst/>
              <a:rect l="l" t="t" r="r" b="b"/>
              <a:pathLst>
                <a:path w="89912" h="54318" extrusionOk="0">
                  <a:moveTo>
                    <a:pt x="1" y="1"/>
                  </a:moveTo>
                  <a:lnTo>
                    <a:pt x="84866" y="54318"/>
                  </a:lnTo>
                  <a:lnTo>
                    <a:pt x="89911" y="4547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35"/>
            <p:cNvSpPr/>
            <p:nvPr/>
          </p:nvSpPr>
          <p:spPr>
            <a:xfrm>
              <a:off x="5837750" y="3387875"/>
              <a:ext cx="2471200" cy="738650"/>
            </a:xfrm>
            <a:custGeom>
              <a:avLst/>
              <a:gdLst/>
              <a:ahLst/>
              <a:cxnLst/>
              <a:rect l="l" t="t" r="r" b="b"/>
              <a:pathLst>
                <a:path w="98848" h="29546" extrusionOk="0">
                  <a:moveTo>
                    <a:pt x="1" y="1"/>
                  </a:moveTo>
                  <a:lnTo>
                    <a:pt x="96325" y="29545"/>
                  </a:lnTo>
                  <a:lnTo>
                    <a:pt x="98848" y="1963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35"/>
            <p:cNvSpPr/>
            <p:nvPr/>
          </p:nvSpPr>
          <p:spPr>
            <a:xfrm>
              <a:off x="-1258875" y="2735125"/>
              <a:ext cx="2516800" cy="255350"/>
            </a:xfrm>
            <a:custGeom>
              <a:avLst/>
              <a:gdLst/>
              <a:ahLst/>
              <a:cxnLst/>
              <a:rect l="l" t="t" r="r" b="b"/>
              <a:pathLst>
                <a:path w="100672" h="10214" extrusionOk="0">
                  <a:moveTo>
                    <a:pt x="0" y="1"/>
                  </a:moveTo>
                  <a:lnTo>
                    <a:pt x="92" y="10214"/>
                  </a:lnTo>
                  <a:lnTo>
                    <a:pt x="100671" y="4074"/>
                  </a:lnTo>
                  <a:lnTo>
                    <a:pt x="100671" y="407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35"/>
            <p:cNvSpPr/>
            <p:nvPr/>
          </p:nvSpPr>
          <p:spPr>
            <a:xfrm>
              <a:off x="6162225" y="2814150"/>
              <a:ext cx="2518325" cy="255350"/>
            </a:xfrm>
            <a:custGeom>
              <a:avLst/>
              <a:gdLst/>
              <a:ahLst/>
              <a:cxnLst/>
              <a:rect l="l" t="t" r="r" b="b"/>
              <a:pathLst>
                <a:path w="100733" h="10214" extrusionOk="0">
                  <a:moveTo>
                    <a:pt x="100732" y="1"/>
                  </a:moveTo>
                  <a:lnTo>
                    <a:pt x="1" y="791"/>
                  </a:lnTo>
                  <a:lnTo>
                    <a:pt x="100307" y="10214"/>
                  </a:lnTo>
                  <a:lnTo>
                    <a:pt x="1007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35"/>
            <p:cNvSpPr/>
            <p:nvPr/>
          </p:nvSpPr>
          <p:spPr>
            <a:xfrm>
              <a:off x="5213900" y="4208550"/>
              <a:ext cx="1364025" cy="1487125"/>
            </a:xfrm>
            <a:custGeom>
              <a:avLst/>
              <a:gdLst/>
              <a:ahLst/>
              <a:cxnLst/>
              <a:rect l="l" t="t" r="r" b="b"/>
              <a:pathLst>
                <a:path w="54561" h="59485" extrusionOk="0">
                  <a:moveTo>
                    <a:pt x="0" y="1"/>
                  </a:moveTo>
                  <a:lnTo>
                    <a:pt x="46992" y="59485"/>
                  </a:lnTo>
                  <a:lnTo>
                    <a:pt x="54560" y="52616"/>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35"/>
            <p:cNvSpPr/>
            <p:nvPr/>
          </p:nvSpPr>
          <p:spPr>
            <a:xfrm>
              <a:off x="6262550" y="3859000"/>
              <a:ext cx="1787275" cy="862500"/>
            </a:xfrm>
            <a:custGeom>
              <a:avLst/>
              <a:gdLst/>
              <a:ahLst/>
              <a:cxnLst/>
              <a:rect l="l" t="t" r="r" b="b"/>
              <a:pathLst>
                <a:path w="71491" h="34500" extrusionOk="0">
                  <a:moveTo>
                    <a:pt x="0" y="1"/>
                  </a:moveTo>
                  <a:lnTo>
                    <a:pt x="67479" y="34500"/>
                  </a:lnTo>
                  <a:lnTo>
                    <a:pt x="71491" y="25108"/>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35"/>
            <p:cNvSpPr/>
            <p:nvPr/>
          </p:nvSpPr>
          <p:spPr>
            <a:xfrm>
              <a:off x="5919825" y="4453250"/>
              <a:ext cx="1558575" cy="1277400"/>
            </a:xfrm>
            <a:custGeom>
              <a:avLst/>
              <a:gdLst/>
              <a:ahLst/>
              <a:cxnLst/>
              <a:rect l="l" t="t" r="r" b="b"/>
              <a:pathLst>
                <a:path w="62343" h="51096" extrusionOk="0">
                  <a:moveTo>
                    <a:pt x="1" y="0"/>
                  </a:moveTo>
                  <a:lnTo>
                    <a:pt x="55990" y="51095"/>
                  </a:lnTo>
                  <a:lnTo>
                    <a:pt x="62342" y="43132"/>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35"/>
            <p:cNvSpPr/>
            <p:nvPr/>
          </p:nvSpPr>
          <p:spPr>
            <a:xfrm>
              <a:off x="4700950" y="4359775"/>
              <a:ext cx="738650" cy="1238650"/>
            </a:xfrm>
            <a:custGeom>
              <a:avLst/>
              <a:gdLst/>
              <a:ahLst/>
              <a:cxnLst/>
              <a:rect l="l" t="t" r="r" b="b"/>
              <a:pathLst>
                <a:path w="29546" h="49546" extrusionOk="0">
                  <a:moveTo>
                    <a:pt x="1" y="1"/>
                  </a:moveTo>
                  <a:lnTo>
                    <a:pt x="20548" y="49545"/>
                  </a:lnTo>
                  <a:lnTo>
                    <a:pt x="29546" y="44743"/>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35"/>
            <p:cNvSpPr/>
            <p:nvPr/>
          </p:nvSpPr>
          <p:spPr>
            <a:xfrm>
              <a:off x="4004900" y="4475275"/>
              <a:ext cx="264475" cy="1340475"/>
            </a:xfrm>
            <a:custGeom>
              <a:avLst/>
              <a:gdLst/>
              <a:ahLst/>
              <a:cxnLst/>
              <a:rect l="l" t="t" r="r" b="b"/>
              <a:pathLst>
                <a:path w="10579" h="53619" extrusionOk="0">
                  <a:moveTo>
                    <a:pt x="1" y="1"/>
                  </a:moveTo>
                  <a:lnTo>
                    <a:pt x="396" y="53618"/>
                  </a:lnTo>
                  <a:lnTo>
                    <a:pt x="10578" y="5258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35"/>
            <p:cNvSpPr/>
            <p:nvPr/>
          </p:nvSpPr>
          <p:spPr>
            <a:xfrm>
              <a:off x="4300500" y="4720725"/>
              <a:ext cx="337425" cy="899725"/>
            </a:xfrm>
            <a:custGeom>
              <a:avLst/>
              <a:gdLst/>
              <a:ahLst/>
              <a:cxnLst/>
              <a:rect l="l" t="t" r="r" b="b"/>
              <a:pathLst>
                <a:path w="13497" h="35989" extrusionOk="0">
                  <a:moveTo>
                    <a:pt x="0" y="0"/>
                  </a:moveTo>
                  <a:lnTo>
                    <a:pt x="3557" y="35989"/>
                  </a:lnTo>
                  <a:lnTo>
                    <a:pt x="13496" y="33557"/>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35"/>
            <p:cNvSpPr/>
            <p:nvPr/>
          </p:nvSpPr>
          <p:spPr>
            <a:xfrm>
              <a:off x="-581800" y="3669800"/>
              <a:ext cx="2364050" cy="1105650"/>
            </a:xfrm>
            <a:custGeom>
              <a:avLst/>
              <a:gdLst/>
              <a:ahLst/>
              <a:cxnLst/>
              <a:rect l="l" t="t" r="r" b="b"/>
              <a:pathLst>
                <a:path w="94562" h="44226" extrusionOk="0">
                  <a:moveTo>
                    <a:pt x="94561" y="0"/>
                  </a:moveTo>
                  <a:lnTo>
                    <a:pt x="0" y="34834"/>
                  </a:lnTo>
                  <a:lnTo>
                    <a:pt x="0" y="34834"/>
                  </a:lnTo>
                  <a:lnTo>
                    <a:pt x="4012" y="44226"/>
                  </a:lnTo>
                  <a:lnTo>
                    <a:pt x="4012" y="44226"/>
                  </a:lnTo>
                  <a:lnTo>
                    <a:pt x="9456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35"/>
            <p:cNvSpPr/>
            <p:nvPr/>
          </p:nvSpPr>
          <p:spPr>
            <a:xfrm>
              <a:off x="-1443525" y="3572525"/>
              <a:ext cx="2424825" cy="924050"/>
            </a:xfrm>
            <a:custGeom>
              <a:avLst/>
              <a:gdLst/>
              <a:ahLst/>
              <a:cxnLst/>
              <a:rect l="l" t="t" r="r" b="b"/>
              <a:pathLst>
                <a:path w="96993" h="36962" extrusionOk="0">
                  <a:moveTo>
                    <a:pt x="96993" y="1"/>
                  </a:moveTo>
                  <a:lnTo>
                    <a:pt x="0" y="27266"/>
                  </a:lnTo>
                  <a:lnTo>
                    <a:pt x="3253" y="36962"/>
                  </a:lnTo>
                  <a:lnTo>
                    <a:pt x="9699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35"/>
            <p:cNvSpPr/>
            <p:nvPr/>
          </p:nvSpPr>
          <p:spPr>
            <a:xfrm>
              <a:off x="-964800" y="4283800"/>
              <a:ext cx="2270575" cy="1315375"/>
            </a:xfrm>
            <a:custGeom>
              <a:avLst/>
              <a:gdLst/>
              <a:ahLst/>
              <a:cxnLst/>
              <a:rect l="l" t="t" r="r" b="b"/>
              <a:pathLst>
                <a:path w="90823" h="52615" extrusionOk="0">
                  <a:moveTo>
                    <a:pt x="90823" y="0"/>
                  </a:moveTo>
                  <a:lnTo>
                    <a:pt x="1" y="43648"/>
                  </a:lnTo>
                  <a:lnTo>
                    <a:pt x="4894" y="52615"/>
                  </a:lnTo>
                  <a:lnTo>
                    <a:pt x="4894" y="52615"/>
                  </a:lnTo>
                  <a:lnTo>
                    <a:pt x="908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35"/>
            <p:cNvSpPr/>
            <p:nvPr/>
          </p:nvSpPr>
          <p:spPr>
            <a:xfrm>
              <a:off x="1001800" y="4225275"/>
              <a:ext cx="1398225" cy="1455975"/>
            </a:xfrm>
            <a:custGeom>
              <a:avLst/>
              <a:gdLst/>
              <a:ahLst/>
              <a:cxnLst/>
              <a:rect l="l" t="t" r="r" b="b"/>
              <a:pathLst>
                <a:path w="55929" h="58239" extrusionOk="0">
                  <a:moveTo>
                    <a:pt x="55929" y="1"/>
                  </a:moveTo>
                  <a:lnTo>
                    <a:pt x="1" y="51187"/>
                  </a:lnTo>
                  <a:lnTo>
                    <a:pt x="7387" y="58238"/>
                  </a:lnTo>
                  <a:lnTo>
                    <a:pt x="559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35"/>
            <p:cNvSpPr/>
            <p:nvPr/>
          </p:nvSpPr>
          <p:spPr>
            <a:xfrm>
              <a:off x="117300" y="4453250"/>
              <a:ext cx="1558550" cy="1277400"/>
            </a:xfrm>
            <a:custGeom>
              <a:avLst/>
              <a:gdLst/>
              <a:ahLst/>
              <a:cxnLst/>
              <a:rect l="l" t="t" r="r" b="b"/>
              <a:pathLst>
                <a:path w="62342" h="51096" extrusionOk="0">
                  <a:moveTo>
                    <a:pt x="62342" y="0"/>
                  </a:moveTo>
                  <a:lnTo>
                    <a:pt x="0" y="43132"/>
                  </a:lnTo>
                  <a:lnTo>
                    <a:pt x="6383" y="51095"/>
                  </a:lnTo>
                  <a:lnTo>
                    <a:pt x="623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35"/>
            <p:cNvSpPr/>
            <p:nvPr/>
          </p:nvSpPr>
          <p:spPr>
            <a:xfrm>
              <a:off x="1711550" y="4370425"/>
              <a:ext cx="945325" cy="1112500"/>
            </a:xfrm>
            <a:custGeom>
              <a:avLst/>
              <a:gdLst/>
              <a:ahLst/>
              <a:cxnLst/>
              <a:rect l="l" t="t" r="r" b="b"/>
              <a:pathLst>
                <a:path w="37813" h="44500" extrusionOk="0">
                  <a:moveTo>
                    <a:pt x="37813" y="0"/>
                  </a:moveTo>
                  <a:lnTo>
                    <a:pt x="0" y="37995"/>
                  </a:lnTo>
                  <a:lnTo>
                    <a:pt x="7903" y="44499"/>
                  </a:lnTo>
                  <a:lnTo>
                    <a:pt x="3781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35"/>
            <p:cNvSpPr/>
            <p:nvPr/>
          </p:nvSpPr>
          <p:spPr>
            <a:xfrm>
              <a:off x="3280725" y="4819500"/>
              <a:ext cx="256100" cy="930150"/>
            </a:xfrm>
            <a:custGeom>
              <a:avLst/>
              <a:gdLst/>
              <a:ahLst/>
              <a:cxnLst/>
              <a:rect l="l" t="t" r="r" b="b"/>
              <a:pathLst>
                <a:path w="10244" h="37206" extrusionOk="0">
                  <a:moveTo>
                    <a:pt x="10244" y="1"/>
                  </a:moveTo>
                  <a:lnTo>
                    <a:pt x="0" y="35746"/>
                  </a:lnTo>
                  <a:lnTo>
                    <a:pt x="10092" y="37205"/>
                  </a:lnTo>
                  <a:lnTo>
                    <a:pt x="102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35"/>
            <p:cNvSpPr/>
            <p:nvPr/>
          </p:nvSpPr>
          <p:spPr>
            <a:xfrm>
              <a:off x="2488925" y="4874975"/>
              <a:ext cx="458225" cy="876175"/>
            </a:xfrm>
            <a:custGeom>
              <a:avLst/>
              <a:gdLst/>
              <a:ahLst/>
              <a:cxnLst/>
              <a:rect l="l" t="t" r="r" b="b"/>
              <a:pathLst>
                <a:path w="18329" h="35047" extrusionOk="0">
                  <a:moveTo>
                    <a:pt x="18329" y="1"/>
                  </a:moveTo>
                  <a:lnTo>
                    <a:pt x="0" y="31156"/>
                  </a:lnTo>
                  <a:lnTo>
                    <a:pt x="9453" y="35047"/>
                  </a:lnTo>
                  <a:lnTo>
                    <a:pt x="183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7" name="Google Shape;3577;p35"/>
          <p:cNvGrpSpPr/>
          <p:nvPr/>
        </p:nvGrpSpPr>
        <p:grpSpPr>
          <a:xfrm>
            <a:off x="618600" y="376007"/>
            <a:ext cx="7906800" cy="4390500"/>
            <a:chOff x="618600" y="376007"/>
            <a:chExt cx="7906800" cy="4390500"/>
          </a:xfrm>
        </p:grpSpPr>
        <p:sp>
          <p:nvSpPr>
            <p:cNvPr id="3578" name="Google Shape;3578;p35"/>
            <p:cNvSpPr/>
            <p:nvPr/>
          </p:nvSpPr>
          <p:spPr>
            <a:xfrm>
              <a:off x="618600" y="376007"/>
              <a:ext cx="7906800" cy="4390500"/>
            </a:xfrm>
            <a:prstGeom prst="rect">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35"/>
            <p:cNvSpPr/>
            <p:nvPr/>
          </p:nvSpPr>
          <p:spPr>
            <a:xfrm>
              <a:off x="4293675" y="390500"/>
              <a:ext cx="557657" cy="4363557"/>
            </a:xfrm>
            <a:custGeom>
              <a:avLst/>
              <a:gdLst/>
              <a:ahLst/>
              <a:cxnLst/>
              <a:rect l="l" t="t" r="r" b="b"/>
              <a:pathLst>
                <a:path w="20427" h="160824" extrusionOk="0">
                  <a:moveTo>
                    <a:pt x="0" y="1"/>
                  </a:moveTo>
                  <a:lnTo>
                    <a:pt x="0" y="160824"/>
                  </a:lnTo>
                  <a:lnTo>
                    <a:pt x="20426" y="160824"/>
                  </a:lnTo>
                  <a:lnTo>
                    <a:pt x="204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35"/>
            <p:cNvSpPr/>
            <p:nvPr/>
          </p:nvSpPr>
          <p:spPr>
            <a:xfrm>
              <a:off x="4650930" y="668972"/>
              <a:ext cx="3730860" cy="3954842"/>
            </a:xfrm>
            <a:custGeom>
              <a:avLst/>
              <a:gdLst/>
              <a:ahLst/>
              <a:cxnLst/>
              <a:rect l="l" t="t" r="r" b="b"/>
              <a:pathLst>
                <a:path w="111979" h="144866" extrusionOk="0">
                  <a:moveTo>
                    <a:pt x="0" y="0"/>
                  </a:moveTo>
                  <a:lnTo>
                    <a:pt x="0"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35"/>
            <p:cNvSpPr/>
            <p:nvPr/>
          </p:nvSpPr>
          <p:spPr>
            <a:xfrm>
              <a:off x="764700" y="668972"/>
              <a:ext cx="3729181" cy="3954842"/>
            </a:xfrm>
            <a:custGeom>
              <a:avLst/>
              <a:gdLst/>
              <a:ahLst/>
              <a:cxnLst/>
              <a:rect l="l" t="t" r="r" b="b"/>
              <a:pathLst>
                <a:path w="111979" h="144866" extrusionOk="0">
                  <a:moveTo>
                    <a:pt x="1" y="0"/>
                  </a:moveTo>
                  <a:lnTo>
                    <a:pt x="1" y="144866"/>
                  </a:lnTo>
                  <a:lnTo>
                    <a:pt x="111978" y="144866"/>
                  </a:lnTo>
                  <a:lnTo>
                    <a:pt x="11197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35"/>
            <p:cNvSpPr/>
            <p:nvPr/>
          </p:nvSpPr>
          <p:spPr>
            <a:xfrm>
              <a:off x="853780" y="561107"/>
              <a:ext cx="3640096" cy="3998822"/>
            </a:xfrm>
            <a:custGeom>
              <a:avLst/>
              <a:gdLst/>
              <a:ahLst/>
              <a:cxnLst/>
              <a:rect l="l" t="t" r="r" b="b"/>
              <a:pathLst>
                <a:path w="109304" h="146477" extrusionOk="0">
                  <a:moveTo>
                    <a:pt x="1" y="0"/>
                  </a:moveTo>
                  <a:lnTo>
                    <a:pt x="1"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35"/>
            <p:cNvSpPr/>
            <p:nvPr/>
          </p:nvSpPr>
          <p:spPr>
            <a:xfrm>
              <a:off x="4648025" y="561107"/>
              <a:ext cx="3639243" cy="3998822"/>
            </a:xfrm>
            <a:custGeom>
              <a:avLst/>
              <a:gdLst/>
              <a:ahLst/>
              <a:cxnLst/>
              <a:rect l="l" t="t" r="r" b="b"/>
              <a:pathLst>
                <a:path w="109303" h="146477" extrusionOk="0">
                  <a:moveTo>
                    <a:pt x="0" y="0"/>
                  </a:moveTo>
                  <a:lnTo>
                    <a:pt x="0" y="146476"/>
                  </a:lnTo>
                  <a:lnTo>
                    <a:pt x="109303" y="146476"/>
                  </a:lnTo>
                  <a:lnTo>
                    <a:pt x="109303" y="0"/>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35"/>
            <p:cNvSpPr/>
            <p:nvPr/>
          </p:nvSpPr>
          <p:spPr>
            <a:xfrm>
              <a:off x="4327695" y="1097152"/>
              <a:ext cx="107071" cy="122004"/>
            </a:xfrm>
            <a:custGeom>
              <a:avLst/>
              <a:gdLst/>
              <a:ahLst/>
              <a:cxnLst/>
              <a:rect l="l" t="t" r="r" b="b"/>
              <a:pathLst>
                <a:path w="3922" h="4469" extrusionOk="0">
                  <a:moveTo>
                    <a:pt x="1155" y="1"/>
                  </a:moveTo>
                  <a:cubicBezTo>
                    <a:pt x="517" y="1"/>
                    <a:pt x="0" y="548"/>
                    <a:pt x="0" y="118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35"/>
            <p:cNvSpPr/>
            <p:nvPr/>
          </p:nvSpPr>
          <p:spPr>
            <a:xfrm>
              <a:off x="4709412" y="1097152"/>
              <a:ext cx="107071" cy="122004"/>
            </a:xfrm>
            <a:custGeom>
              <a:avLst/>
              <a:gdLst/>
              <a:ahLst/>
              <a:cxnLst/>
              <a:rect l="l" t="t" r="r" b="b"/>
              <a:pathLst>
                <a:path w="3922" h="4469" extrusionOk="0">
                  <a:moveTo>
                    <a:pt x="1186" y="1"/>
                  </a:moveTo>
                  <a:cubicBezTo>
                    <a:pt x="517" y="1"/>
                    <a:pt x="0" y="548"/>
                    <a:pt x="31" y="1186"/>
                  </a:cubicBezTo>
                  <a:lnTo>
                    <a:pt x="31" y="3314"/>
                  </a:lnTo>
                  <a:cubicBezTo>
                    <a:pt x="31" y="3952"/>
                    <a:pt x="547" y="4469"/>
                    <a:pt x="1186" y="4469"/>
                  </a:cubicBezTo>
                  <a:lnTo>
                    <a:pt x="2766" y="4469"/>
                  </a:lnTo>
                  <a:cubicBezTo>
                    <a:pt x="3405" y="4469"/>
                    <a:pt x="3921" y="3952"/>
                    <a:pt x="3921" y="3314"/>
                  </a:cubicBezTo>
                  <a:lnTo>
                    <a:pt x="3921" y="1156"/>
                  </a:lnTo>
                  <a:cubicBezTo>
                    <a:pt x="3921" y="517"/>
                    <a:pt x="3405" y="1"/>
                    <a:pt x="27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35"/>
            <p:cNvSpPr/>
            <p:nvPr/>
          </p:nvSpPr>
          <p:spPr>
            <a:xfrm>
              <a:off x="4346778" y="1132015"/>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41"/>
                  </a:lnTo>
                  <a:lnTo>
                    <a:pt x="791" y="2401"/>
                  </a:lnTo>
                  <a:cubicBezTo>
                    <a:pt x="821" y="2401"/>
                    <a:pt x="882" y="2432"/>
                    <a:pt x="912" y="2432"/>
                  </a:cubicBezTo>
                  <a:lnTo>
                    <a:pt x="1003" y="2462"/>
                  </a:lnTo>
                  <a:cubicBezTo>
                    <a:pt x="1064" y="2462"/>
                    <a:pt x="1155" y="2493"/>
                    <a:pt x="1216" y="2493"/>
                  </a:cubicBezTo>
                  <a:lnTo>
                    <a:pt x="15289" y="2493"/>
                  </a:lnTo>
                  <a:cubicBezTo>
                    <a:pt x="15958" y="2493"/>
                    <a:pt x="16536" y="1915"/>
                    <a:pt x="16536" y="1246"/>
                  </a:cubicBezTo>
                  <a:lnTo>
                    <a:pt x="16536" y="1216"/>
                  </a:lnTo>
                  <a:cubicBezTo>
                    <a:pt x="16536" y="1125"/>
                    <a:pt x="16536" y="1034"/>
                    <a:pt x="16505" y="973"/>
                  </a:cubicBezTo>
                  <a:cubicBezTo>
                    <a:pt x="16505" y="942"/>
                    <a:pt x="16505" y="942"/>
                    <a:pt x="16505" y="912"/>
                  </a:cubicBezTo>
                  <a:cubicBezTo>
                    <a:pt x="16475" y="851"/>
                    <a:pt x="16475" y="790"/>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35"/>
            <p:cNvSpPr/>
            <p:nvPr/>
          </p:nvSpPr>
          <p:spPr>
            <a:xfrm>
              <a:off x="4336813" y="1122050"/>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35"/>
            <p:cNvSpPr/>
            <p:nvPr/>
          </p:nvSpPr>
          <p:spPr>
            <a:xfrm>
              <a:off x="4365042" y="1144464"/>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35"/>
            <p:cNvSpPr/>
            <p:nvPr/>
          </p:nvSpPr>
          <p:spPr>
            <a:xfrm>
              <a:off x="4327695" y="1413321"/>
              <a:ext cx="107071" cy="122004"/>
            </a:xfrm>
            <a:custGeom>
              <a:avLst/>
              <a:gdLst/>
              <a:ahLst/>
              <a:cxnLst/>
              <a:rect l="l" t="t" r="r" b="b"/>
              <a:pathLst>
                <a:path w="3922" h="4469" extrusionOk="0">
                  <a:moveTo>
                    <a:pt x="1155" y="0"/>
                  </a:moveTo>
                  <a:cubicBezTo>
                    <a:pt x="517" y="0"/>
                    <a:pt x="0" y="517"/>
                    <a:pt x="0" y="1186"/>
                  </a:cubicBezTo>
                  <a:lnTo>
                    <a:pt x="0" y="3313"/>
                  </a:lnTo>
                  <a:cubicBezTo>
                    <a:pt x="0" y="3952"/>
                    <a:pt x="517" y="4468"/>
                    <a:pt x="1155" y="4468"/>
                  </a:cubicBezTo>
                  <a:lnTo>
                    <a:pt x="2736" y="4468"/>
                  </a:lnTo>
                  <a:cubicBezTo>
                    <a:pt x="3374" y="4468"/>
                    <a:pt x="3921" y="3952"/>
                    <a:pt x="3921" y="3313"/>
                  </a:cubicBezTo>
                  <a:lnTo>
                    <a:pt x="3921" y="1186"/>
                  </a:lnTo>
                  <a:cubicBezTo>
                    <a:pt x="3921" y="54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35"/>
            <p:cNvSpPr/>
            <p:nvPr/>
          </p:nvSpPr>
          <p:spPr>
            <a:xfrm>
              <a:off x="4710231" y="1413321"/>
              <a:ext cx="106252" cy="122004"/>
            </a:xfrm>
            <a:custGeom>
              <a:avLst/>
              <a:gdLst/>
              <a:ahLst/>
              <a:cxnLst/>
              <a:rect l="l" t="t" r="r" b="b"/>
              <a:pathLst>
                <a:path w="3892" h="4469" extrusionOk="0">
                  <a:moveTo>
                    <a:pt x="1156" y="0"/>
                  </a:moveTo>
                  <a:cubicBezTo>
                    <a:pt x="517" y="0"/>
                    <a:pt x="1" y="517"/>
                    <a:pt x="1" y="1186"/>
                  </a:cubicBezTo>
                  <a:lnTo>
                    <a:pt x="1" y="3313"/>
                  </a:lnTo>
                  <a:cubicBezTo>
                    <a:pt x="1" y="3952"/>
                    <a:pt x="517" y="4468"/>
                    <a:pt x="1156" y="4468"/>
                  </a:cubicBezTo>
                  <a:lnTo>
                    <a:pt x="2736" y="4468"/>
                  </a:lnTo>
                  <a:cubicBezTo>
                    <a:pt x="3375" y="4468"/>
                    <a:pt x="3891" y="3952"/>
                    <a:pt x="3891" y="3313"/>
                  </a:cubicBezTo>
                  <a:lnTo>
                    <a:pt x="3891" y="1186"/>
                  </a:lnTo>
                  <a:cubicBezTo>
                    <a:pt x="3891" y="54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35"/>
            <p:cNvSpPr/>
            <p:nvPr/>
          </p:nvSpPr>
          <p:spPr>
            <a:xfrm>
              <a:off x="4346778" y="1448156"/>
              <a:ext cx="451433" cy="68086"/>
            </a:xfrm>
            <a:custGeom>
              <a:avLst/>
              <a:gdLst/>
              <a:ahLst/>
              <a:cxnLst/>
              <a:rect l="l" t="t" r="r" b="b"/>
              <a:pathLst>
                <a:path w="16536" h="2494" extrusionOk="0">
                  <a:moveTo>
                    <a:pt x="1247" y="1"/>
                  </a:moveTo>
                  <a:cubicBezTo>
                    <a:pt x="548" y="1"/>
                    <a:pt x="0" y="548"/>
                    <a:pt x="0" y="1247"/>
                  </a:cubicBezTo>
                  <a:cubicBezTo>
                    <a:pt x="0" y="1551"/>
                    <a:pt x="92" y="1855"/>
                    <a:pt x="304" y="2068"/>
                  </a:cubicBezTo>
                  <a:cubicBezTo>
                    <a:pt x="304" y="2068"/>
                    <a:pt x="304" y="2098"/>
                    <a:pt x="304" y="2098"/>
                  </a:cubicBezTo>
                  <a:cubicBezTo>
                    <a:pt x="335" y="2129"/>
                    <a:pt x="365" y="2159"/>
                    <a:pt x="426" y="2189"/>
                  </a:cubicBezTo>
                  <a:lnTo>
                    <a:pt x="487" y="2250"/>
                  </a:lnTo>
                  <a:lnTo>
                    <a:pt x="578" y="2311"/>
                  </a:lnTo>
                  <a:lnTo>
                    <a:pt x="669" y="2372"/>
                  </a:lnTo>
                  <a:lnTo>
                    <a:pt x="791" y="2402"/>
                  </a:lnTo>
                  <a:lnTo>
                    <a:pt x="912" y="2463"/>
                  </a:lnTo>
                  <a:lnTo>
                    <a:pt x="1003" y="2463"/>
                  </a:lnTo>
                  <a:cubicBezTo>
                    <a:pt x="1064" y="2493"/>
                    <a:pt x="1155" y="2493"/>
                    <a:pt x="1216" y="2493"/>
                  </a:cubicBezTo>
                  <a:lnTo>
                    <a:pt x="15289" y="2493"/>
                  </a:lnTo>
                  <a:cubicBezTo>
                    <a:pt x="15989" y="2493"/>
                    <a:pt x="16536" y="1946"/>
                    <a:pt x="16536" y="1247"/>
                  </a:cubicBezTo>
                  <a:lnTo>
                    <a:pt x="16536" y="1217"/>
                  </a:lnTo>
                  <a:cubicBezTo>
                    <a:pt x="16536" y="1126"/>
                    <a:pt x="16536" y="1065"/>
                    <a:pt x="16505" y="974"/>
                  </a:cubicBezTo>
                  <a:cubicBezTo>
                    <a:pt x="16505" y="943"/>
                    <a:pt x="16505" y="943"/>
                    <a:pt x="16505" y="943"/>
                  </a:cubicBezTo>
                  <a:cubicBezTo>
                    <a:pt x="16475" y="852"/>
                    <a:pt x="16475" y="791"/>
                    <a:pt x="16445" y="730"/>
                  </a:cubicBezTo>
                  <a:lnTo>
                    <a:pt x="16445" y="700"/>
                  </a:lnTo>
                  <a:cubicBezTo>
                    <a:pt x="16353" y="548"/>
                    <a:pt x="16262" y="426"/>
                    <a:pt x="16141" y="335"/>
                  </a:cubicBezTo>
                  <a:cubicBezTo>
                    <a:pt x="15928" y="123"/>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35"/>
            <p:cNvSpPr/>
            <p:nvPr/>
          </p:nvSpPr>
          <p:spPr>
            <a:xfrm>
              <a:off x="4336813" y="1438219"/>
              <a:ext cx="470543" cy="68905"/>
            </a:xfrm>
            <a:custGeom>
              <a:avLst/>
              <a:gdLst/>
              <a:ahLst/>
              <a:cxnLst/>
              <a:rect l="l" t="t" r="r" b="b"/>
              <a:pathLst>
                <a:path w="17236" h="2524" extrusionOk="0">
                  <a:moveTo>
                    <a:pt x="15654" y="2523"/>
                  </a:moveTo>
                  <a:lnTo>
                    <a:pt x="1581" y="2523"/>
                  </a:lnTo>
                  <a:cubicBezTo>
                    <a:pt x="1" y="2432"/>
                    <a:pt x="1" y="91"/>
                    <a:pt x="1581" y="0"/>
                  </a:cubicBezTo>
                  <a:lnTo>
                    <a:pt x="15654" y="0"/>
                  </a:lnTo>
                  <a:cubicBezTo>
                    <a:pt x="17235" y="91"/>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35"/>
            <p:cNvSpPr/>
            <p:nvPr/>
          </p:nvSpPr>
          <p:spPr>
            <a:xfrm>
              <a:off x="4365042" y="1461452"/>
              <a:ext cx="404122" cy="26563"/>
            </a:xfrm>
            <a:custGeom>
              <a:avLst/>
              <a:gdLst/>
              <a:ahLst/>
              <a:cxnLst/>
              <a:rect l="l" t="t" r="r" b="b"/>
              <a:pathLst>
                <a:path w="14803" h="973" extrusionOk="0">
                  <a:moveTo>
                    <a:pt x="14803" y="487"/>
                  </a:moveTo>
                  <a:cubicBezTo>
                    <a:pt x="14803" y="730"/>
                    <a:pt x="11490" y="973"/>
                    <a:pt x="7417" y="973"/>
                  </a:cubicBezTo>
                  <a:cubicBezTo>
                    <a:pt x="3313" y="973"/>
                    <a:pt x="0" y="73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35"/>
            <p:cNvSpPr/>
            <p:nvPr/>
          </p:nvSpPr>
          <p:spPr>
            <a:xfrm>
              <a:off x="4327695" y="2353499"/>
              <a:ext cx="107071" cy="122004"/>
            </a:xfrm>
            <a:custGeom>
              <a:avLst/>
              <a:gdLst/>
              <a:ahLst/>
              <a:cxnLst/>
              <a:rect l="l" t="t" r="r" b="b"/>
              <a:pathLst>
                <a:path w="3922" h="4469" extrusionOk="0">
                  <a:moveTo>
                    <a:pt x="1155" y="1"/>
                  </a:moveTo>
                  <a:cubicBezTo>
                    <a:pt x="517" y="1"/>
                    <a:pt x="0" y="517"/>
                    <a:pt x="0" y="1156"/>
                  </a:cubicBezTo>
                  <a:lnTo>
                    <a:pt x="0" y="3314"/>
                  </a:lnTo>
                  <a:cubicBezTo>
                    <a:pt x="0" y="3952"/>
                    <a:pt x="517" y="4469"/>
                    <a:pt x="1155" y="4469"/>
                  </a:cubicBezTo>
                  <a:lnTo>
                    <a:pt x="2736" y="4469"/>
                  </a:lnTo>
                  <a:cubicBezTo>
                    <a:pt x="3374" y="4469"/>
                    <a:pt x="3921" y="3952"/>
                    <a:pt x="3921" y="3314"/>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35"/>
            <p:cNvSpPr/>
            <p:nvPr/>
          </p:nvSpPr>
          <p:spPr>
            <a:xfrm>
              <a:off x="4710231" y="2353499"/>
              <a:ext cx="106252" cy="122004"/>
            </a:xfrm>
            <a:custGeom>
              <a:avLst/>
              <a:gdLst/>
              <a:ahLst/>
              <a:cxnLst/>
              <a:rect l="l" t="t" r="r" b="b"/>
              <a:pathLst>
                <a:path w="3892" h="4469" extrusionOk="0">
                  <a:moveTo>
                    <a:pt x="1156" y="1"/>
                  </a:moveTo>
                  <a:cubicBezTo>
                    <a:pt x="517" y="1"/>
                    <a:pt x="1" y="517"/>
                    <a:pt x="1" y="1156"/>
                  </a:cubicBezTo>
                  <a:lnTo>
                    <a:pt x="1" y="3283"/>
                  </a:lnTo>
                  <a:cubicBezTo>
                    <a:pt x="1" y="3952"/>
                    <a:pt x="517" y="4469"/>
                    <a:pt x="1156" y="4469"/>
                  </a:cubicBezTo>
                  <a:lnTo>
                    <a:pt x="2736" y="4469"/>
                  </a:lnTo>
                  <a:cubicBezTo>
                    <a:pt x="3375" y="4469"/>
                    <a:pt x="3891" y="3952"/>
                    <a:pt x="3891" y="3314"/>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35"/>
            <p:cNvSpPr/>
            <p:nvPr/>
          </p:nvSpPr>
          <p:spPr>
            <a:xfrm>
              <a:off x="4346778" y="2388362"/>
              <a:ext cx="451433" cy="67240"/>
            </a:xfrm>
            <a:custGeom>
              <a:avLst/>
              <a:gdLst/>
              <a:ahLst/>
              <a:cxnLst/>
              <a:rect l="l" t="t" r="r" b="b"/>
              <a:pathLst>
                <a:path w="16536" h="2463" extrusionOk="0">
                  <a:moveTo>
                    <a:pt x="1247" y="0"/>
                  </a:moveTo>
                  <a:cubicBezTo>
                    <a:pt x="548" y="0"/>
                    <a:pt x="0" y="547"/>
                    <a:pt x="0" y="1246"/>
                  </a:cubicBezTo>
                  <a:cubicBezTo>
                    <a:pt x="0" y="1550"/>
                    <a:pt x="92" y="1854"/>
                    <a:pt x="304" y="2067"/>
                  </a:cubicBezTo>
                  <a:cubicBezTo>
                    <a:pt x="335" y="2097"/>
                    <a:pt x="396" y="2128"/>
                    <a:pt x="426" y="2189"/>
                  </a:cubicBezTo>
                  <a:lnTo>
                    <a:pt x="487" y="2219"/>
                  </a:lnTo>
                  <a:lnTo>
                    <a:pt x="578" y="2280"/>
                  </a:lnTo>
                  <a:lnTo>
                    <a:pt x="669" y="2341"/>
                  </a:lnTo>
                  <a:lnTo>
                    <a:pt x="791" y="2401"/>
                  </a:lnTo>
                  <a:lnTo>
                    <a:pt x="912" y="2432"/>
                  </a:lnTo>
                  <a:lnTo>
                    <a:pt x="1003" y="2462"/>
                  </a:lnTo>
                  <a:lnTo>
                    <a:pt x="15289" y="2462"/>
                  </a:lnTo>
                  <a:cubicBezTo>
                    <a:pt x="15989" y="2462"/>
                    <a:pt x="16536" y="1915"/>
                    <a:pt x="16536" y="1216"/>
                  </a:cubicBezTo>
                  <a:cubicBezTo>
                    <a:pt x="16536" y="1125"/>
                    <a:pt x="16536" y="1034"/>
                    <a:pt x="16505" y="942"/>
                  </a:cubicBezTo>
                  <a:cubicBezTo>
                    <a:pt x="16505" y="942"/>
                    <a:pt x="16505" y="912"/>
                    <a:pt x="16505" y="912"/>
                  </a:cubicBezTo>
                  <a:cubicBezTo>
                    <a:pt x="16475" y="851"/>
                    <a:pt x="16475" y="760"/>
                    <a:pt x="16445" y="699"/>
                  </a:cubicBezTo>
                  <a:cubicBezTo>
                    <a:pt x="16353" y="547"/>
                    <a:pt x="16262" y="426"/>
                    <a:pt x="16141" y="334"/>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35"/>
            <p:cNvSpPr/>
            <p:nvPr/>
          </p:nvSpPr>
          <p:spPr>
            <a:xfrm>
              <a:off x="4336813" y="2378397"/>
              <a:ext cx="470543" cy="68905"/>
            </a:xfrm>
            <a:custGeom>
              <a:avLst/>
              <a:gdLst/>
              <a:ahLst/>
              <a:cxnLst/>
              <a:rect l="l" t="t" r="r" b="b"/>
              <a:pathLst>
                <a:path w="17236" h="2524" extrusionOk="0">
                  <a:moveTo>
                    <a:pt x="15654" y="2523"/>
                  </a:moveTo>
                  <a:lnTo>
                    <a:pt x="1581" y="2523"/>
                  </a:lnTo>
                  <a:cubicBezTo>
                    <a:pt x="1" y="2432"/>
                    <a:pt x="1" y="92"/>
                    <a:pt x="1581" y="0"/>
                  </a:cubicBezTo>
                  <a:lnTo>
                    <a:pt x="15654" y="0"/>
                  </a:lnTo>
                  <a:cubicBezTo>
                    <a:pt x="17235" y="92"/>
                    <a:pt x="17235" y="2432"/>
                    <a:pt x="15654" y="25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35"/>
            <p:cNvSpPr/>
            <p:nvPr/>
          </p:nvSpPr>
          <p:spPr>
            <a:xfrm>
              <a:off x="4365042" y="2400811"/>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35"/>
            <p:cNvSpPr/>
            <p:nvPr/>
          </p:nvSpPr>
          <p:spPr>
            <a:xfrm>
              <a:off x="4327695" y="2669667"/>
              <a:ext cx="107071" cy="122004"/>
            </a:xfrm>
            <a:custGeom>
              <a:avLst/>
              <a:gdLst/>
              <a:ahLst/>
              <a:cxnLst/>
              <a:rect l="l" t="t" r="r" b="b"/>
              <a:pathLst>
                <a:path w="3922" h="4469" extrusionOk="0">
                  <a:moveTo>
                    <a:pt x="1155" y="0"/>
                  </a:moveTo>
                  <a:cubicBezTo>
                    <a:pt x="517" y="0"/>
                    <a:pt x="0" y="517"/>
                    <a:pt x="0" y="1155"/>
                  </a:cubicBezTo>
                  <a:lnTo>
                    <a:pt x="0" y="3313"/>
                  </a:lnTo>
                  <a:cubicBezTo>
                    <a:pt x="0" y="3952"/>
                    <a:pt x="517" y="4468"/>
                    <a:pt x="1155" y="4468"/>
                  </a:cubicBezTo>
                  <a:lnTo>
                    <a:pt x="2736" y="4468"/>
                  </a:lnTo>
                  <a:cubicBezTo>
                    <a:pt x="3374" y="4468"/>
                    <a:pt x="3921" y="3952"/>
                    <a:pt x="3921" y="3313"/>
                  </a:cubicBezTo>
                  <a:lnTo>
                    <a:pt x="3921" y="1155"/>
                  </a:lnTo>
                  <a:cubicBezTo>
                    <a:pt x="3921" y="517"/>
                    <a:pt x="3374"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35"/>
            <p:cNvSpPr/>
            <p:nvPr/>
          </p:nvSpPr>
          <p:spPr>
            <a:xfrm>
              <a:off x="4710231" y="2669667"/>
              <a:ext cx="106252" cy="122004"/>
            </a:xfrm>
            <a:custGeom>
              <a:avLst/>
              <a:gdLst/>
              <a:ahLst/>
              <a:cxnLst/>
              <a:rect l="l" t="t" r="r" b="b"/>
              <a:pathLst>
                <a:path w="3892" h="4469" extrusionOk="0">
                  <a:moveTo>
                    <a:pt x="1156" y="0"/>
                  </a:moveTo>
                  <a:cubicBezTo>
                    <a:pt x="517" y="0"/>
                    <a:pt x="1" y="517"/>
                    <a:pt x="1" y="1155"/>
                  </a:cubicBezTo>
                  <a:lnTo>
                    <a:pt x="1" y="3313"/>
                  </a:lnTo>
                  <a:cubicBezTo>
                    <a:pt x="1" y="3952"/>
                    <a:pt x="517" y="4468"/>
                    <a:pt x="1156" y="4468"/>
                  </a:cubicBezTo>
                  <a:lnTo>
                    <a:pt x="2736" y="4468"/>
                  </a:lnTo>
                  <a:cubicBezTo>
                    <a:pt x="3375" y="4468"/>
                    <a:pt x="3891" y="3952"/>
                    <a:pt x="3891" y="3313"/>
                  </a:cubicBezTo>
                  <a:lnTo>
                    <a:pt x="3891" y="1155"/>
                  </a:lnTo>
                  <a:cubicBezTo>
                    <a:pt x="3891" y="517"/>
                    <a:pt x="3375" y="0"/>
                    <a:pt x="2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35"/>
            <p:cNvSpPr/>
            <p:nvPr/>
          </p:nvSpPr>
          <p:spPr>
            <a:xfrm>
              <a:off x="4346778" y="2704503"/>
              <a:ext cx="451433" cy="68086"/>
            </a:xfrm>
            <a:custGeom>
              <a:avLst/>
              <a:gdLst/>
              <a:ahLst/>
              <a:cxnLst/>
              <a:rect l="l" t="t" r="r" b="b"/>
              <a:pathLst>
                <a:path w="16536" h="2494" extrusionOk="0">
                  <a:moveTo>
                    <a:pt x="1247" y="1"/>
                  </a:moveTo>
                  <a:cubicBezTo>
                    <a:pt x="548" y="1"/>
                    <a:pt x="0" y="548"/>
                    <a:pt x="0" y="1247"/>
                  </a:cubicBezTo>
                  <a:cubicBezTo>
                    <a:pt x="0" y="1551"/>
                    <a:pt x="92" y="1855"/>
                    <a:pt x="304" y="2098"/>
                  </a:cubicBezTo>
                  <a:cubicBezTo>
                    <a:pt x="335" y="2129"/>
                    <a:pt x="365" y="2159"/>
                    <a:pt x="426" y="2189"/>
                  </a:cubicBezTo>
                  <a:lnTo>
                    <a:pt x="487" y="2250"/>
                  </a:lnTo>
                  <a:lnTo>
                    <a:pt x="578" y="2311"/>
                  </a:lnTo>
                  <a:lnTo>
                    <a:pt x="669" y="2372"/>
                  </a:lnTo>
                  <a:lnTo>
                    <a:pt x="791" y="2432"/>
                  </a:lnTo>
                  <a:cubicBezTo>
                    <a:pt x="821" y="2432"/>
                    <a:pt x="852" y="2463"/>
                    <a:pt x="912" y="2463"/>
                  </a:cubicBezTo>
                  <a:lnTo>
                    <a:pt x="1003" y="2493"/>
                  </a:lnTo>
                  <a:lnTo>
                    <a:pt x="15289" y="2493"/>
                  </a:lnTo>
                  <a:cubicBezTo>
                    <a:pt x="15989" y="2493"/>
                    <a:pt x="16536" y="1946"/>
                    <a:pt x="16536" y="1247"/>
                  </a:cubicBezTo>
                  <a:lnTo>
                    <a:pt x="16536" y="1217"/>
                  </a:lnTo>
                  <a:cubicBezTo>
                    <a:pt x="16536" y="1125"/>
                    <a:pt x="16536" y="1034"/>
                    <a:pt x="16505" y="973"/>
                  </a:cubicBezTo>
                  <a:cubicBezTo>
                    <a:pt x="16505" y="943"/>
                    <a:pt x="16505" y="943"/>
                    <a:pt x="16505" y="913"/>
                  </a:cubicBezTo>
                  <a:cubicBezTo>
                    <a:pt x="16475" y="852"/>
                    <a:pt x="16475" y="791"/>
                    <a:pt x="16445" y="700"/>
                  </a:cubicBezTo>
                  <a:cubicBezTo>
                    <a:pt x="16353" y="578"/>
                    <a:pt x="16262" y="426"/>
                    <a:pt x="16141" y="335"/>
                  </a:cubicBezTo>
                  <a:cubicBezTo>
                    <a:pt x="15928" y="122"/>
                    <a:pt x="15624" y="1"/>
                    <a:pt x="152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35"/>
            <p:cNvSpPr/>
            <p:nvPr/>
          </p:nvSpPr>
          <p:spPr>
            <a:xfrm>
              <a:off x="4336813" y="2694566"/>
              <a:ext cx="470543" cy="68059"/>
            </a:xfrm>
            <a:custGeom>
              <a:avLst/>
              <a:gdLst/>
              <a:ahLst/>
              <a:cxnLst/>
              <a:rect l="l" t="t" r="r" b="b"/>
              <a:pathLst>
                <a:path w="17236" h="2493" extrusionOk="0">
                  <a:moveTo>
                    <a:pt x="15654" y="2493"/>
                  </a:moveTo>
                  <a:lnTo>
                    <a:pt x="1581" y="2493"/>
                  </a:lnTo>
                  <a:cubicBezTo>
                    <a:pt x="1" y="2432"/>
                    <a:pt x="1" y="91"/>
                    <a:pt x="1581" y="0"/>
                  </a:cubicBezTo>
                  <a:lnTo>
                    <a:pt x="15654" y="0"/>
                  </a:lnTo>
                  <a:cubicBezTo>
                    <a:pt x="17235" y="91"/>
                    <a:pt x="17235" y="243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35"/>
            <p:cNvSpPr/>
            <p:nvPr/>
          </p:nvSpPr>
          <p:spPr>
            <a:xfrm>
              <a:off x="4365042" y="2716952"/>
              <a:ext cx="404122" cy="26590"/>
            </a:xfrm>
            <a:custGeom>
              <a:avLst/>
              <a:gdLst/>
              <a:ahLst/>
              <a:cxnLst/>
              <a:rect l="l" t="t" r="r" b="b"/>
              <a:pathLst>
                <a:path w="14803" h="974" extrusionOk="0">
                  <a:moveTo>
                    <a:pt x="14803" y="487"/>
                  </a:moveTo>
                  <a:cubicBezTo>
                    <a:pt x="14803" y="761"/>
                    <a:pt x="11490" y="973"/>
                    <a:pt x="7417" y="973"/>
                  </a:cubicBezTo>
                  <a:cubicBezTo>
                    <a:pt x="3313" y="973"/>
                    <a:pt x="0" y="761"/>
                    <a:pt x="0" y="487"/>
                  </a:cubicBezTo>
                  <a:cubicBezTo>
                    <a:pt x="0" y="214"/>
                    <a:pt x="3313" y="1"/>
                    <a:pt x="7417" y="1"/>
                  </a:cubicBezTo>
                  <a:cubicBezTo>
                    <a:pt x="11490" y="1"/>
                    <a:pt x="14803" y="214"/>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35"/>
            <p:cNvSpPr/>
            <p:nvPr/>
          </p:nvSpPr>
          <p:spPr>
            <a:xfrm>
              <a:off x="4327695" y="3669580"/>
              <a:ext cx="107071" cy="122031"/>
            </a:xfrm>
            <a:custGeom>
              <a:avLst/>
              <a:gdLst/>
              <a:ahLst/>
              <a:cxnLst/>
              <a:rect l="l" t="t" r="r" b="b"/>
              <a:pathLst>
                <a:path w="3922" h="4470" extrusionOk="0">
                  <a:moveTo>
                    <a:pt x="1155" y="1"/>
                  </a:moveTo>
                  <a:cubicBezTo>
                    <a:pt x="517" y="1"/>
                    <a:pt x="0" y="518"/>
                    <a:pt x="0" y="1156"/>
                  </a:cubicBezTo>
                  <a:lnTo>
                    <a:pt x="0" y="3284"/>
                  </a:lnTo>
                  <a:cubicBezTo>
                    <a:pt x="0" y="3922"/>
                    <a:pt x="517" y="4469"/>
                    <a:pt x="1155" y="4469"/>
                  </a:cubicBezTo>
                  <a:lnTo>
                    <a:pt x="2736" y="4469"/>
                  </a:lnTo>
                  <a:cubicBezTo>
                    <a:pt x="3374" y="4469"/>
                    <a:pt x="3921" y="3922"/>
                    <a:pt x="3921" y="3284"/>
                  </a:cubicBezTo>
                  <a:lnTo>
                    <a:pt x="3921" y="1156"/>
                  </a:lnTo>
                  <a:cubicBezTo>
                    <a:pt x="3921" y="518"/>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35"/>
            <p:cNvSpPr/>
            <p:nvPr/>
          </p:nvSpPr>
          <p:spPr>
            <a:xfrm>
              <a:off x="4710231" y="3669580"/>
              <a:ext cx="106252" cy="122031"/>
            </a:xfrm>
            <a:custGeom>
              <a:avLst/>
              <a:gdLst/>
              <a:ahLst/>
              <a:cxnLst/>
              <a:rect l="l" t="t" r="r" b="b"/>
              <a:pathLst>
                <a:path w="3892" h="4470" extrusionOk="0">
                  <a:moveTo>
                    <a:pt x="1156" y="1"/>
                  </a:moveTo>
                  <a:cubicBezTo>
                    <a:pt x="517" y="1"/>
                    <a:pt x="1" y="518"/>
                    <a:pt x="1" y="1156"/>
                  </a:cubicBezTo>
                  <a:lnTo>
                    <a:pt x="1" y="3284"/>
                  </a:lnTo>
                  <a:cubicBezTo>
                    <a:pt x="1" y="3922"/>
                    <a:pt x="517" y="4469"/>
                    <a:pt x="1156" y="4469"/>
                  </a:cubicBezTo>
                  <a:lnTo>
                    <a:pt x="2736" y="4469"/>
                  </a:lnTo>
                  <a:cubicBezTo>
                    <a:pt x="3375" y="4469"/>
                    <a:pt x="3891" y="3922"/>
                    <a:pt x="3891" y="3284"/>
                  </a:cubicBezTo>
                  <a:lnTo>
                    <a:pt x="3891" y="1156"/>
                  </a:lnTo>
                  <a:cubicBezTo>
                    <a:pt x="3891" y="518"/>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35"/>
            <p:cNvSpPr/>
            <p:nvPr/>
          </p:nvSpPr>
          <p:spPr>
            <a:xfrm>
              <a:off x="4346778" y="3704415"/>
              <a:ext cx="451433" cy="67267"/>
            </a:xfrm>
            <a:custGeom>
              <a:avLst/>
              <a:gdLst/>
              <a:ahLst/>
              <a:cxnLst/>
              <a:rect l="l" t="t" r="r" b="b"/>
              <a:pathLst>
                <a:path w="16536" h="2464" extrusionOk="0">
                  <a:moveTo>
                    <a:pt x="1194" y="0"/>
                  </a:moveTo>
                  <a:cubicBezTo>
                    <a:pt x="520" y="0"/>
                    <a:pt x="0" y="566"/>
                    <a:pt x="0" y="1248"/>
                  </a:cubicBezTo>
                  <a:cubicBezTo>
                    <a:pt x="0" y="1552"/>
                    <a:pt x="92" y="1856"/>
                    <a:pt x="304" y="2068"/>
                  </a:cubicBezTo>
                  <a:lnTo>
                    <a:pt x="304" y="2099"/>
                  </a:lnTo>
                  <a:cubicBezTo>
                    <a:pt x="335" y="2129"/>
                    <a:pt x="365" y="2160"/>
                    <a:pt x="426" y="2190"/>
                  </a:cubicBezTo>
                  <a:lnTo>
                    <a:pt x="487" y="2251"/>
                  </a:lnTo>
                  <a:lnTo>
                    <a:pt x="578" y="2312"/>
                  </a:lnTo>
                  <a:lnTo>
                    <a:pt x="669" y="2372"/>
                  </a:lnTo>
                  <a:lnTo>
                    <a:pt x="791" y="2403"/>
                  </a:lnTo>
                  <a:lnTo>
                    <a:pt x="912" y="2464"/>
                  </a:lnTo>
                  <a:lnTo>
                    <a:pt x="15289" y="2464"/>
                  </a:lnTo>
                  <a:cubicBezTo>
                    <a:pt x="15958" y="2464"/>
                    <a:pt x="16536" y="1916"/>
                    <a:pt x="16536" y="1217"/>
                  </a:cubicBezTo>
                  <a:cubicBezTo>
                    <a:pt x="16536" y="1126"/>
                    <a:pt x="16536" y="1035"/>
                    <a:pt x="16505" y="944"/>
                  </a:cubicBezTo>
                  <a:cubicBezTo>
                    <a:pt x="16505" y="944"/>
                    <a:pt x="16505" y="913"/>
                    <a:pt x="16505" y="913"/>
                  </a:cubicBezTo>
                  <a:cubicBezTo>
                    <a:pt x="16475" y="853"/>
                    <a:pt x="16475" y="761"/>
                    <a:pt x="16445" y="701"/>
                  </a:cubicBezTo>
                  <a:cubicBezTo>
                    <a:pt x="16353" y="549"/>
                    <a:pt x="16262" y="427"/>
                    <a:pt x="16141" y="336"/>
                  </a:cubicBezTo>
                  <a:cubicBezTo>
                    <a:pt x="15928" y="93"/>
                    <a:pt x="15624" y="2"/>
                    <a:pt x="15289" y="2"/>
                  </a:cubicBezTo>
                  <a:lnTo>
                    <a:pt x="1247" y="2"/>
                  </a:lnTo>
                  <a:cubicBezTo>
                    <a:pt x="1229" y="1"/>
                    <a:pt x="1211" y="0"/>
                    <a:pt x="11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35"/>
            <p:cNvSpPr/>
            <p:nvPr/>
          </p:nvSpPr>
          <p:spPr>
            <a:xfrm>
              <a:off x="4336813" y="3694478"/>
              <a:ext cx="470543" cy="68086"/>
            </a:xfrm>
            <a:custGeom>
              <a:avLst/>
              <a:gdLst/>
              <a:ahLst/>
              <a:cxnLst/>
              <a:rect l="l" t="t" r="r" b="b"/>
              <a:pathLst>
                <a:path w="17236" h="2494" extrusionOk="0">
                  <a:moveTo>
                    <a:pt x="15654" y="2493"/>
                  </a:moveTo>
                  <a:lnTo>
                    <a:pt x="1581" y="2493"/>
                  </a:lnTo>
                  <a:cubicBezTo>
                    <a:pt x="1" y="2402"/>
                    <a:pt x="1" y="62"/>
                    <a:pt x="1581" y="1"/>
                  </a:cubicBezTo>
                  <a:lnTo>
                    <a:pt x="15654" y="1"/>
                  </a:lnTo>
                  <a:cubicBezTo>
                    <a:pt x="17235" y="6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35"/>
            <p:cNvSpPr/>
            <p:nvPr/>
          </p:nvSpPr>
          <p:spPr>
            <a:xfrm>
              <a:off x="4365042" y="3716892"/>
              <a:ext cx="404122" cy="26590"/>
            </a:xfrm>
            <a:custGeom>
              <a:avLst/>
              <a:gdLst/>
              <a:ahLst/>
              <a:cxnLst/>
              <a:rect l="l" t="t" r="r" b="b"/>
              <a:pathLst>
                <a:path w="14803" h="974" extrusionOk="0">
                  <a:moveTo>
                    <a:pt x="14803" y="487"/>
                  </a:moveTo>
                  <a:cubicBezTo>
                    <a:pt x="14803" y="760"/>
                    <a:pt x="11490" y="973"/>
                    <a:pt x="7417" y="973"/>
                  </a:cubicBezTo>
                  <a:cubicBezTo>
                    <a:pt x="3313" y="973"/>
                    <a:pt x="0" y="760"/>
                    <a:pt x="0" y="487"/>
                  </a:cubicBezTo>
                  <a:cubicBezTo>
                    <a:pt x="0" y="213"/>
                    <a:pt x="3313" y="0"/>
                    <a:pt x="7417" y="0"/>
                  </a:cubicBezTo>
                  <a:cubicBezTo>
                    <a:pt x="11490" y="0"/>
                    <a:pt x="14803" y="213"/>
                    <a:pt x="14803" y="48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35"/>
            <p:cNvSpPr/>
            <p:nvPr/>
          </p:nvSpPr>
          <p:spPr>
            <a:xfrm>
              <a:off x="4327695" y="3985748"/>
              <a:ext cx="107071" cy="121185"/>
            </a:xfrm>
            <a:custGeom>
              <a:avLst/>
              <a:gdLst/>
              <a:ahLst/>
              <a:cxnLst/>
              <a:rect l="l" t="t" r="r" b="b"/>
              <a:pathLst>
                <a:path w="3922" h="4439" extrusionOk="0">
                  <a:moveTo>
                    <a:pt x="1155" y="1"/>
                  </a:moveTo>
                  <a:cubicBezTo>
                    <a:pt x="517" y="1"/>
                    <a:pt x="0" y="517"/>
                    <a:pt x="0" y="1156"/>
                  </a:cubicBezTo>
                  <a:lnTo>
                    <a:pt x="0" y="3283"/>
                  </a:lnTo>
                  <a:cubicBezTo>
                    <a:pt x="0" y="3922"/>
                    <a:pt x="517" y="4438"/>
                    <a:pt x="1155" y="4438"/>
                  </a:cubicBezTo>
                  <a:lnTo>
                    <a:pt x="2736" y="4438"/>
                  </a:lnTo>
                  <a:cubicBezTo>
                    <a:pt x="3374" y="4438"/>
                    <a:pt x="3921" y="3922"/>
                    <a:pt x="3921" y="3283"/>
                  </a:cubicBezTo>
                  <a:lnTo>
                    <a:pt x="3921" y="1156"/>
                  </a:lnTo>
                  <a:cubicBezTo>
                    <a:pt x="3921" y="517"/>
                    <a:pt x="3374"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35"/>
            <p:cNvSpPr/>
            <p:nvPr/>
          </p:nvSpPr>
          <p:spPr>
            <a:xfrm>
              <a:off x="4710231" y="3985748"/>
              <a:ext cx="106252" cy="121185"/>
            </a:xfrm>
            <a:custGeom>
              <a:avLst/>
              <a:gdLst/>
              <a:ahLst/>
              <a:cxnLst/>
              <a:rect l="l" t="t" r="r" b="b"/>
              <a:pathLst>
                <a:path w="3892" h="4439" extrusionOk="0">
                  <a:moveTo>
                    <a:pt x="1156" y="1"/>
                  </a:moveTo>
                  <a:cubicBezTo>
                    <a:pt x="517" y="1"/>
                    <a:pt x="1" y="517"/>
                    <a:pt x="1" y="1156"/>
                  </a:cubicBezTo>
                  <a:lnTo>
                    <a:pt x="1" y="3283"/>
                  </a:lnTo>
                  <a:cubicBezTo>
                    <a:pt x="1" y="3922"/>
                    <a:pt x="517" y="4438"/>
                    <a:pt x="1156" y="4438"/>
                  </a:cubicBezTo>
                  <a:lnTo>
                    <a:pt x="2736" y="4438"/>
                  </a:lnTo>
                  <a:cubicBezTo>
                    <a:pt x="3375" y="4438"/>
                    <a:pt x="3891" y="3922"/>
                    <a:pt x="3891" y="3283"/>
                  </a:cubicBezTo>
                  <a:lnTo>
                    <a:pt x="3891" y="1156"/>
                  </a:lnTo>
                  <a:cubicBezTo>
                    <a:pt x="3891" y="517"/>
                    <a:pt x="3375" y="1"/>
                    <a:pt x="2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35"/>
            <p:cNvSpPr/>
            <p:nvPr/>
          </p:nvSpPr>
          <p:spPr>
            <a:xfrm>
              <a:off x="4346778" y="4020611"/>
              <a:ext cx="451433" cy="68059"/>
            </a:xfrm>
            <a:custGeom>
              <a:avLst/>
              <a:gdLst/>
              <a:ahLst/>
              <a:cxnLst/>
              <a:rect l="l" t="t" r="r" b="b"/>
              <a:pathLst>
                <a:path w="16536" h="2493" extrusionOk="0">
                  <a:moveTo>
                    <a:pt x="1247" y="0"/>
                  </a:moveTo>
                  <a:cubicBezTo>
                    <a:pt x="548" y="0"/>
                    <a:pt x="0" y="547"/>
                    <a:pt x="0" y="1246"/>
                  </a:cubicBezTo>
                  <a:cubicBezTo>
                    <a:pt x="0" y="1550"/>
                    <a:pt x="92" y="1854"/>
                    <a:pt x="304" y="2098"/>
                  </a:cubicBezTo>
                  <a:cubicBezTo>
                    <a:pt x="335" y="2128"/>
                    <a:pt x="365" y="2158"/>
                    <a:pt x="426" y="2189"/>
                  </a:cubicBezTo>
                  <a:lnTo>
                    <a:pt x="487" y="2249"/>
                  </a:lnTo>
                  <a:lnTo>
                    <a:pt x="578" y="2310"/>
                  </a:lnTo>
                  <a:lnTo>
                    <a:pt x="669" y="2371"/>
                  </a:lnTo>
                  <a:lnTo>
                    <a:pt x="791" y="2432"/>
                  </a:lnTo>
                  <a:lnTo>
                    <a:pt x="912" y="2462"/>
                  </a:lnTo>
                  <a:lnTo>
                    <a:pt x="1003" y="2493"/>
                  </a:lnTo>
                  <a:lnTo>
                    <a:pt x="15289" y="2493"/>
                  </a:lnTo>
                  <a:cubicBezTo>
                    <a:pt x="15989" y="2493"/>
                    <a:pt x="16536" y="1946"/>
                    <a:pt x="16536" y="1246"/>
                  </a:cubicBezTo>
                  <a:lnTo>
                    <a:pt x="16536" y="1216"/>
                  </a:lnTo>
                  <a:cubicBezTo>
                    <a:pt x="16536" y="1125"/>
                    <a:pt x="16536" y="1034"/>
                    <a:pt x="16505" y="942"/>
                  </a:cubicBezTo>
                  <a:cubicBezTo>
                    <a:pt x="16505" y="942"/>
                    <a:pt x="16505" y="942"/>
                    <a:pt x="16505" y="912"/>
                  </a:cubicBezTo>
                  <a:cubicBezTo>
                    <a:pt x="16475" y="851"/>
                    <a:pt x="16475" y="791"/>
                    <a:pt x="16445" y="699"/>
                  </a:cubicBezTo>
                  <a:cubicBezTo>
                    <a:pt x="16353" y="578"/>
                    <a:pt x="16262" y="426"/>
                    <a:pt x="16141" y="335"/>
                  </a:cubicBezTo>
                  <a:cubicBezTo>
                    <a:pt x="15928" y="122"/>
                    <a:pt x="15624" y="0"/>
                    <a:pt x="15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35"/>
            <p:cNvSpPr/>
            <p:nvPr/>
          </p:nvSpPr>
          <p:spPr>
            <a:xfrm>
              <a:off x="4336813" y="4010646"/>
              <a:ext cx="470543" cy="68059"/>
            </a:xfrm>
            <a:custGeom>
              <a:avLst/>
              <a:gdLst/>
              <a:ahLst/>
              <a:cxnLst/>
              <a:rect l="l" t="t" r="r" b="b"/>
              <a:pathLst>
                <a:path w="17236" h="2493" extrusionOk="0">
                  <a:moveTo>
                    <a:pt x="15654" y="2493"/>
                  </a:moveTo>
                  <a:lnTo>
                    <a:pt x="1581" y="2493"/>
                  </a:lnTo>
                  <a:cubicBezTo>
                    <a:pt x="1" y="2402"/>
                    <a:pt x="1" y="92"/>
                    <a:pt x="1581" y="0"/>
                  </a:cubicBezTo>
                  <a:lnTo>
                    <a:pt x="15654" y="0"/>
                  </a:lnTo>
                  <a:cubicBezTo>
                    <a:pt x="17235" y="92"/>
                    <a:pt x="17235" y="2402"/>
                    <a:pt x="15654" y="24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35"/>
            <p:cNvSpPr/>
            <p:nvPr/>
          </p:nvSpPr>
          <p:spPr>
            <a:xfrm>
              <a:off x="4365042" y="4033060"/>
              <a:ext cx="404122" cy="26563"/>
            </a:xfrm>
            <a:custGeom>
              <a:avLst/>
              <a:gdLst/>
              <a:ahLst/>
              <a:cxnLst/>
              <a:rect l="l" t="t" r="r" b="b"/>
              <a:pathLst>
                <a:path w="14803" h="973" extrusionOk="0">
                  <a:moveTo>
                    <a:pt x="14803" y="486"/>
                  </a:moveTo>
                  <a:cubicBezTo>
                    <a:pt x="14803" y="760"/>
                    <a:pt x="11490" y="973"/>
                    <a:pt x="7417" y="973"/>
                  </a:cubicBezTo>
                  <a:cubicBezTo>
                    <a:pt x="3313" y="973"/>
                    <a:pt x="0" y="760"/>
                    <a:pt x="0" y="486"/>
                  </a:cubicBezTo>
                  <a:cubicBezTo>
                    <a:pt x="0" y="213"/>
                    <a:pt x="3313" y="0"/>
                    <a:pt x="7417" y="0"/>
                  </a:cubicBezTo>
                  <a:cubicBezTo>
                    <a:pt x="11490" y="0"/>
                    <a:pt x="14803" y="213"/>
                    <a:pt x="14803" y="48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4" name="Google Shape;3614;p35"/>
            <p:cNvGrpSpPr/>
            <p:nvPr/>
          </p:nvGrpSpPr>
          <p:grpSpPr>
            <a:xfrm>
              <a:off x="874847" y="575475"/>
              <a:ext cx="3310378" cy="3971895"/>
              <a:chOff x="874847" y="575475"/>
              <a:chExt cx="3310378" cy="3971895"/>
            </a:xfrm>
          </p:grpSpPr>
          <p:sp>
            <p:nvSpPr>
              <p:cNvPr id="3615" name="Google Shape;3615;p35"/>
              <p:cNvSpPr/>
              <p:nvPr/>
            </p:nvSpPr>
            <p:spPr>
              <a:xfrm>
                <a:off x="4170275" y="575475"/>
                <a:ext cx="14949" cy="3971895"/>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6" name="Google Shape;3616;p35"/>
              <p:cNvGrpSpPr/>
              <p:nvPr/>
            </p:nvGrpSpPr>
            <p:grpSpPr>
              <a:xfrm>
                <a:off x="874847" y="582244"/>
                <a:ext cx="3295416" cy="3954698"/>
                <a:chOff x="1067939" y="751315"/>
                <a:chExt cx="3042297" cy="3647236"/>
              </a:xfrm>
            </p:grpSpPr>
            <p:grpSp>
              <p:nvGrpSpPr>
                <p:cNvPr id="3617" name="Google Shape;3617;p35"/>
                <p:cNvGrpSpPr/>
                <p:nvPr/>
              </p:nvGrpSpPr>
              <p:grpSpPr>
                <a:xfrm>
                  <a:off x="1067939" y="1155112"/>
                  <a:ext cx="3042297" cy="2832075"/>
                  <a:chOff x="4244375" y="1539725"/>
                  <a:chExt cx="1933950" cy="1828325"/>
                </a:xfrm>
              </p:grpSpPr>
              <p:sp>
                <p:nvSpPr>
                  <p:cNvPr id="3618" name="Google Shape;3618;p35"/>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35"/>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35"/>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35"/>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35"/>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35"/>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35"/>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35"/>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6" name="Google Shape;3626;p35"/>
                <p:cNvGrpSpPr/>
                <p:nvPr/>
              </p:nvGrpSpPr>
              <p:grpSpPr>
                <a:xfrm rot="5400000">
                  <a:off x="862665" y="1361604"/>
                  <a:ext cx="3647236" cy="2426658"/>
                  <a:chOff x="4244375" y="1801150"/>
                  <a:chExt cx="1933950" cy="1566900"/>
                </a:xfrm>
              </p:grpSpPr>
              <p:sp>
                <p:nvSpPr>
                  <p:cNvPr id="3627" name="Google Shape;3627;p35"/>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35"/>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35"/>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35"/>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35"/>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35"/>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35"/>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634" name="Google Shape;3634;p35"/>
            <p:cNvGrpSpPr/>
            <p:nvPr/>
          </p:nvGrpSpPr>
          <p:grpSpPr>
            <a:xfrm flipH="1">
              <a:off x="4957951" y="571700"/>
              <a:ext cx="3310383" cy="3978408"/>
              <a:chOff x="874847" y="571700"/>
              <a:chExt cx="3310383" cy="3978408"/>
            </a:xfrm>
          </p:grpSpPr>
          <p:sp>
            <p:nvSpPr>
              <p:cNvPr id="3635" name="Google Shape;3635;p35"/>
              <p:cNvSpPr/>
              <p:nvPr/>
            </p:nvSpPr>
            <p:spPr>
              <a:xfrm>
                <a:off x="4170281" y="571700"/>
                <a:ext cx="14949" cy="3978408"/>
              </a:xfrm>
              <a:custGeom>
                <a:avLst/>
                <a:gdLst/>
                <a:ahLst/>
                <a:cxnLst/>
                <a:rect l="l" t="t" r="r" b="b"/>
                <a:pathLst>
                  <a:path w="548" h="144722" extrusionOk="0">
                    <a:moveTo>
                      <a:pt x="118" y="1"/>
                    </a:moveTo>
                    <a:cubicBezTo>
                      <a:pt x="69" y="1"/>
                      <a:pt x="16" y="31"/>
                      <a:pt x="0" y="92"/>
                    </a:cubicBezTo>
                    <a:cubicBezTo>
                      <a:pt x="31" y="1673"/>
                      <a:pt x="31" y="3223"/>
                      <a:pt x="31" y="4803"/>
                    </a:cubicBezTo>
                    <a:cubicBezTo>
                      <a:pt x="61" y="8390"/>
                      <a:pt x="61" y="12007"/>
                      <a:pt x="61" y="15594"/>
                    </a:cubicBezTo>
                    <a:cubicBezTo>
                      <a:pt x="92" y="20761"/>
                      <a:pt x="122" y="25898"/>
                      <a:pt x="122" y="31035"/>
                    </a:cubicBezTo>
                    <a:cubicBezTo>
                      <a:pt x="152" y="37236"/>
                      <a:pt x="152" y="43406"/>
                      <a:pt x="183" y="49607"/>
                    </a:cubicBezTo>
                    <a:lnTo>
                      <a:pt x="213" y="69850"/>
                    </a:lnTo>
                    <a:cubicBezTo>
                      <a:pt x="244" y="76689"/>
                      <a:pt x="244" y="83498"/>
                      <a:pt x="244" y="90337"/>
                    </a:cubicBezTo>
                    <a:lnTo>
                      <a:pt x="304" y="109425"/>
                    </a:lnTo>
                    <a:lnTo>
                      <a:pt x="335" y="125778"/>
                    </a:lnTo>
                    <a:cubicBezTo>
                      <a:pt x="335" y="129790"/>
                      <a:pt x="335" y="133802"/>
                      <a:pt x="365" y="137845"/>
                    </a:cubicBezTo>
                    <a:cubicBezTo>
                      <a:pt x="365" y="139942"/>
                      <a:pt x="365" y="142039"/>
                      <a:pt x="396" y="144137"/>
                    </a:cubicBezTo>
                    <a:lnTo>
                      <a:pt x="396" y="144653"/>
                    </a:lnTo>
                    <a:cubicBezTo>
                      <a:pt x="411" y="144699"/>
                      <a:pt x="449" y="144722"/>
                      <a:pt x="483" y="144722"/>
                    </a:cubicBezTo>
                    <a:cubicBezTo>
                      <a:pt x="517" y="144722"/>
                      <a:pt x="548" y="144699"/>
                      <a:pt x="548" y="144653"/>
                    </a:cubicBezTo>
                    <a:cubicBezTo>
                      <a:pt x="517" y="143073"/>
                      <a:pt x="548" y="141523"/>
                      <a:pt x="548" y="139942"/>
                    </a:cubicBezTo>
                    <a:cubicBezTo>
                      <a:pt x="517" y="136356"/>
                      <a:pt x="517" y="132738"/>
                      <a:pt x="487" y="129152"/>
                    </a:cubicBezTo>
                    <a:cubicBezTo>
                      <a:pt x="487" y="123985"/>
                      <a:pt x="456" y="118848"/>
                      <a:pt x="456" y="113711"/>
                    </a:cubicBezTo>
                    <a:cubicBezTo>
                      <a:pt x="456" y="107510"/>
                      <a:pt x="426" y="101309"/>
                      <a:pt x="426" y="95139"/>
                    </a:cubicBezTo>
                    <a:cubicBezTo>
                      <a:pt x="396" y="88391"/>
                      <a:pt x="396" y="81643"/>
                      <a:pt x="365" y="74896"/>
                    </a:cubicBezTo>
                    <a:cubicBezTo>
                      <a:pt x="365" y="68057"/>
                      <a:pt x="365" y="61248"/>
                      <a:pt x="335" y="54409"/>
                    </a:cubicBezTo>
                    <a:cubicBezTo>
                      <a:pt x="335" y="48056"/>
                      <a:pt x="335" y="41673"/>
                      <a:pt x="304" y="35321"/>
                    </a:cubicBezTo>
                    <a:cubicBezTo>
                      <a:pt x="304" y="29849"/>
                      <a:pt x="304" y="24409"/>
                      <a:pt x="274" y="18968"/>
                    </a:cubicBezTo>
                    <a:cubicBezTo>
                      <a:pt x="274" y="14956"/>
                      <a:pt x="274" y="10913"/>
                      <a:pt x="244" y="6901"/>
                    </a:cubicBezTo>
                    <a:cubicBezTo>
                      <a:pt x="244" y="4803"/>
                      <a:pt x="244" y="2706"/>
                      <a:pt x="213" y="578"/>
                    </a:cubicBezTo>
                    <a:lnTo>
                      <a:pt x="213" y="92"/>
                    </a:lnTo>
                    <a:cubicBezTo>
                      <a:pt x="213" y="31"/>
                      <a:pt x="168"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36" name="Google Shape;3636;p35"/>
              <p:cNvGrpSpPr/>
              <p:nvPr/>
            </p:nvGrpSpPr>
            <p:grpSpPr>
              <a:xfrm>
                <a:off x="874847" y="582244"/>
                <a:ext cx="3295416" cy="3954698"/>
                <a:chOff x="1067939" y="751315"/>
                <a:chExt cx="3042297" cy="3647236"/>
              </a:xfrm>
            </p:grpSpPr>
            <p:grpSp>
              <p:nvGrpSpPr>
                <p:cNvPr id="3637" name="Google Shape;3637;p35"/>
                <p:cNvGrpSpPr/>
                <p:nvPr/>
              </p:nvGrpSpPr>
              <p:grpSpPr>
                <a:xfrm>
                  <a:off x="1067939" y="1155112"/>
                  <a:ext cx="3042297" cy="2832075"/>
                  <a:chOff x="4244375" y="1539725"/>
                  <a:chExt cx="1933950" cy="1828325"/>
                </a:xfrm>
              </p:grpSpPr>
              <p:sp>
                <p:nvSpPr>
                  <p:cNvPr id="3638" name="Google Shape;3638;p35"/>
                  <p:cNvSpPr/>
                  <p:nvPr/>
                </p:nvSpPr>
                <p:spPr>
                  <a:xfrm>
                    <a:off x="4244375" y="15397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35"/>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35"/>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35"/>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35"/>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35"/>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35"/>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35"/>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6" name="Google Shape;3646;p35"/>
                <p:cNvGrpSpPr/>
                <p:nvPr/>
              </p:nvGrpSpPr>
              <p:grpSpPr>
                <a:xfrm rot="5400000">
                  <a:off x="862665" y="1361604"/>
                  <a:ext cx="3647236" cy="2426658"/>
                  <a:chOff x="4244375" y="1801150"/>
                  <a:chExt cx="1933950" cy="1566900"/>
                </a:xfrm>
              </p:grpSpPr>
              <p:sp>
                <p:nvSpPr>
                  <p:cNvPr id="3647" name="Google Shape;3647;p35"/>
                  <p:cNvSpPr/>
                  <p:nvPr/>
                </p:nvSpPr>
                <p:spPr>
                  <a:xfrm>
                    <a:off x="4244375" y="18011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35"/>
                  <p:cNvSpPr/>
                  <p:nvPr/>
                </p:nvSpPr>
                <p:spPr>
                  <a:xfrm>
                    <a:off x="4244375" y="20625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35"/>
                  <p:cNvSpPr/>
                  <p:nvPr/>
                </p:nvSpPr>
                <p:spPr>
                  <a:xfrm>
                    <a:off x="4244375" y="2323950"/>
                    <a:ext cx="1933950" cy="25"/>
                  </a:xfrm>
                  <a:custGeom>
                    <a:avLst/>
                    <a:gdLst/>
                    <a:ahLst/>
                    <a:cxnLst/>
                    <a:rect l="l" t="t" r="r" b="b"/>
                    <a:pathLst>
                      <a:path w="77358" h="1" fill="none" extrusionOk="0">
                        <a:moveTo>
                          <a:pt x="77357" y="0"/>
                        </a:moveTo>
                        <a:lnTo>
                          <a:pt x="0" y="0"/>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35"/>
                  <p:cNvSpPr/>
                  <p:nvPr/>
                </p:nvSpPr>
                <p:spPr>
                  <a:xfrm>
                    <a:off x="4244375" y="25845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35"/>
                  <p:cNvSpPr/>
                  <p:nvPr/>
                </p:nvSpPr>
                <p:spPr>
                  <a:xfrm>
                    <a:off x="4244375" y="284597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35"/>
                  <p:cNvSpPr/>
                  <p:nvPr/>
                </p:nvSpPr>
                <p:spPr>
                  <a:xfrm>
                    <a:off x="4244375" y="31066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35"/>
                  <p:cNvSpPr/>
                  <p:nvPr/>
                </p:nvSpPr>
                <p:spPr>
                  <a:xfrm>
                    <a:off x="4244375" y="3368025"/>
                    <a:ext cx="1933950" cy="25"/>
                  </a:xfrm>
                  <a:custGeom>
                    <a:avLst/>
                    <a:gdLst/>
                    <a:ahLst/>
                    <a:cxnLst/>
                    <a:rect l="l" t="t" r="r" b="b"/>
                    <a:pathLst>
                      <a:path w="77358" h="1" fill="none" extrusionOk="0">
                        <a:moveTo>
                          <a:pt x="77357" y="1"/>
                        </a:moveTo>
                        <a:lnTo>
                          <a:pt x="0" y="1"/>
                        </a:lnTo>
                      </a:path>
                    </a:pathLst>
                  </a:custGeom>
                  <a:noFill/>
                  <a:ln w="9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1pPr>
            <a:lvl2pPr lvl="1">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2pPr>
            <a:lvl3pPr lvl="2">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3pPr>
            <a:lvl4pPr lvl="3">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4pPr>
            <a:lvl5pPr lvl="4">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5pPr>
            <a:lvl6pPr lvl="5">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6pPr>
            <a:lvl7pPr lvl="6">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7pPr>
            <a:lvl8pPr lvl="7">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8pPr>
            <a:lvl9pPr lvl="8">
              <a:spcBef>
                <a:spcPts val="0"/>
              </a:spcBef>
              <a:spcAft>
                <a:spcPts val="0"/>
              </a:spcAft>
              <a:buClr>
                <a:schemeClr val="dk1"/>
              </a:buClr>
              <a:buSzPts val="2800"/>
              <a:buFont typeface="Barriecito"/>
              <a:buNone/>
              <a:defRPr sz="2800">
                <a:solidFill>
                  <a:schemeClr val="dk1"/>
                </a:solidFill>
                <a:latin typeface="Barriecito"/>
                <a:ea typeface="Barriecito"/>
                <a:cs typeface="Barriecito"/>
                <a:sym typeface="Barriecit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Catamaran"/>
              <a:buChar char="●"/>
              <a:defRPr sz="1800">
                <a:solidFill>
                  <a:schemeClr val="dk1"/>
                </a:solidFill>
                <a:latin typeface="Catamaran"/>
                <a:ea typeface="Catamaran"/>
                <a:cs typeface="Catamaran"/>
                <a:sym typeface="Catamaran"/>
              </a:defRPr>
            </a:lvl1pPr>
            <a:lvl2pPr marL="914400" lvl="1"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2pPr>
            <a:lvl3pPr marL="1371600" lvl="2"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3pPr>
            <a:lvl4pPr marL="1828800" lvl="3"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4pPr>
            <a:lvl5pPr marL="2286000" lvl="4"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5pPr>
            <a:lvl6pPr marL="2743200" lvl="5"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6pPr>
            <a:lvl7pPr marL="3200400" lvl="6"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7pPr>
            <a:lvl8pPr marL="3657600" lvl="7"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8pPr>
            <a:lvl9pPr marL="4114800" lvl="8" indent="-317500">
              <a:lnSpc>
                <a:spcPct val="115000"/>
              </a:lnSpc>
              <a:spcBef>
                <a:spcPts val="0"/>
              </a:spcBef>
              <a:spcAft>
                <a:spcPts val="0"/>
              </a:spcAft>
              <a:buClr>
                <a:schemeClr val="dk1"/>
              </a:buClr>
              <a:buSzPts val="1400"/>
              <a:buFont typeface="Catamaran"/>
              <a:buChar char="■"/>
              <a:defRPr>
                <a:solidFill>
                  <a:schemeClr val="dk1"/>
                </a:solidFill>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5" r:id="rId4"/>
    <p:sldLayoutId id="2147483656" r:id="rId5"/>
    <p:sldLayoutId id="2147483658" r:id="rId6"/>
    <p:sldLayoutId id="2147483659" r:id="rId7"/>
    <p:sldLayoutId id="2147483664" r:id="rId8"/>
    <p:sldLayoutId id="2147483668" r:id="rId9"/>
    <p:sldLayoutId id="2147483673" r:id="rId10"/>
    <p:sldLayoutId id="2147483677" r:id="rId11"/>
    <p:sldLayoutId id="2147483680" r:id="rId12"/>
    <p:sldLayoutId id="214748368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3661"/>
        <p:cNvGrpSpPr/>
        <p:nvPr/>
      </p:nvGrpSpPr>
      <p:grpSpPr>
        <a:xfrm>
          <a:off x="0" y="0"/>
          <a:ext cx="0" cy="0"/>
          <a:chOff x="0" y="0"/>
          <a:chExt cx="0" cy="0"/>
        </a:xfrm>
      </p:grpSpPr>
      <p:sp>
        <p:nvSpPr>
          <p:cNvPr id="3662" name="Google Shape;3662;p38"/>
          <p:cNvSpPr txBox="1">
            <a:spLocks noGrp="1"/>
          </p:cNvSpPr>
          <p:nvPr>
            <p:ph type="ctrTitle"/>
          </p:nvPr>
        </p:nvSpPr>
        <p:spPr>
          <a:xfrm>
            <a:off x="2928950" y="1183375"/>
            <a:ext cx="3816000" cy="204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TECNOLOGÍA DE LA INFORMACIÓN Y COMUNICACIÓN</a:t>
            </a:r>
            <a:endParaRPr dirty="0"/>
          </a:p>
        </p:txBody>
      </p:sp>
      <p:grpSp>
        <p:nvGrpSpPr>
          <p:cNvPr id="3663" name="Google Shape;3663;p38"/>
          <p:cNvGrpSpPr/>
          <p:nvPr/>
        </p:nvGrpSpPr>
        <p:grpSpPr>
          <a:xfrm>
            <a:off x="4976191" y="3872031"/>
            <a:ext cx="712596" cy="666775"/>
            <a:chOff x="-3386775" y="4276890"/>
            <a:chExt cx="1293513" cy="1210117"/>
          </a:xfrm>
        </p:grpSpPr>
        <p:sp>
          <p:nvSpPr>
            <p:cNvPr id="3664" name="Google Shape;3664;p38"/>
            <p:cNvSpPr/>
            <p:nvPr/>
          </p:nvSpPr>
          <p:spPr>
            <a:xfrm>
              <a:off x="-3219650" y="5026725"/>
              <a:ext cx="290525" cy="302425"/>
            </a:xfrm>
            <a:custGeom>
              <a:avLst/>
              <a:gdLst/>
              <a:ahLst/>
              <a:cxnLst/>
              <a:rect l="l" t="t" r="r" b="b"/>
              <a:pathLst>
                <a:path w="11621" h="12097" extrusionOk="0">
                  <a:moveTo>
                    <a:pt x="4953" y="0"/>
                  </a:moveTo>
                  <a:lnTo>
                    <a:pt x="7239" y="3906"/>
                  </a:lnTo>
                  <a:lnTo>
                    <a:pt x="11621" y="3334"/>
                  </a:lnTo>
                  <a:lnTo>
                    <a:pt x="9049" y="5811"/>
                  </a:lnTo>
                  <a:lnTo>
                    <a:pt x="11621" y="10764"/>
                  </a:lnTo>
                  <a:lnTo>
                    <a:pt x="6763" y="8763"/>
                  </a:lnTo>
                  <a:lnTo>
                    <a:pt x="3048" y="12097"/>
                  </a:lnTo>
                  <a:lnTo>
                    <a:pt x="2953" y="7239"/>
                  </a:lnTo>
                  <a:lnTo>
                    <a:pt x="0" y="5239"/>
                  </a:lnTo>
                  <a:lnTo>
                    <a:pt x="3905" y="4572"/>
                  </a:lnTo>
                  <a:close/>
                </a:path>
              </a:pathLst>
            </a:custGeom>
            <a:solidFill>
              <a:schemeClr val="accent3"/>
            </a:solidFill>
            <a:ln>
              <a:noFill/>
            </a:ln>
          </p:spPr>
        </p:sp>
        <p:sp>
          <p:nvSpPr>
            <p:cNvPr id="3665" name="Google Shape;3665;p38"/>
            <p:cNvSpPr/>
            <p:nvPr/>
          </p:nvSpPr>
          <p:spPr>
            <a:xfrm>
              <a:off x="-2719575" y="4829088"/>
              <a:ext cx="578625" cy="607225"/>
            </a:xfrm>
            <a:custGeom>
              <a:avLst/>
              <a:gdLst/>
              <a:ahLst/>
              <a:cxnLst/>
              <a:rect l="l" t="t" r="r" b="b"/>
              <a:pathLst>
                <a:path w="23145" h="24289" extrusionOk="0">
                  <a:moveTo>
                    <a:pt x="1047" y="4858"/>
                  </a:moveTo>
                  <a:lnTo>
                    <a:pt x="8858" y="7334"/>
                  </a:lnTo>
                  <a:lnTo>
                    <a:pt x="14287" y="0"/>
                  </a:lnTo>
                  <a:lnTo>
                    <a:pt x="15621" y="9430"/>
                  </a:lnTo>
                  <a:lnTo>
                    <a:pt x="23145" y="11525"/>
                  </a:lnTo>
                  <a:lnTo>
                    <a:pt x="16097" y="14002"/>
                  </a:lnTo>
                  <a:lnTo>
                    <a:pt x="16859" y="24289"/>
                  </a:lnTo>
                  <a:lnTo>
                    <a:pt x="10191" y="15812"/>
                  </a:lnTo>
                  <a:lnTo>
                    <a:pt x="0" y="19336"/>
                  </a:lnTo>
                  <a:lnTo>
                    <a:pt x="5238" y="11049"/>
                  </a:lnTo>
                  <a:close/>
                </a:path>
              </a:pathLst>
            </a:custGeom>
            <a:solidFill>
              <a:schemeClr val="accent3"/>
            </a:solidFill>
            <a:ln>
              <a:noFill/>
            </a:ln>
          </p:spPr>
        </p:sp>
        <p:sp>
          <p:nvSpPr>
            <p:cNvPr id="3666" name="Google Shape;3666;p38"/>
            <p:cNvSpPr/>
            <p:nvPr/>
          </p:nvSpPr>
          <p:spPr>
            <a:xfrm>
              <a:off x="-3319362" y="4317300"/>
              <a:ext cx="581025" cy="657225"/>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grpSp>
          <p:nvGrpSpPr>
            <p:cNvPr id="3667" name="Google Shape;3667;p38"/>
            <p:cNvGrpSpPr/>
            <p:nvPr/>
          </p:nvGrpSpPr>
          <p:grpSpPr>
            <a:xfrm>
              <a:off x="-3386775" y="4276890"/>
              <a:ext cx="1293513" cy="1210117"/>
              <a:chOff x="5689600" y="3993774"/>
              <a:chExt cx="588014" cy="550078"/>
            </a:xfrm>
          </p:grpSpPr>
          <p:sp>
            <p:nvSpPr>
              <p:cNvPr id="3668" name="Google Shape;3668;p38"/>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38"/>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38"/>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71" name="Google Shape;3671;p38"/>
          <p:cNvGrpSpPr/>
          <p:nvPr/>
        </p:nvGrpSpPr>
        <p:grpSpPr>
          <a:xfrm rot="549392">
            <a:off x="5602121" y="689884"/>
            <a:ext cx="638357" cy="518212"/>
            <a:chOff x="2843775" y="3287550"/>
            <a:chExt cx="282725" cy="229525"/>
          </a:xfrm>
        </p:grpSpPr>
        <p:sp>
          <p:nvSpPr>
            <p:cNvPr id="3672" name="Google Shape;3672;p38"/>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38"/>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38"/>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38"/>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38"/>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7" name="Google Shape;3677;p38"/>
          <p:cNvGrpSpPr/>
          <p:nvPr/>
        </p:nvGrpSpPr>
        <p:grpSpPr>
          <a:xfrm>
            <a:off x="2798088" y="3157300"/>
            <a:ext cx="3736688" cy="575650"/>
            <a:chOff x="2798088" y="3157300"/>
            <a:chExt cx="3736688" cy="575650"/>
          </a:xfrm>
        </p:grpSpPr>
        <p:sp>
          <p:nvSpPr>
            <p:cNvPr id="3678" name="Google Shape;3678;p38"/>
            <p:cNvSpPr/>
            <p:nvPr/>
          </p:nvSpPr>
          <p:spPr>
            <a:xfrm>
              <a:off x="2959838" y="3335975"/>
              <a:ext cx="3479625" cy="396975"/>
            </a:xfrm>
            <a:custGeom>
              <a:avLst/>
              <a:gdLst/>
              <a:ahLst/>
              <a:cxnLst/>
              <a:rect l="l" t="t" r="r" b="b"/>
              <a:pathLst>
                <a:path w="139185" h="15879" extrusionOk="0">
                  <a:moveTo>
                    <a:pt x="0" y="0"/>
                  </a:moveTo>
                  <a:lnTo>
                    <a:pt x="3590" y="15879"/>
                  </a:lnTo>
                  <a:lnTo>
                    <a:pt x="139185" y="13946"/>
                  </a:lnTo>
                  <a:lnTo>
                    <a:pt x="136976" y="138"/>
                  </a:lnTo>
                  <a:close/>
                </a:path>
              </a:pathLst>
            </a:custGeom>
            <a:solidFill>
              <a:schemeClr val="accent2"/>
            </a:solidFill>
            <a:ln w="28575" cap="flat" cmpd="sng">
              <a:solidFill>
                <a:schemeClr val="dk1"/>
              </a:solidFill>
              <a:prstDash val="solid"/>
              <a:round/>
              <a:headEnd type="none" w="med" len="med"/>
              <a:tailEnd type="none" w="med" len="med"/>
            </a:ln>
          </p:spPr>
        </p:sp>
        <p:sp>
          <p:nvSpPr>
            <p:cNvPr id="3679" name="Google Shape;3679;p38"/>
            <p:cNvSpPr/>
            <p:nvPr/>
          </p:nvSpPr>
          <p:spPr>
            <a:xfrm>
              <a:off x="2798088" y="3157300"/>
              <a:ext cx="344275" cy="307350"/>
            </a:xfrm>
            <a:custGeom>
              <a:avLst/>
              <a:gdLst/>
              <a:ahLst/>
              <a:cxnLst/>
              <a:rect l="l" t="t" r="r" b="b"/>
              <a:pathLst>
                <a:path w="13771" h="12294" extrusionOk="0">
                  <a:moveTo>
                    <a:pt x="9046" y="0"/>
                  </a:moveTo>
                  <a:cubicBezTo>
                    <a:pt x="9031" y="0"/>
                    <a:pt x="9014" y="4"/>
                    <a:pt x="8998" y="12"/>
                  </a:cubicBezTo>
                  <a:lnTo>
                    <a:pt x="31" y="8219"/>
                  </a:lnTo>
                  <a:cubicBezTo>
                    <a:pt x="1" y="8249"/>
                    <a:pt x="31" y="8310"/>
                    <a:pt x="92" y="8310"/>
                  </a:cubicBezTo>
                  <a:lnTo>
                    <a:pt x="761" y="8432"/>
                  </a:lnTo>
                  <a:cubicBezTo>
                    <a:pt x="791" y="8432"/>
                    <a:pt x="822" y="8493"/>
                    <a:pt x="822" y="8523"/>
                  </a:cubicBezTo>
                  <a:lnTo>
                    <a:pt x="426" y="9496"/>
                  </a:lnTo>
                  <a:cubicBezTo>
                    <a:pt x="402" y="9545"/>
                    <a:pt x="438" y="9595"/>
                    <a:pt x="485" y="9595"/>
                  </a:cubicBezTo>
                  <a:cubicBezTo>
                    <a:pt x="495" y="9595"/>
                    <a:pt x="506" y="9592"/>
                    <a:pt x="518" y="9587"/>
                  </a:cubicBezTo>
                  <a:lnTo>
                    <a:pt x="2493" y="8979"/>
                  </a:lnTo>
                  <a:cubicBezTo>
                    <a:pt x="2505" y="8973"/>
                    <a:pt x="2516" y="8971"/>
                    <a:pt x="2526" y="8971"/>
                  </a:cubicBezTo>
                  <a:cubicBezTo>
                    <a:pt x="2573" y="8971"/>
                    <a:pt x="2609" y="9020"/>
                    <a:pt x="2585" y="9070"/>
                  </a:cubicBezTo>
                  <a:cubicBezTo>
                    <a:pt x="2319" y="9542"/>
                    <a:pt x="1510" y="10959"/>
                    <a:pt x="1601" y="10959"/>
                  </a:cubicBezTo>
                  <a:cubicBezTo>
                    <a:pt x="1604" y="10959"/>
                    <a:pt x="1607" y="10957"/>
                    <a:pt x="1612" y="10955"/>
                  </a:cubicBezTo>
                  <a:cubicBezTo>
                    <a:pt x="1764" y="10894"/>
                    <a:pt x="2341" y="10590"/>
                    <a:pt x="2615" y="10438"/>
                  </a:cubicBezTo>
                  <a:cubicBezTo>
                    <a:pt x="2631" y="10430"/>
                    <a:pt x="2648" y="10426"/>
                    <a:pt x="2662" y="10426"/>
                  </a:cubicBezTo>
                  <a:cubicBezTo>
                    <a:pt x="2702" y="10426"/>
                    <a:pt x="2728" y="10454"/>
                    <a:pt x="2706" y="10499"/>
                  </a:cubicBezTo>
                  <a:lnTo>
                    <a:pt x="2433" y="11471"/>
                  </a:lnTo>
                  <a:cubicBezTo>
                    <a:pt x="2408" y="11521"/>
                    <a:pt x="2444" y="11571"/>
                    <a:pt x="2491" y="11571"/>
                  </a:cubicBezTo>
                  <a:cubicBezTo>
                    <a:pt x="2501" y="11571"/>
                    <a:pt x="2513" y="11568"/>
                    <a:pt x="2524" y="11563"/>
                  </a:cubicBezTo>
                  <a:lnTo>
                    <a:pt x="3800" y="10833"/>
                  </a:lnTo>
                  <a:cubicBezTo>
                    <a:pt x="3817" y="10825"/>
                    <a:pt x="3831" y="10821"/>
                    <a:pt x="3843" y="10821"/>
                  </a:cubicBezTo>
                  <a:cubicBezTo>
                    <a:pt x="3877" y="10821"/>
                    <a:pt x="3900" y="10849"/>
                    <a:pt x="3922" y="10894"/>
                  </a:cubicBezTo>
                  <a:lnTo>
                    <a:pt x="4044" y="12201"/>
                  </a:lnTo>
                  <a:cubicBezTo>
                    <a:pt x="4024" y="12260"/>
                    <a:pt x="4068" y="12293"/>
                    <a:pt x="4109" y="12293"/>
                  </a:cubicBezTo>
                  <a:cubicBezTo>
                    <a:pt x="4132" y="12293"/>
                    <a:pt x="4154" y="12283"/>
                    <a:pt x="4165" y="12262"/>
                  </a:cubicBezTo>
                  <a:lnTo>
                    <a:pt x="13740" y="3538"/>
                  </a:lnTo>
                  <a:cubicBezTo>
                    <a:pt x="13770" y="3477"/>
                    <a:pt x="13740" y="3417"/>
                    <a:pt x="13679" y="3417"/>
                  </a:cubicBezTo>
                  <a:lnTo>
                    <a:pt x="12858" y="3417"/>
                  </a:lnTo>
                  <a:cubicBezTo>
                    <a:pt x="12797" y="3417"/>
                    <a:pt x="12767" y="3386"/>
                    <a:pt x="12767" y="3325"/>
                  </a:cubicBezTo>
                  <a:lnTo>
                    <a:pt x="13041" y="1958"/>
                  </a:lnTo>
                  <a:cubicBezTo>
                    <a:pt x="13041" y="1897"/>
                    <a:pt x="12980" y="1866"/>
                    <a:pt x="12949" y="1866"/>
                  </a:cubicBezTo>
                  <a:lnTo>
                    <a:pt x="10852" y="2535"/>
                  </a:lnTo>
                  <a:cubicBezTo>
                    <a:pt x="10822" y="2535"/>
                    <a:pt x="10761" y="2505"/>
                    <a:pt x="10761" y="2474"/>
                  </a:cubicBezTo>
                  <a:lnTo>
                    <a:pt x="10822" y="1380"/>
                  </a:lnTo>
                  <a:cubicBezTo>
                    <a:pt x="10822" y="1350"/>
                    <a:pt x="10791" y="1319"/>
                    <a:pt x="10761" y="1319"/>
                  </a:cubicBezTo>
                  <a:lnTo>
                    <a:pt x="9028" y="1319"/>
                  </a:lnTo>
                  <a:cubicBezTo>
                    <a:pt x="8998" y="1319"/>
                    <a:pt x="8968" y="1289"/>
                    <a:pt x="8968" y="1258"/>
                  </a:cubicBezTo>
                  <a:lnTo>
                    <a:pt x="9120" y="73"/>
                  </a:lnTo>
                  <a:cubicBezTo>
                    <a:pt x="9120" y="29"/>
                    <a:pt x="9087" y="0"/>
                    <a:pt x="9046"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38"/>
            <p:cNvSpPr/>
            <p:nvPr/>
          </p:nvSpPr>
          <p:spPr>
            <a:xfrm>
              <a:off x="6224250" y="3208763"/>
              <a:ext cx="310525" cy="341575"/>
            </a:xfrm>
            <a:custGeom>
              <a:avLst/>
              <a:gdLst/>
              <a:ahLst/>
              <a:cxnLst/>
              <a:rect l="l" t="t" r="r" b="b"/>
              <a:pathLst>
                <a:path w="12421" h="13663" extrusionOk="0">
                  <a:moveTo>
                    <a:pt x="4002" y="1"/>
                  </a:moveTo>
                  <a:cubicBezTo>
                    <a:pt x="3973" y="1"/>
                    <a:pt x="3940" y="29"/>
                    <a:pt x="3940" y="73"/>
                  </a:cubicBezTo>
                  <a:lnTo>
                    <a:pt x="3819" y="742"/>
                  </a:lnTo>
                  <a:cubicBezTo>
                    <a:pt x="3819" y="772"/>
                    <a:pt x="3788" y="803"/>
                    <a:pt x="3728" y="803"/>
                  </a:cubicBezTo>
                  <a:lnTo>
                    <a:pt x="2755" y="468"/>
                  </a:lnTo>
                  <a:cubicBezTo>
                    <a:pt x="2744" y="463"/>
                    <a:pt x="2733" y="460"/>
                    <a:pt x="2722" y="460"/>
                  </a:cubicBezTo>
                  <a:cubicBezTo>
                    <a:pt x="2675" y="460"/>
                    <a:pt x="2639" y="510"/>
                    <a:pt x="2664" y="560"/>
                  </a:cubicBezTo>
                  <a:lnTo>
                    <a:pt x="3332" y="2535"/>
                  </a:lnTo>
                  <a:cubicBezTo>
                    <a:pt x="3332" y="2560"/>
                    <a:pt x="3293" y="2604"/>
                    <a:pt x="3245" y="2604"/>
                  </a:cubicBezTo>
                  <a:cubicBezTo>
                    <a:pt x="3234" y="2604"/>
                    <a:pt x="3222" y="2602"/>
                    <a:pt x="3211" y="2596"/>
                  </a:cubicBezTo>
                  <a:cubicBezTo>
                    <a:pt x="2772" y="2349"/>
                    <a:pt x="1518" y="1658"/>
                    <a:pt x="1343" y="1658"/>
                  </a:cubicBezTo>
                  <a:cubicBezTo>
                    <a:pt x="1324" y="1658"/>
                    <a:pt x="1317" y="1666"/>
                    <a:pt x="1326" y="1684"/>
                  </a:cubicBezTo>
                  <a:cubicBezTo>
                    <a:pt x="1417" y="1836"/>
                    <a:pt x="1691" y="2383"/>
                    <a:pt x="1873" y="2657"/>
                  </a:cubicBezTo>
                  <a:cubicBezTo>
                    <a:pt x="1898" y="2706"/>
                    <a:pt x="1862" y="2756"/>
                    <a:pt x="1832" y="2756"/>
                  </a:cubicBezTo>
                  <a:cubicBezTo>
                    <a:pt x="1825" y="2756"/>
                    <a:pt x="1818" y="2754"/>
                    <a:pt x="1813" y="2748"/>
                  </a:cubicBezTo>
                  <a:lnTo>
                    <a:pt x="840" y="2474"/>
                  </a:lnTo>
                  <a:cubicBezTo>
                    <a:pt x="779" y="2474"/>
                    <a:pt x="718" y="2535"/>
                    <a:pt x="749" y="2596"/>
                  </a:cubicBezTo>
                  <a:lnTo>
                    <a:pt x="1509" y="3873"/>
                  </a:lnTo>
                  <a:cubicBezTo>
                    <a:pt x="1539" y="3903"/>
                    <a:pt x="1509" y="3964"/>
                    <a:pt x="1448" y="3964"/>
                  </a:cubicBezTo>
                  <a:lnTo>
                    <a:pt x="141" y="4116"/>
                  </a:lnTo>
                  <a:cubicBezTo>
                    <a:pt x="123" y="4104"/>
                    <a:pt x="106" y="4099"/>
                    <a:pt x="92" y="4099"/>
                  </a:cubicBezTo>
                  <a:cubicBezTo>
                    <a:pt x="31" y="4099"/>
                    <a:pt x="1" y="4183"/>
                    <a:pt x="50" y="4207"/>
                  </a:cubicBezTo>
                  <a:lnTo>
                    <a:pt x="8925" y="13630"/>
                  </a:lnTo>
                  <a:cubicBezTo>
                    <a:pt x="8937" y="13653"/>
                    <a:pt x="8957" y="13663"/>
                    <a:pt x="8978" y="13663"/>
                  </a:cubicBezTo>
                  <a:cubicBezTo>
                    <a:pt x="9012" y="13663"/>
                    <a:pt x="9047" y="13637"/>
                    <a:pt x="9047" y="13599"/>
                  </a:cubicBezTo>
                  <a:lnTo>
                    <a:pt x="9047" y="12748"/>
                  </a:lnTo>
                  <a:cubicBezTo>
                    <a:pt x="9047" y="12704"/>
                    <a:pt x="9063" y="12675"/>
                    <a:pt x="9084" y="12675"/>
                  </a:cubicBezTo>
                  <a:cubicBezTo>
                    <a:pt x="9091" y="12675"/>
                    <a:pt x="9099" y="12679"/>
                    <a:pt x="9108" y="12687"/>
                  </a:cubicBezTo>
                  <a:lnTo>
                    <a:pt x="10506" y="12900"/>
                  </a:lnTo>
                  <a:cubicBezTo>
                    <a:pt x="10511" y="12906"/>
                    <a:pt x="10518" y="12908"/>
                    <a:pt x="10525" y="12908"/>
                  </a:cubicBezTo>
                  <a:cubicBezTo>
                    <a:pt x="10555" y="12908"/>
                    <a:pt x="10591" y="12859"/>
                    <a:pt x="10567" y="12809"/>
                  </a:cubicBezTo>
                  <a:lnTo>
                    <a:pt x="9898" y="10742"/>
                  </a:lnTo>
                  <a:cubicBezTo>
                    <a:pt x="9867" y="10712"/>
                    <a:pt x="9898" y="10651"/>
                    <a:pt x="9959" y="10651"/>
                  </a:cubicBezTo>
                  <a:lnTo>
                    <a:pt x="11022" y="10681"/>
                  </a:lnTo>
                  <a:cubicBezTo>
                    <a:pt x="11053" y="10681"/>
                    <a:pt x="11083" y="10651"/>
                    <a:pt x="11083" y="10620"/>
                  </a:cubicBezTo>
                  <a:lnTo>
                    <a:pt x="11053" y="8918"/>
                  </a:lnTo>
                  <a:cubicBezTo>
                    <a:pt x="11053" y="8874"/>
                    <a:pt x="11085" y="8846"/>
                    <a:pt x="11115" y="8846"/>
                  </a:cubicBezTo>
                  <a:cubicBezTo>
                    <a:pt x="11126" y="8846"/>
                    <a:pt x="11136" y="8849"/>
                    <a:pt x="11144" y="8858"/>
                  </a:cubicBezTo>
                  <a:lnTo>
                    <a:pt x="12299" y="8979"/>
                  </a:lnTo>
                  <a:cubicBezTo>
                    <a:pt x="12360" y="8979"/>
                    <a:pt x="12421" y="8888"/>
                    <a:pt x="12360" y="8858"/>
                  </a:cubicBezTo>
                  <a:lnTo>
                    <a:pt x="4031" y="12"/>
                  </a:lnTo>
                  <a:cubicBezTo>
                    <a:pt x="4023" y="4"/>
                    <a:pt x="4013" y="1"/>
                    <a:pt x="4002"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81" name="Google Shape;3681;p38"/>
          <p:cNvSpPr txBox="1">
            <a:spLocks noGrp="1"/>
          </p:cNvSpPr>
          <p:nvPr>
            <p:ph type="subTitle" idx="1"/>
          </p:nvPr>
        </p:nvSpPr>
        <p:spPr>
          <a:xfrm>
            <a:off x="2931229" y="3302600"/>
            <a:ext cx="3479700" cy="41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a:t>Realizado por: </a:t>
            </a:r>
            <a:r>
              <a:rPr lang="en" dirty="0"/>
              <a:t>Lcdo. Carlos Muñoz Abad</a:t>
            </a:r>
            <a:endParaRPr dirty="0"/>
          </a:p>
        </p:txBody>
      </p:sp>
      <p:grpSp>
        <p:nvGrpSpPr>
          <p:cNvPr id="3682" name="Google Shape;3682;p38"/>
          <p:cNvGrpSpPr/>
          <p:nvPr/>
        </p:nvGrpSpPr>
        <p:grpSpPr>
          <a:xfrm rot="-268601" flipH="1">
            <a:off x="815111" y="343518"/>
            <a:ext cx="1096481" cy="2423304"/>
            <a:chOff x="899279" y="359033"/>
            <a:chExt cx="1231425" cy="2721540"/>
          </a:xfrm>
        </p:grpSpPr>
        <p:grpSp>
          <p:nvGrpSpPr>
            <p:cNvPr id="3683" name="Google Shape;3683;p38"/>
            <p:cNvGrpSpPr/>
            <p:nvPr/>
          </p:nvGrpSpPr>
          <p:grpSpPr>
            <a:xfrm rot="533721">
              <a:off x="1097117" y="407869"/>
              <a:ext cx="835748" cy="2623867"/>
              <a:chOff x="-1464275" y="275000"/>
              <a:chExt cx="667175" cy="2094625"/>
            </a:xfrm>
          </p:grpSpPr>
          <p:sp>
            <p:nvSpPr>
              <p:cNvPr id="3684" name="Google Shape;3684;p38"/>
              <p:cNvSpPr/>
              <p:nvPr/>
            </p:nvSpPr>
            <p:spPr>
              <a:xfrm>
                <a:off x="-1463425" y="2086625"/>
                <a:ext cx="662150" cy="139150"/>
              </a:xfrm>
              <a:custGeom>
                <a:avLst/>
                <a:gdLst/>
                <a:ahLst/>
                <a:cxnLst/>
                <a:rect l="l" t="t" r="r" b="b"/>
                <a:pathLst>
                  <a:path w="26486" h="5566" extrusionOk="0">
                    <a:moveTo>
                      <a:pt x="24718" y="0"/>
                    </a:moveTo>
                    <a:cubicBezTo>
                      <a:pt x="24618" y="100"/>
                      <a:pt x="24551" y="167"/>
                      <a:pt x="24451" y="267"/>
                    </a:cubicBezTo>
                    <a:cubicBezTo>
                      <a:pt x="21983" y="2569"/>
                      <a:pt x="17346" y="2802"/>
                      <a:pt x="14144" y="2902"/>
                    </a:cubicBezTo>
                    <a:cubicBezTo>
                      <a:pt x="13660" y="2921"/>
                      <a:pt x="13140" y="2934"/>
                      <a:pt x="12596" y="2934"/>
                    </a:cubicBezTo>
                    <a:cubicBezTo>
                      <a:pt x="9320" y="2934"/>
                      <a:pt x="5191" y="2489"/>
                      <a:pt x="2902" y="401"/>
                    </a:cubicBezTo>
                    <a:lnTo>
                      <a:pt x="2836" y="334"/>
                    </a:lnTo>
                    <a:lnTo>
                      <a:pt x="2836" y="334"/>
                    </a:lnTo>
                    <a:cubicBezTo>
                      <a:pt x="0" y="5104"/>
                      <a:pt x="11542" y="5471"/>
                      <a:pt x="13944" y="5538"/>
                    </a:cubicBezTo>
                    <a:cubicBezTo>
                      <a:pt x="14339" y="5556"/>
                      <a:pt x="14735" y="5566"/>
                      <a:pt x="15130" y="5566"/>
                    </a:cubicBezTo>
                    <a:cubicBezTo>
                      <a:pt x="16867" y="5566"/>
                      <a:pt x="18597" y="5384"/>
                      <a:pt x="20281" y="5004"/>
                    </a:cubicBezTo>
                    <a:cubicBezTo>
                      <a:pt x="21382" y="4770"/>
                      <a:pt x="22416" y="4403"/>
                      <a:pt x="23417" y="3870"/>
                    </a:cubicBezTo>
                    <a:cubicBezTo>
                      <a:pt x="24718" y="3169"/>
                      <a:pt x="26486" y="1101"/>
                      <a:pt x="24718" y="0"/>
                    </a:cubicBezTo>
                    <a:close/>
                  </a:path>
                </a:pathLst>
              </a:custGeom>
              <a:solidFill>
                <a:schemeClr val="accent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38"/>
              <p:cNvSpPr/>
              <p:nvPr/>
            </p:nvSpPr>
            <p:spPr>
              <a:xfrm>
                <a:off x="-1429250" y="1970700"/>
                <a:ext cx="608800" cy="169950"/>
              </a:xfrm>
              <a:custGeom>
                <a:avLst/>
                <a:gdLst/>
                <a:ahLst/>
                <a:cxnLst/>
                <a:rect l="l" t="t" r="r" b="b"/>
                <a:pathLst>
                  <a:path w="24352" h="6798" extrusionOk="0">
                    <a:moveTo>
                      <a:pt x="22817" y="1"/>
                    </a:moveTo>
                    <a:lnTo>
                      <a:pt x="22750" y="67"/>
                    </a:lnTo>
                    <a:cubicBezTo>
                      <a:pt x="20849" y="2736"/>
                      <a:pt x="16513" y="3070"/>
                      <a:pt x="13477" y="3203"/>
                    </a:cubicBezTo>
                    <a:cubicBezTo>
                      <a:pt x="13012" y="3227"/>
                      <a:pt x="12544" y="3240"/>
                      <a:pt x="12074" y="3240"/>
                    </a:cubicBezTo>
                    <a:cubicBezTo>
                      <a:pt x="8697" y="3240"/>
                      <a:pt x="5218" y="2595"/>
                      <a:pt x="2202" y="1101"/>
                    </a:cubicBezTo>
                    <a:lnTo>
                      <a:pt x="2202" y="1101"/>
                    </a:lnTo>
                    <a:cubicBezTo>
                      <a:pt x="1" y="1969"/>
                      <a:pt x="1669" y="4337"/>
                      <a:pt x="3003" y="5104"/>
                    </a:cubicBezTo>
                    <a:cubicBezTo>
                      <a:pt x="4004" y="5605"/>
                      <a:pt x="5105" y="5972"/>
                      <a:pt x="6205" y="6172"/>
                    </a:cubicBezTo>
                    <a:cubicBezTo>
                      <a:pt x="8012" y="6589"/>
                      <a:pt x="9842" y="6797"/>
                      <a:pt x="11676" y="6797"/>
                    </a:cubicBezTo>
                    <a:cubicBezTo>
                      <a:pt x="12043" y="6797"/>
                      <a:pt x="12410" y="6789"/>
                      <a:pt x="12777" y="6772"/>
                    </a:cubicBezTo>
                    <a:cubicBezTo>
                      <a:pt x="14945" y="6672"/>
                      <a:pt x="17113" y="6372"/>
                      <a:pt x="19248" y="5838"/>
                    </a:cubicBezTo>
                    <a:cubicBezTo>
                      <a:pt x="20415" y="5538"/>
                      <a:pt x="21616" y="5171"/>
                      <a:pt x="22517" y="4337"/>
                    </a:cubicBezTo>
                    <a:cubicBezTo>
                      <a:pt x="22617" y="4237"/>
                      <a:pt x="22717" y="4137"/>
                      <a:pt x="22817" y="4037"/>
                    </a:cubicBezTo>
                    <a:cubicBezTo>
                      <a:pt x="22851" y="3903"/>
                      <a:pt x="22917" y="3803"/>
                      <a:pt x="23051" y="3737"/>
                    </a:cubicBezTo>
                    <a:cubicBezTo>
                      <a:pt x="23851" y="2603"/>
                      <a:pt x="24352" y="801"/>
                      <a:pt x="22817" y="1"/>
                    </a:cubicBezTo>
                    <a:close/>
                  </a:path>
                </a:pathLst>
              </a:custGeom>
              <a:solidFill>
                <a:schemeClr val="accent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38"/>
              <p:cNvSpPr/>
              <p:nvPr/>
            </p:nvSpPr>
            <p:spPr>
              <a:xfrm>
                <a:off x="-1216600" y="824875"/>
                <a:ext cx="224375" cy="1207025"/>
              </a:xfrm>
              <a:custGeom>
                <a:avLst/>
                <a:gdLst/>
                <a:ahLst/>
                <a:cxnLst/>
                <a:rect l="l" t="t" r="r" b="b"/>
                <a:pathLst>
                  <a:path w="8975" h="48281" extrusionOk="0">
                    <a:moveTo>
                      <a:pt x="268" y="1"/>
                    </a:moveTo>
                    <a:cubicBezTo>
                      <a:pt x="201" y="134"/>
                      <a:pt x="134" y="234"/>
                      <a:pt x="1" y="334"/>
                    </a:cubicBezTo>
                    <a:cubicBezTo>
                      <a:pt x="735" y="3937"/>
                      <a:pt x="535" y="7840"/>
                      <a:pt x="635" y="11509"/>
                    </a:cubicBezTo>
                    <a:cubicBezTo>
                      <a:pt x="768" y="15612"/>
                      <a:pt x="868" y="19682"/>
                      <a:pt x="968" y="23785"/>
                    </a:cubicBezTo>
                    <a:cubicBezTo>
                      <a:pt x="1102" y="31890"/>
                      <a:pt x="1102" y="39996"/>
                      <a:pt x="1002" y="48102"/>
                    </a:cubicBezTo>
                    <a:cubicBezTo>
                      <a:pt x="1702" y="48202"/>
                      <a:pt x="2436" y="48235"/>
                      <a:pt x="3170" y="48269"/>
                    </a:cubicBezTo>
                    <a:cubicBezTo>
                      <a:pt x="3469" y="48277"/>
                      <a:pt x="3770" y="48281"/>
                      <a:pt x="4072" y="48281"/>
                    </a:cubicBezTo>
                    <a:cubicBezTo>
                      <a:pt x="5050" y="48281"/>
                      <a:pt x="6038" y="48237"/>
                      <a:pt x="7006" y="48135"/>
                    </a:cubicBezTo>
                    <a:cubicBezTo>
                      <a:pt x="7006" y="48102"/>
                      <a:pt x="7006" y="48035"/>
                      <a:pt x="7006" y="48002"/>
                    </a:cubicBezTo>
                    <a:cubicBezTo>
                      <a:pt x="7740" y="40030"/>
                      <a:pt x="8374" y="32057"/>
                      <a:pt x="8674" y="24051"/>
                    </a:cubicBezTo>
                    <a:cubicBezTo>
                      <a:pt x="8974" y="16346"/>
                      <a:pt x="8741" y="8674"/>
                      <a:pt x="8974" y="968"/>
                    </a:cubicBezTo>
                    <a:lnTo>
                      <a:pt x="8974" y="968"/>
                    </a:lnTo>
                    <a:cubicBezTo>
                      <a:pt x="7818" y="2109"/>
                      <a:pt x="6228" y="2736"/>
                      <a:pt x="4687" y="2736"/>
                    </a:cubicBezTo>
                    <a:cubicBezTo>
                      <a:pt x="2893" y="2736"/>
                      <a:pt x="1165" y="1885"/>
                      <a:pt x="268" y="1"/>
                    </a:cubicBezTo>
                    <a:close/>
                  </a:path>
                </a:pathLst>
              </a:custGeom>
              <a:solidFill>
                <a:schemeClr val="accen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38"/>
              <p:cNvSpPr/>
              <p:nvPr/>
            </p:nvSpPr>
            <p:spPr>
              <a:xfrm>
                <a:off x="-1021450" y="1712175"/>
                <a:ext cx="160975" cy="314425"/>
              </a:xfrm>
              <a:custGeom>
                <a:avLst/>
                <a:gdLst/>
                <a:ahLst/>
                <a:cxnLst/>
                <a:rect l="l" t="t" r="r" b="b"/>
                <a:pathLst>
                  <a:path w="6439" h="12577" extrusionOk="0">
                    <a:moveTo>
                      <a:pt x="5271" y="3302"/>
                    </a:moveTo>
                    <a:cubicBezTo>
                      <a:pt x="5770" y="3302"/>
                      <a:pt x="5727" y="4039"/>
                      <a:pt x="5238" y="4104"/>
                    </a:cubicBezTo>
                    <a:cubicBezTo>
                      <a:pt x="4337" y="4204"/>
                      <a:pt x="3436" y="4304"/>
                      <a:pt x="2536" y="4337"/>
                    </a:cubicBezTo>
                    <a:cubicBezTo>
                      <a:pt x="2526" y="4338"/>
                      <a:pt x="2517" y="4339"/>
                      <a:pt x="2508" y="4339"/>
                    </a:cubicBezTo>
                    <a:cubicBezTo>
                      <a:pt x="2129" y="4339"/>
                      <a:pt x="2012" y="3669"/>
                      <a:pt x="2436" y="3604"/>
                    </a:cubicBezTo>
                    <a:cubicBezTo>
                      <a:pt x="3370" y="3470"/>
                      <a:pt x="4304" y="3370"/>
                      <a:pt x="5238" y="3303"/>
                    </a:cubicBezTo>
                    <a:cubicBezTo>
                      <a:pt x="5249" y="3303"/>
                      <a:pt x="5260" y="3302"/>
                      <a:pt x="5271" y="3302"/>
                    </a:cubicBezTo>
                    <a:close/>
                    <a:moveTo>
                      <a:pt x="6438" y="1"/>
                    </a:moveTo>
                    <a:cubicBezTo>
                      <a:pt x="6405" y="1"/>
                      <a:pt x="6372" y="34"/>
                      <a:pt x="6338" y="34"/>
                    </a:cubicBezTo>
                    <a:cubicBezTo>
                      <a:pt x="5271" y="201"/>
                      <a:pt x="4204" y="468"/>
                      <a:pt x="3169" y="768"/>
                    </a:cubicBezTo>
                    <a:cubicBezTo>
                      <a:pt x="4003" y="902"/>
                      <a:pt x="4837" y="1002"/>
                      <a:pt x="5671" y="1068"/>
                    </a:cubicBezTo>
                    <a:cubicBezTo>
                      <a:pt x="5871" y="1102"/>
                      <a:pt x="5871" y="1402"/>
                      <a:pt x="5671" y="1469"/>
                    </a:cubicBezTo>
                    <a:cubicBezTo>
                      <a:pt x="4304" y="1469"/>
                      <a:pt x="2936" y="1335"/>
                      <a:pt x="1602" y="1102"/>
                    </a:cubicBezTo>
                    <a:cubicBezTo>
                      <a:pt x="1435" y="1068"/>
                      <a:pt x="1368" y="902"/>
                      <a:pt x="1402" y="768"/>
                    </a:cubicBezTo>
                    <a:lnTo>
                      <a:pt x="1068" y="735"/>
                    </a:lnTo>
                    <a:cubicBezTo>
                      <a:pt x="801" y="4671"/>
                      <a:pt x="468" y="8607"/>
                      <a:pt x="34" y="12510"/>
                    </a:cubicBezTo>
                    <a:cubicBezTo>
                      <a:pt x="34" y="12510"/>
                      <a:pt x="34" y="12543"/>
                      <a:pt x="1" y="12577"/>
                    </a:cubicBezTo>
                    <a:cubicBezTo>
                      <a:pt x="2336" y="12276"/>
                      <a:pt x="4637" y="11576"/>
                      <a:pt x="5738" y="10041"/>
                    </a:cubicBezTo>
                    <a:cubicBezTo>
                      <a:pt x="5771" y="9975"/>
                      <a:pt x="5805" y="9941"/>
                      <a:pt x="5871" y="9908"/>
                    </a:cubicBezTo>
                    <a:lnTo>
                      <a:pt x="5871" y="9875"/>
                    </a:lnTo>
                    <a:cubicBezTo>
                      <a:pt x="6072" y="6572"/>
                      <a:pt x="6272" y="3303"/>
                      <a:pt x="6438" y="1"/>
                    </a:cubicBezTo>
                    <a:close/>
                  </a:path>
                </a:pathLst>
              </a:custGeom>
              <a:solidFill>
                <a:schemeClr val="accen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38"/>
              <p:cNvSpPr/>
              <p:nvPr/>
            </p:nvSpPr>
            <p:spPr>
              <a:xfrm>
                <a:off x="-994775" y="823225"/>
                <a:ext cx="160975" cy="907325"/>
              </a:xfrm>
              <a:custGeom>
                <a:avLst/>
                <a:gdLst/>
                <a:ahLst/>
                <a:cxnLst/>
                <a:rect l="l" t="t" r="r" b="b"/>
                <a:pathLst>
                  <a:path w="6439" h="36293" extrusionOk="0">
                    <a:moveTo>
                      <a:pt x="968" y="0"/>
                    </a:moveTo>
                    <a:cubicBezTo>
                      <a:pt x="902" y="134"/>
                      <a:pt x="768" y="300"/>
                      <a:pt x="668" y="434"/>
                    </a:cubicBezTo>
                    <a:cubicBezTo>
                      <a:pt x="1302" y="8273"/>
                      <a:pt x="935" y="16278"/>
                      <a:pt x="635" y="24117"/>
                    </a:cubicBezTo>
                    <a:cubicBezTo>
                      <a:pt x="468" y="28154"/>
                      <a:pt x="268" y="32223"/>
                      <a:pt x="1" y="36293"/>
                    </a:cubicBezTo>
                    <a:lnTo>
                      <a:pt x="335" y="36293"/>
                    </a:lnTo>
                    <a:cubicBezTo>
                      <a:pt x="368" y="36226"/>
                      <a:pt x="401" y="36193"/>
                      <a:pt x="435" y="36126"/>
                    </a:cubicBezTo>
                    <a:cubicBezTo>
                      <a:pt x="1469" y="35259"/>
                      <a:pt x="2670" y="34225"/>
                      <a:pt x="3970" y="33724"/>
                    </a:cubicBezTo>
                    <a:cubicBezTo>
                      <a:pt x="3996" y="33718"/>
                      <a:pt x="4021" y="33715"/>
                      <a:pt x="4045" y="33715"/>
                    </a:cubicBezTo>
                    <a:cubicBezTo>
                      <a:pt x="4266" y="33715"/>
                      <a:pt x="4385" y="33974"/>
                      <a:pt x="4204" y="34125"/>
                    </a:cubicBezTo>
                    <a:cubicBezTo>
                      <a:pt x="3337" y="34892"/>
                      <a:pt x="2303" y="35492"/>
                      <a:pt x="1335" y="36193"/>
                    </a:cubicBezTo>
                    <a:cubicBezTo>
                      <a:pt x="2569" y="35626"/>
                      <a:pt x="3837" y="35225"/>
                      <a:pt x="5138" y="35025"/>
                    </a:cubicBezTo>
                    <a:cubicBezTo>
                      <a:pt x="5156" y="35019"/>
                      <a:pt x="5175" y="35016"/>
                      <a:pt x="5193" y="35016"/>
                    </a:cubicBezTo>
                    <a:cubicBezTo>
                      <a:pt x="5274" y="35016"/>
                      <a:pt x="5350" y="35071"/>
                      <a:pt x="5405" y="35125"/>
                    </a:cubicBezTo>
                    <a:cubicBezTo>
                      <a:pt x="5638" y="30822"/>
                      <a:pt x="5805" y="26486"/>
                      <a:pt x="5905" y="22149"/>
                    </a:cubicBezTo>
                    <a:cubicBezTo>
                      <a:pt x="6039" y="14777"/>
                      <a:pt x="6039" y="7372"/>
                      <a:pt x="6439" y="0"/>
                    </a:cubicBezTo>
                    <a:lnTo>
                      <a:pt x="6439" y="0"/>
                    </a:lnTo>
                    <a:cubicBezTo>
                      <a:pt x="5939" y="501"/>
                      <a:pt x="5338" y="901"/>
                      <a:pt x="4671" y="1134"/>
                    </a:cubicBezTo>
                    <a:cubicBezTo>
                      <a:pt x="4351" y="1230"/>
                      <a:pt x="4024" y="1276"/>
                      <a:pt x="3699" y="1276"/>
                    </a:cubicBezTo>
                    <a:cubicBezTo>
                      <a:pt x="2666" y="1276"/>
                      <a:pt x="1653" y="812"/>
                      <a:pt x="968" y="0"/>
                    </a:cubicBezTo>
                    <a:close/>
                  </a:path>
                </a:pathLst>
              </a:custGeom>
              <a:solidFill>
                <a:schemeClr val="accen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38"/>
              <p:cNvSpPr/>
              <p:nvPr/>
            </p:nvSpPr>
            <p:spPr>
              <a:xfrm>
                <a:off x="-1370025" y="1711350"/>
                <a:ext cx="160975" cy="313575"/>
              </a:xfrm>
              <a:custGeom>
                <a:avLst/>
                <a:gdLst/>
                <a:ahLst/>
                <a:cxnLst/>
                <a:rect l="l" t="t" r="r" b="b"/>
                <a:pathLst>
                  <a:path w="6439" h="12543" extrusionOk="0">
                    <a:moveTo>
                      <a:pt x="4203" y="2968"/>
                    </a:moveTo>
                    <a:cubicBezTo>
                      <a:pt x="4701" y="2968"/>
                      <a:pt x="4627" y="3705"/>
                      <a:pt x="4170" y="3770"/>
                    </a:cubicBezTo>
                    <a:cubicBezTo>
                      <a:pt x="3703" y="3837"/>
                      <a:pt x="3203" y="3870"/>
                      <a:pt x="2736" y="3903"/>
                    </a:cubicBezTo>
                    <a:cubicBezTo>
                      <a:pt x="2513" y="3922"/>
                      <a:pt x="2269" y="3972"/>
                      <a:pt x="2039" y="3972"/>
                    </a:cubicBezTo>
                    <a:cubicBezTo>
                      <a:pt x="1857" y="3972"/>
                      <a:pt x="1682" y="3940"/>
                      <a:pt x="1535" y="3837"/>
                    </a:cubicBezTo>
                    <a:cubicBezTo>
                      <a:pt x="1401" y="3737"/>
                      <a:pt x="1368" y="3536"/>
                      <a:pt x="1468" y="3436"/>
                    </a:cubicBezTo>
                    <a:cubicBezTo>
                      <a:pt x="1802" y="3103"/>
                      <a:pt x="2235" y="3170"/>
                      <a:pt x="2635" y="3103"/>
                    </a:cubicBezTo>
                    <a:cubicBezTo>
                      <a:pt x="3136" y="3069"/>
                      <a:pt x="3636" y="3003"/>
                      <a:pt x="4170" y="2969"/>
                    </a:cubicBezTo>
                    <a:cubicBezTo>
                      <a:pt x="4181" y="2969"/>
                      <a:pt x="4192" y="2968"/>
                      <a:pt x="4203" y="2968"/>
                    </a:cubicBezTo>
                    <a:close/>
                    <a:moveTo>
                      <a:pt x="5404" y="1"/>
                    </a:moveTo>
                    <a:cubicBezTo>
                      <a:pt x="5404" y="134"/>
                      <a:pt x="5337" y="267"/>
                      <a:pt x="5204" y="334"/>
                    </a:cubicBezTo>
                    <a:cubicBezTo>
                      <a:pt x="3836" y="701"/>
                      <a:pt x="2502" y="1068"/>
                      <a:pt x="1134" y="1402"/>
                    </a:cubicBezTo>
                    <a:cubicBezTo>
                      <a:pt x="1122" y="1403"/>
                      <a:pt x="1111" y="1404"/>
                      <a:pt x="1099" y="1404"/>
                    </a:cubicBezTo>
                    <a:cubicBezTo>
                      <a:pt x="827" y="1404"/>
                      <a:pt x="745" y="1031"/>
                      <a:pt x="1001" y="935"/>
                    </a:cubicBezTo>
                    <a:cubicBezTo>
                      <a:pt x="1802" y="668"/>
                      <a:pt x="2569" y="468"/>
                      <a:pt x="3336" y="234"/>
                    </a:cubicBezTo>
                    <a:lnTo>
                      <a:pt x="3336" y="234"/>
                    </a:lnTo>
                    <a:cubicBezTo>
                      <a:pt x="2569" y="267"/>
                      <a:pt x="1802" y="267"/>
                      <a:pt x="1034" y="267"/>
                    </a:cubicBezTo>
                    <a:cubicBezTo>
                      <a:pt x="901" y="267"/>
                      <a:pt x="801" y="167"/>
                      <a:pt x="801" y="34"/>
                    </a:cubicBezTo>
                    <a:lnTo>
                      <a:pt x="234" y="34"/>
                    </a:lnTo>
                    <a:cubicBezTo>
                      <a:pt x="267" y="3570"/>
                      <a:pt x="234" y="7106"/>
                      <a:pt x="100" y="10642"/>
                    </a:cubicBezTo>
                    <a:cubicBezTo>
                      <a:pt x="100" y="10742"/>
                      <a:pt x="67" y="10842"/>
                      <a:pt x="0" y="10908"/>
                    </a:cubicBezTo>
                    <a:cubicBezTo>
                      <a:pt x="2068" y="11609"/>
                      <a:pt x="4203" y="12176"/>
                      <a:pt x="6371" y="12543"/>
                    </a:cubicBezTo>
                    <a:cubicBezTo>
                      <a:pt x="6438" y="8340"/>
                      <a:pt x="6438" y="4170"/>
                      <a:pt x="64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38"/>
              <p:cNvSpPr/>
              <p:nvPr/>
            </p:nvSpPr>
            <p:spPr>
              <a:xfrm>
                <a:off x="-1400050" y="834900"/>
                <a:ext cx="191000" cy="877300"/>
              </a:xfrm>
              <a:custGeom>
                <a:avLst/>
                <a:gdLst/>
                <a:ahLst/>
                <a:cxnLst/>
                <a:rect l="l" t="t" r="r" b="b"/>
                <a:pathLst>
                  <a:path w="7640" h="35092" extrusionOk="0">
                    <a:moveTo>
                      <a:pt x="0" y="0"/>
                    </a:moveTo>
                    <a:lnTo>
                      <a:pt x="0" y="0"/>
                    </a:lnTo>
                    <a:cubicBezTo>
                      <a:pt x="934" y="7272"/>
                      <a:pt x="934" y="14744"/>
                      <a:pt x="1168" y="22049"/>
                    </a:cubicBezTo>
                    <a:cubicBezTo>
                      <a:pt x="1268" y="26386"/>
                      <a:pt x="1401" y="30756"/>
                      <a:pt x="1435" y="35092"/>
                    </a:cubicBezTo>
                    <a:lnTo>
                      <a:pt x="2002" y="35092"/>
                    </a:lnTo>
                    <a:cubicBezTo>
                      <a:pt x="2002" y="34959"/>
                      <a:pt x="2102" y="34858"/>
                      <a:pt x="2235" y="34858"/>
                    </a:cubicBezTo>
                    <a:cubicBezTo>
                      <a:pt x="2420" y="34852"/>
                      <a:pt x="2605" y="34849"/>
                      <a:pt x="2790" y="34849"/>
                    </a:cubicBezTo>
                    <a:cubicBezTo>
                      <a:pt x="3572" y="34849"/>
                      <a:pt x="4355" y="34898"/>
                      <a:pt x="5137" y="34925"/>
                    </a:cubicBezTo>
                    <a:cubicBezTo>
                      <a:pt x="4270" y="34592"/>
                      <a:pt x="3369" y="34258"/>
                      <a:pt x="2536" y="33824"/>
                    </a:cubicBezTo>
                    <a:cubicBezTo>
                      <a:pt x="2257" y="33700"/>
                      <a:pt x="2438" y="33317"/>
                      <a:pt x="2707" y="33317"/>
                    </a:cubicBezTo>
                    <a:cubicBezTo>
                      <a:pt x="2727" y="33317"/>
                      <a:pt x="2748" y="33319"/>
                      <a:pt x="2769" y="33324"/>
                    </a:cubicBezTo>
                    <a:cubicBezTo>
                      <a:pt x="4037" y="33691"/>
                      <a:pt x="5271" y="34225"/>
                      <a:pt x="6472" y="34825"/>
                    </a:cubicBezTo>
                    <a:cubicBezTo>
                      <a:pt x="6572" y="34858"/>
                      <a:pt x="6605" y="34959"/>
                      <a:pt x="6605" y="35059"/>
                    </a:cubicBezTo>
                    <a:lnTo>
                      <a:pt x="7639" y="35059"/>
                    </a:lnTo>
                    <a:cubicBezTo>
                      <a:pt x="7639" y="31323"/>
                      <a:pt x="7639" y="27553"/>
                      <a:pt x="7572" y="23817"/>
                    </a:cubicBezTo>
                    <a:cubicBezTo>
                      <a:pt x="7539" y="19848"/>
                      <a:pt x="7472" y="15878"/>
                      <a:pt x="7372" y="11942"/>
                    </a:cubicBezTo>
                    <a:cubicBezTo>
                      <a:pt x="7272" y="8106"/>
                      <a:pt x="6772" y="4036"/>
                      <a:pt x="7139" y="234"/>
                    </a:cubicBezTo>
                    <a:lnTo>
                      <a:pt x="7139" y="234"/>
                    </a:lnTo>
                    <a:cubicBezTo>
                      <a:pt x="6215" y="1290"/>
                      <a:pt x="4858" y="1856"/>
                      <a:pt x="3526" y="1856"/>
                    </a:cubicBezTo>
                    <a:cubicBezTo>
                      <a:pt x="2164" y="1856"/>
                      <a:pt x="826" y="1265"/>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38"/>
              <p:cNvSpPr/>
              <p:nvPr/>
            </p:nvSpPr>
            <p:spPr>
              <a:xfrm>
                <a:off x="-1397550" y="2193375"/>
                <a:ext cx="544575" cy="156925"/>
              </a:xfrm>
              <a:custGeom>
                <a:avLst/>
                <a:gdLst/>
                <a:ahLst/>
                <a:cxnLst/>
                <a:rect l="l" t="t" r="r" b="b"/>
                <a:pathLst>
                  <a:path w="21783" h="6277" extrusionOk="0">
                    <a:moveTo>
                      <a:pt x="21783" y="0"/>
                    </a:moveTo>
                    <a:lnTo>
                      <a:pt x="21783" y="0"/>
                    </a:lnTo>
                    <a:cubicBezTo>
                      <a:pt x="19314" y="1735"/>
                      <a:pt x="15678" y="2068"/>
                      <a:pt x="12776" y="2102"/>
                    </a:cubicBezTo>
                    <a:cubicBezTo>
                      <a:pt x="10575" y="2068"/>
                      <a:pt x="8373" y="1901"/>
                      <a:pt x="6205" y="1601"/>
                    </a:cubicBezTo>
                    <a:cubicBezTo>
                      <a:pt x="4637" y="1401"/>
                      <a:pt x="2969" y="1301"/>
                      <a:pt x="1535" y="634"/>
                    </a:cubicBezTo>
                    <a:cubicBezTo>
                      <a:pt x="1235" y="500"/>
                      <a:pt x="968" y="334"/>
                      <a:pt x="701" y="133"/>
                    </a:cubicBezTo>
                    <a:cubicBezTo>
                      <a:pt x="501" y="1201"/>
                      <a:pt x="0" y="2802"/>
                      <a:pt x="501" y="3836"/>
                    </a:cubicBezTo>
                    <a:cubicBezTo>
                      <a:pt x="1335" y="5571"/>
                      <a:pt x="3269" y="5704"/>
                      <a:pt x="4904" y="5904"/>
                    </a:cubicBezTo>
                    <a:cubicBezTo>
                      <a:pt x="6763" y="6144"/>
                      <a:pt x="8676" y="6276"/>
                      <a:pt x="10571" y="6276"/>
                    </a:cubicBezTo>
                    <a:cubicBezTo>
                      <a:pt x="10784" y="6276"/>
                      <a:pt x="10996" y="6275"/>
                      <a:pt x="11208" y="6271"/>
                    </a:cubicBezTo>
                    <a:cubicBezTo>
                      <a:pt x="13644" y="6271"/>
                      <a:pt x="16045" y="5938"/>
                      <a:pt x="18414" y="5304"/>
                    </a:cubicBezTo>
                    <a:cubicBezTo>
                      <a:pt x="19781" y="4904"/>
                      <a:pt x="21049" y="4470"/>
                      <a:pt x="21482" y="2935"/>
                    </a:cubicBezTo>
                    <a:cubicBezTo>
                      <a:pt x="21649" y="1968"/>
                      <a:pt x="21783" y="1001"/>
                      <a:pt x="21783" y="0"/>
                    </a:cubicBezTo>
                    <a:close/>
                  </a:path>
                </a:pathLst>
              </a:custGeom>
              <a:solidFill>
                <a:schemeClr val="accent4"/>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38"/>
              <p:cNvSpPr/>
              <p:nvPr/>
            </p:nvSpPr>
            <p:spPr>
              <a:xfrm>
                <a:off x="-1397550" y="466300"/>
                <a:ext cx="564600" cy="408700"/>
              </a:xfrm>
              <a:custGeom>
                <a:avLst/>
                <a:gdLst/>
                <a:ahLst/>
                <a:cxnLst/>
                <a:rect l="l" t="t" r="r" b="b"/>
                <a:pathLst>
                  <a:path w="22584" h="16348" extrusionOk="0">
                    <a:moveTo>
                      <a:pt x="15545" y="0"/>
                    </a:moveTo>
                    <a:cubicBezTo>
                      <a:pt x="14220" y="942"/>
                      <a:pt x="12640" y="1446"/>
                      <a:pt x="11076" y="1446"/>
                    </a:cubicBezTo>
                    <a:cubicBezTo>
                      <a:pt x="9648" y="1446"/>
                      <a:pt x="8233" y="1025"/>
                      <a:pt x="7039" y="134"/>
                    </a:cubicBezTo>
                    <a:lnTo>
                      <a:pt x="5204" y="3703"/>
                    </a:lnTo>
                    <a:cubicBezTo>
                      <a:pt x="3503" y="7072"/>
                      <a:pt x="1935" y="10541"/>
                      <a:pt x="0" y="13743"/>
                    </a:cubicBezTo>
                    <a:cubicBezTo>
                      <a:pt x="970" y="15085"/>
                      <a:pt x="2316" y="15785"/>
                      <a:pt x="3621" y="15785"/>
                    </a:cubicBezTo>
                    <a:cubicBezTo>
                      <a:pt x="5008" y="15785"/>
                      <a:pt x="6348" y="14994"/>
                      <a:pt x="7139" y="13343"/>
                    </a:cubicBezTo>
                    <a:cubicBezTo>
                      <a:pt x="7208" y="13205"/>
                      <a:pt x="7336" y="13147"/>
                      <a:pt x="7468" y="13147"/>
                    </a:cubicBezTo>
                    <a:cubicBezTo>
                      <a:pt x="7719" y="13147"/>
                      <a:pt x="7982" y="13359"/>
                      <a:pt x="7873" y="13643"/>
                    </a:cubicBezTo>
                    <a:cubicBezTo>
                      <a:pt x="8913" y="15138"/>
                      <a:pt x="10332" y="16348"/>
                      <a:pt x="12255" y="16348"/>
                    </a:cubicBezTo>
                    <a:cubicBezTo>
                      <a:pt x="12306" y="16348"/>
                      <a:pt x="12357" y="16347"/>
                      <a:pt x="12409" y="16345"/>
                    </a:cubicBezTo>
                    <a:cubicBezTo>
                      <a:pt x="14344" y="16245"/>
                      <a:pt x="16012" y="15011"/>
                      <a:pt x="16746" y="13210"/>
                    </a:cubicBezTo>
                    <a:cubicBezTo>
                      <a:pt x="16824" y="13027"/>
                      <a:pt x="16990" y="12946"/>
                      <a:pt x="17150" y="12946"/>
                    </a:cubicBezTo>
                    <a:cubicBezTo>
                      <a:pt x="17399" y="12946"/>
                      <a:pt x="17635" y="13139"/>
                      <a:pt x="17513" y="13443"/>
                    </a:cubicBezTo>
                    <a:cubicBezTo>
                      <a:pt x="17513" y="13510"/>
                      <a:pt x="17480" y="13577"/>
                      <a:pt x="17446" y="13610"/>
                    </a:cubicBezTo>
                    <a:cubicBezTo>
                      <a:pt x="18080" y="14244"/>
                      <a:pt x="18781" y="14744"/>
                      <a:pt x="19748" y="14744"/>
                    </a:cubicBezTo>
                    <a:cubicBezTo>
                      <a:pt x="20248" y="14744"/>
                      <a:pt x="20749" y="14611"/>
                      <a:pt x="21182" y="14377"/>
                    </a:cubicBezTo>
                    <a:cubicBezTo>
                      <a:pt x="21516" y="14177"/>
                      <a:pt x="22583" y="13377"/>
                      <a:pt x="22250" y="12843"/>
                    </a:cubicBezTo>
                    <a:cubicBezTo>
                      <a:pt x="22150" y="12676"/>
                      <a:pt x="22183" y="12443"/>
                      <a:pt x="22350" y="12376"/>
                    </a:cubicBezTo>
                    <a:cubicBezTo>
                      <a:pt x="20749" y="9307"/>
                      <a:pt x="19081" y="6305"/>
                      <a:pt x="17413" y="3303"/>
                    </a:cubicBezTo>
                    <a:cubicBezTo>
                      <a:pt x="16779" y="2202"/>
                      <a:pt x="16179" y="1101"/>
                      <a:pt x="15545" y="0"/>
                    </a:cubicBezTo>
                    <a:close/>
                  </a:path>
                </a:pathLst>
              </a:custGeom>
              <a:solidFill>
                <a:schemeClr val="accent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38"/>
              <p:cNvSpPr/>
              <p:nvPr/>
            </p:nvSpPr>
            <p:spPr>
              <a:xfrm>
                <a:off x="-1338901" y="1785504"/>
                <a:ext cx="90203" cy="27153"/>
              </a:xfrm>
              <a:custGeom>
                <a:avLst/>
                <a:gdLst/>
                <a:ahLst/>
                <a:cxnLst/>
                <a:rect l="l" t="t" r="r" b="b"/>
                <a:pathLst>
                  <a:path w="3335" h="1004" extrusionOk="0">
                    <a:moveTo>
                      <a:pt x="2836" y="0"/>
                    </a:moveTo>
                    <a:cubicBezTo>
                      <a:pt x="2825" y="0"/>
                      <a:pt x="2814" y="1"/>
                      <a:pt x="2803" y="1"/>
                    </a:cubicBezTo>
                    <a:cubicBezTo>
                      <a:pt x="2303" y="35"/>
                      <a:pt x="1769" y="101"/>
                      <a:pt x="1268" y="135"/>
                    </a:cubicBezTo>
                    <a:cubicBezTo>
                      <a:pt x="868" y="202"/>
                      <a:pt x="435" y="135"/>
                      <a:pt x="134" y="468"/>
                    </a:cubicBezTo>
                    <a:cubicBezTo>
                      <a:pt x="1" y="568"/>
                      <a:pt x="34" y="769"/>
                      <a:pt x="168" y="869"/>
                    </a:cubicBezTo>
                    <a:cubicBezTo>
                      <a:pt x="330" y="972"/>
                      <a:pt x="499" y="1004"/>
                      <a:pt x="675" y="1004"/>
                    </a:cubicBezTo>
                    <a:cubicBezTo>
                      <a:pt x="896" y="1004"/>
                      <a:pt x="1127" y="954"/>
                      <a:pt x="1369" y="935"/>
                    </a:cubicBezTo>
                    <a:cubicBezTo>
                      <a:pt x="1836" y="902"/>
                      <a:pt x="2303" y="869"/>
                      <a:pt x="2803" y="802"/>
                    </a:cubicBezTo>
                    <a:cubicBezTo>
                      <a:pt x="3293" y="737"/>
                      <a:pt x="3335" y="0"/>
                      <a:pt x="2836" y="0"/>
                    </a:cubicBezTo>
                    <a:close/>
                  </a:path>
                </a:pathLst>
              </a:custGeom>
              <a:solidFill>
                <a:schemeClr val="accen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38"/>
              <p:cNvSpPr/>
              <p:nvPr/>
            </p:nvSpPr>
            <p:spPr>
              <a:xfrm>
                <a:off x="-1352525" y="1667825"/>
                <a:ext cx="117625" cy="78625"/>
              </a:xfrm>
              <a:custGeom>
                <a:avLst/>
                <a:gdLst/>
                <a:ahLst/>
                <a:cxnLst/>
                <a:rect l="l" t="t" r="r" b="b"/>
                <a:pathLst>
                  <a:path w="4705" h="3145" extrusionOk="0">
                    <a:moveTo>
                      <a:pt x="806" y="0"/>
                    </a:moveTo>
                    <a:cubicBezTo>
                      <a:pt x="538" y="0"/>
                      <a:pt x="355" y="386"/>
                      <a:pt x="635" y="541"/>
                    </a:cubicBezTo>
                    <a:cubicBezTo>
                      <a:pt x="1468" y="941"/>
                      <a:pt x="2369" y="1241"/>
                      <a:pt x="3236" y="1608"/>
                    </a:cubicBezTo>
                    <a:cubicBezTo>
                      <a:pt x="2269" y="1541"/>
                      <a:pt x="1302" y="1508"/>
                      <a:pt x="334" y="1508"/>
                    </a:cubicBezTo>
                    <a:cubicBezTo>
                      <a:pt x="1" y="1508"/>
                      <a:pt x="1" y="2008"/>
                      <a:pt x="334" y="2008"/>
                    </a:cubicBezTo>
                    <a:cubicBezTo>
                      <a:pt x="540" y="2017"/>
                      <a:pt x="745" y="2022"/>
                      <a:pt x="951" y="2022"/>
                    </a:cubicBezTo>
                    <a:cubicBezTo>
                      <a:pt x="1513" y="2022"/>
                      <a:pt x="2074" y="1991"/>
                      <a:pt x="2636" y="1942"/>
                    </a:cubicBezTo>
                    <a:lnTo>
                      <a:pt x="2636" y="1942"/>
                    </a:lnTo>
                    <a:cubicBezTo>
                      <a:pt x="1869" y="2175"/>
                      <a:pt x="1068" y="2409"/>
                      <a:pt x="301" y="2676"/>
                    </a:cubicBezTo>
                    <a:cubicBezTo>
                      <a:pt x="45" y="2772"/>
                      <a:pt x="127" y="3145"/>
                      <a:pt x="399" y="3145"/>
                    </a:cubicBezTo>
                    <a:cubicBezTo>
                      <a:pt x="411" y="3145"/>
                      <a:pt x="422" y="3144"/>
                      <a:pt x="434" y="3143"/>
                    </a:cubicBezTo>
                    <a:cubicBezTo>
                      <a:pt x="1802" y="2809"/>
                      <a:pt x="3136" y="2442"/>
                      <a:pt x="4504" y="2075"/>
                    </a:cubicBezTo>
                    <a:cubicBezTo>
                      <a:pt x="4637" y="2008"/>
                      <a:pt x="4704" y="1908"/>
                      <a:pt x="4704" y="1775"/>
                    </a:cubicBezTo>
                    <a:cubicBezTo>
                      <a:pt x="4704" y="1642"/>
                      <a:pt x="4671" y="1541"/>
                      <a:pt x="4571" y="1508"/>
                    </a:cubicBezTo>
                    <a:cubicBezTo>
                      <a:pt x="3370" y="908"/>
                      <a:pt x="2136" y="407"/>
                      <a:pt x="868" y="7"/>
                    </a:cubicBezTo>
                    <a:cubicBezTo>
                      <a:pt x="847" y="2"/>
                      <a:pt x="826" y="0"/>
                      <a:pt x="80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38"/>
              <p:cNvSpPr/>
              <p:nvPr/>
            </p:nvSpPr>
            <p:spPr>
              <a:xfrm>
                <a:off x="-1464275" y="275000"/>
                <a:ext cx="667175" cy="2094625"/>
              </a:xfrm>
              <a:custGeom>
                <a:avLst/>
                <a:gdLst/>
                <a:ahLst/>
                <a:cxnLst/>
                <a:rect l="l" t="t" r="r" b="b"/>
                <a:pathLst>
                  <a:path w="26687" h="83785" extrusionOk="0">
                    <a:moveTo>
                      <a:pt x="9975" y="7319"/>
                    </a:moveTo>
                    <a:cubicBezTo>
                      <a:pt x="9975" y="7352"/>
                      <a:pt x="10041" y="7352"/>
                      <a:pt x="10075" y="7385"/>
                    </a:cubicBezTo>
                    <a:cubicBezTo>
                      <a:pt x="10408" y="7485"/>
                      <a:pt x="10709" y="7619"/>
                      <a:pt x="11009" y="7852"/>
                    </a:cubicBezTo>
                    <a:cubicBezTo>
                      <a:pt x="10608" y="7719"/>
                      <a:pt x="10275" y="7552"/>
                      <a:pt x="9908" y="7385"/>
                    </a:cubicBezTo>
                    <a:cubicBezTo>
                      <a:pt x="9941" y="7352"/>
                      <a:pt x="9941" y="7319"/>
                      <a:pt x="9975" y="7319"/>
                    </a:cubicBezTo>
                    <a:close/>
                    <a:moveTo>
                      <a:pt x="11676" y="7919"/>
                    </a:moveTo>
                    <a:cubicBezTo>
                      <a:pt x="11709" y="7952"/>
                      <a:pt x="11776" y="7986"/>
                      <a:pt x="11843" y="8019"/>
                    </a:cubicBezTo>
                    <a:cubicBezTo>
                      <a:pt x="12480" y="8223"/>
                      <a:pt x="13156" y="8310"/>
                      <a:pt x="13841" y="8310"/>
                    </a:cubicBezTo>
                    <a:cubicBezTo>
                      <a:pt x="14053" y="8310"/>
                      <a:pt x="14265" y="8302"/>
                      <a:pt x="14478" y="8286"/>
                    </a:cubicBezTo>
                    <a:lnTo>
                      <a:pt x="14478" y="8286"/>
                    </a:lnTo>
                    <a:cubicBezTo>
                      <a:pt x="14194" y="8314"/>
                      <a:pt x="13910" y="8329"/>
                      <a:pt x="13626" y="8329"/>
                    </a:cubicBezTo>
                    <a:cubicBezTo>
                      <a:pt x="12912" y="8329"/>
                      <a:pt x="12202" y="8234"/>
                      <a:pt x="11509" y="8019"/>
                    </a:cubicBezTo>
                    <a:cubicBezTo>
                      <a:pt x="11576" y="7986"/>
                      <a:pt x="11609" y="7952"/>
                      <a:pt x="11676" y="7919"/>
                    </a:cubicBezTo>
                    <a:close/>
                    <a:moveTo>
                      <a:pt x="18214" y="7652"/>
                    </a:moveTo>
                    <a:cubicBezTo>
                      <a:pt x="18848" y="8753"/>
                      <a:pt x="19481" y="9820"/>
                      <a:pt x="20082" y="10955"/>
                    </a:cubicBezTo>
                    <a:cubicBezTo>
                      <a:pt x="21783" y="13957"/>
                      <a:pt x="23418" y="16959"/>
                      <a:pt x="25052" y="19994"/>
                    </a:cubicBezTo>
                    <a:cubicBezTo>
                      <a:pt x="24852" y="20095"/>
                      <a:pt x="24785" y="20328"/>
                      <a:pt x="24919" y="20495"/>
                    </a:cubicBezTo>
                    <a:cubicBezTo>
                      <a:pt x="25252" y="21029"/>
                      <a:pt x="24185" y="21829"/>
                      <a:pt x="23851" y="22029"/>
                    </a:cubicBezTo>
                    <a:cubicBezTo>
                      <a:pt x="23418" y="22263"/>
                      <a:pt x="22917" y="22396"/>
                      <a:pt x="22417" y="22396"/>
                    </a:cubicBezTo>
                    <a:cubicBezTo>
                      <a:pt x="21450" y="22396"/>
                      <a:pt x="20782" y="21896"/>
                      <a:pt x="20115" y="21295"/>
                    </a:cubicBezTo>
                    <a:cubicBezTo>
                      <a:pt x="20115" y="21229"/>
                      <a:pt x="20149" y="21162"/>
                      <a:pt x="20182" y="21095"/>
                    </a:cubicBezTo>
                    <a:cubicBezTo>
                      <a:pt x="20304" y="20791"/>
                      <a:pt x="20056" y="20598"/>
                      <a:pt x="19798" y="20598"/>
                    </a:cubicBezTo>
                    <a:cubicBezTo>
                      <a:pt x="19631" y="20598"/>
                      <a:pt x="19460" y="20679"/>
                      <a:pt x="19381" y="20862"/>
                    </a:cubicBezTo>
                    <a:cubicBezTo>
                      <a:pt x="18681" y="22663"/>
                      <a:pt x="16980" y="23897"/>
                      <a:pt x="15045" y="23997"/>
                    </a:cubicBezTo>
                    <a:cubicBezTo>
                      <a:pt x="14994" y="23999"/>
                      <a:pt x="14943" y="24000"/>
                      <a:pt x="14893" y="24000"/>
                    </a:cubicBezTo>
                    <a:cubicBezTo>
                      <a:pt x="13001" y="24000"/>
                      <a:pt x="11582" y="22790"/>
                      <a:pt x="10542" y="21295"/>
                    </a:cubicBezTo>
                    <a:cubicBezTo>
                      <a:pt x="10631" y="21029"/>
                      <a:pt x="10364" y="20791"/>
                      <a:pt x="10117" y="20791"/>
                    </a:cubicBezTo>
                    <a:cubicBezTo>
                      <a:pt x="9993" y="20791"/>
                      <a:pt x="9875" y="20851"/>
                      <a:pt x="9808" y="20995"/>
                    </a:cubicBezTo>
                    <a:cubicBezTo>
                      <a:pt x="9015" y="22633"/>
                      <a:pt x="7660" y="23424"/>
                      <a:pt x="6265" y="23424"/>
                    </a:cubicBezTo>
                    <a:cubicBezTo>
                      <a:pt x="4960" y="23424"/>
                      <a:pt x="3620" y="22733"/>
                      <a:pt x="2669" y="21395"/>
                    </a:cubicBezTo>
                    <a:cubicBezTo>
                      <a:pt x="4604" y="18193"/>
                      <a:pt x="6172" y="14724"/>
                      <a:pt x="7873" y="11355"/>
                    </a:cubicBezTo>
                    <a:lnTo>
                      <a:pt x="9708" y="7786"/>
                    </a:lnTo>
                    <a:cubicBezTo>
                      <a:pt x="10918" y="8677"/>
                      <a:pt x="12341" y="9098"/>
                      <a:pt x="13770" y="9098"/>
                    </a:cubicBezTo>
                    <a:cubicBezTo>
                      <a:pt x="15334" y="9098"/>
                      <a:pt x="16906" y="8594"/>
                      <a:pt x="18214" y="7652"/>
                    </a:cubicBezTo>
                    <a:close/>
                    <a:moveTo>
                      <a:pt x="19748" y="21929"/>
                    </a:moveTo>
                    <a:cubicBezTo>
                      <a:pt x="20408" y="22741"/>
                      <a:pt x="21414" y="23205"/>
                      <a:pt x="22446" y="23205"/>
                    </a:cubicBezTo>
                    <a:cubicBezTo>
                      <a:pt x="22771" y="23205"/>
                      <a:pt x="23098" y="23159"/>
                      <a:pt x="23418" y="23063"/>
                    </a:cubicBezTo>
                    <a:cubicBezTo>
                      <a:pt x="24085" y="22830"/>
                      <a:pt x="24719" y="22430"/>
                      <a:pt x="25186" y="21929"/>
                    </a:cubicBezTo>
                    <a:lnTo>
                      <a:pt x="25186" y="21929"/>
                    </a:lnTo>
                    <a:cubicBezTo>
                      <a:pt x="24785" y="29301"/>
                      <a:pt x="24819" y="36706"/>
                      <a:pt x="24652" y="44078"/>
                    </a:cubicBezTo>
                    <a:cubicBezTo>
                      <a:pt x="24552" y="48415"/>
                      <a:pt x="24385" y="52751"/>
                      <a:pt x="24151" y="57054"/>
                    </a:cubicBezTo>
                    <a:cubicBezTo>
                      <a:pt x="24101" y="56979"/>
                      <a:pt x="24033" y="56942"/>
                      <a:pt x="23959" y="56942"/>
                    </a:cubicBezTo>
                    <a:cubicBezTo>
                      <a:pt x="23935" y="56942"/>
                      <a:pt x="23910" y="56946"/>
                      <a:pt x="23885" y="56954"/>
                    </a:cubicBezTo>
                    <a:cubicBezTo>
                      <a:pt x="22584" y="57154"/>
                      <a:pt x="21316" y="57555"/>
                      <a:pt x="20115" y="58088"/>
                    </a:cubicBezTo>
                    <a:cubicBezTo>
                      <a:pt x="21049" y="57388"/>
                      <a:pt x="22083" y="56821"/>
                      <a:pt x="22984" y="56054"/>
                    </a:cubicBezTo>
                    <a:cubicBezTo>
                      <a:pt x="23134" y="55903"/>
                      <a:pt x="23013" y="55644"/>
                      <a:pt x="22817" y="55644"/>
                    </a:cubicBezTo>
                    <a:cubicBezTo>
                      <a:pt x="22795" y="55644"/>
                      <a:pt x="22773" y="55647"/>
                      <a:pt x="22750" y="55653"/>
                    </a:cubicBezTo>
                    <a:cubicBezTo>
                      <a:pt x="21450" y="56120"/>
                      <a:pt x="20249" y="57188"/>
                      <a:pt x="19181" y="58055"/>
                    </a:cubicBezTo>
                    <a:cubicBezTo>
                      <a:pt x="19148" y="58122"/>
                      <a:pt x="19115" y="58155"/>
                      <a:pt x="19115" y="58222"/>
                    </a:cubicBezTo>
                    <a:cubicBezTo>
                      <a:pt x="19081" y="58355"/>
                      <a:pt x="19181" y="58522"/>
                      <a:pt x="19315" y="58555"/>
                    </a:cubicBezTo>
                    <a:cubicBezTo>
                      <a:pt x="20649" y="58822"/>
                      <a:pt x="22017" y="58922"/>
                      <a:pt x="23384" y="58922"/>
                    </a:cubicBezTo>
                    <a:cubicBezTo>
                      <a:pt x="23584" y="58856"/>
                      <a:pt x="23584" y="58589"/>
                      <a:pt x="23384" y="58522"/>
                    </a:cubicBezTo>
                    <a:cubicBezTo>
                      <a:pt x="22550" y="58455"/>
                      <a:pt x="21750" y="58355"/>
                      <a:pt x="20916" y="58222"/>
                    </a:cubicBezTo>
                    <a:cubicBezTo>
                      <a:pt x="21950" y="57922"/>
                      <a:pt x="22984" y="57655"/>
                      <a:pt x="24051" y="57488"/>
                    </a:cubicBezTo>
                    <a:cubicBezTo>
                      <a:pt x="24085" y="57488"/>
                      <a:pt x="24151" y="57455"/>
                      <a:pt x="24185" y="57455"/>
                    </a:cubicBezTo>
                    <a:cubicBezTo>
                      <a:pt x="24018" y="60757"/>
                      <a:pt x="23818" y="64026"/>
                      <a:pt x="23584" y="67328"/>
                    </a:cubicBezTo>
                    <a:lnTo>
                      <a:pt x="23584" y="67362"/>
                    </a:lnTo>
                    <a:cubicBezTo>
                      <a:pt x="23518" y="67395"/>
                      <a:pt x="23484" y="67428"/>
                      <a:pt x="23451" y="67495"/>
                    </a:cubicBezTo>
                    <a:cubicBezTo>
                      <a:pt x="22352" y="69027"/>
                      <a:pt x="20056" y="69728"/>
                      <a:pt x="17724" y="70029"/>
                    </a:cubicBezTo>
                    <a:lnTo>
                      <a:pt x="17724" y="70029"/>
                    </a:lnTo>
                    <a:cubicBezTo>
                      <a:pt x="17747" y="70023"/>
                      <a:pt x="17747" y="69997"/>
                      <a:pt x="17747" y="69997"/>
                    </a:cubicBezTo>
                    <a:cubicBezTo>
                      <a:pt x="18147" y="66061"/>
                      <a:pt x="18481" y="62158"/>
                      <a:pt x="18781" y="58222"/>
                    </a:cubicBezTo>
                    <a:cubicBezTo>
                      <a:pt x="19048" y="54152"/>
                      <a:pt x="19248" y="50083"/>
                      <a:pt x="19415" y="46046"/>
                    </a:cubicBezTo>
                    <a:cubicBezTo>
                      <a:pt x="19715" y="38207"/>
                      <a:pt x="20049" y="30202"/>
                      <a:pt x="19448" y="22363"/>
                    </a:cubicBezTo>
                    <a:cubicBezTo>
                      <a:pt x="19548" y="22229"/>
                      <a:pt x="19648" y="22063"/>
                      <a:pt x="19748" y="21929"/>
                    </a:cubicBezTo>
                    <a:close/>
                    <a:moveTo>
                      <a:pt x="10208" y="21996"/>
                    </a:moveTo>
                    <a:cubicBezTo>
                      <a:pt x="11105" y="23880"/>
                      <a:pt x="12843" y="24731"/>
                      <a:pt x="14646" y="24731"/>
                    </a:cubicBezTo>
                    <a:cubicBezTo>
                      <a:pt x="16195" y="24731"/>
                      <a:pt x="17792" y="24104"/>
                      <a:pt x="18948" y="22963"/>
                    </a:cubicBezTo>
                    <a:lnTo>
                      <a:pt x="18948" y="22963"/>
                    </a:lnTo>
                    <a:cubicBezTo>
                      <a:pt x="18681" y="30669"/>
                      <a:pt x="18914" y="38341"/>
                      <a:pt x="18614" y="46046"/>
                    </a:cubicBezTo>
                    <a:cubicBezTo>
                      <a:pt x="18314" y="54052"/>
                      <a:pt x="17680" y="62025"/>
                      <a:pt x="16946" y="69997"/>
                    </a:cubicBezTo>
                    <a:cubicBezTo>
                      <a:pt x="16946" y="70030"/>
                      <a:pt x="16946" y="70097"/>
                      <a:pt x="16946" y="70130"/>
                    </a:cubicBezTo>
                    <a:cubicBezTo>
                      <a:pt x="15978" y="70232"/>
                      <a:pt x="14990" y="70276"/>
                      <a:pt x="14013" y="70276"/>
                    </a:cubicBezTo>
                    <a:cubicBezTo>
                      <a:pt x="13711" y="70276"/>
                      <a:pt x="13409" y="70272"/>
                      <a:pt x="13110" y="70264"/>
                    </a:cubicBezTo>
                    <a:cubicBezTo>
                      <a:pt x="12410" y="70230"/>
                      <a:pt x="11676" y="70197"/>
                      <a:pt x="10975" y="70097"/>
                    </a:cubicBezTo>
                    <a:cubicBezTo>
                      <a:pt x="11109" y="61991"/>
                      <a:pt x="11075" y="53885"/>
                      <a:pt x="10942" y="45813"/>
                    </a:cubicBezTo>
                    <a:cubicBezTo>
                      <a:pt x="10875" y="41710"/>
                      <a:pt x="10775" y="37607"/>
                      <a:pt x="10642" y="33504"/>
                    </a:cubicBezTo>
                    <a:cubicBezTo>
                      <a:pt x="10508" y="29835"/>
                      <a:pt x="10709" y="25932"/>
                      <a:pt x="9975" y="22329"/>
                    </a:cubicBezTo>
                    <a:cubicBezTo>
                      <a:pt x="10075" y="22229"/>
                      <a:pt x="10141" y="22129"/>
                      <a:pt x="10208" y="21996"/>
                    </a:cubicBezTo>
                    <a:close/>
                    <a:moveTo>
                      <a:pt x="24218" y="67829"/>
                    </a:moveTo>
                    <a:cubicBezTo>
                      <a:pt x="25753" y="68629"/>
                      <a:pt x="25286" y="70431"/>
                      <a:pt x="24452" y="71565"/>
                    </a:cubicBezTo>
                    <a:cubicBezTo>
                      <a:pt x="24318" y="71631"/>
                      <a:pt x="24252" y="71731"/>
                      <a:pt x="24218" y="71865"/>
                    </a:cubicBezTo>
                    <a:cubicBezTo>
                      <a:pt x="24118" y="71965"/>
                      <a:pt x="24018" y="72065"/>
                      <a:pt x="23918" y="72132"/>
                    </a:cubicBezTo>
                    <a:cubicBezTo>
                      <a:pt x="23017" y="72966"/>
                      <a:pt x="21816" y="73366"/>
                      <a:pt x="20649" y="73666"/>
                    </a:cubicBezTo>
                    <a:cubicBezTo>
                      <a:pt x="18514" y="74200"/>
                      <a:pt x="16346" y="74500"/>
                      <a:pt x="14178" y="74600"/>
                    </a:cubicBezTo>
                    <a:cubicBezTo>
                      <a:pt x="13811" y="74617"/>
                      <a:pt x="13444" y="74625"/>
                      <a:pt x="13077" y="74625"/>
                    </a:cubicBezTo>
                    <a:cubicBezTo>
                      <a:pt x="11243" y="74625"/>
                      <a:pt x="9413" y="74417"/>
                      <a:pt x="7606" y="74000"/>
                    </a:cubicBezTo>
                    <a:cubicBezTo>
                      <a:pt x="6506" y="73800"/>
                      <a:pt x="5405" y="73433"/>
                      <a:pt x="4404" y="72932"/>
                    </a:cubicBezTo>
                    <a:cubicBezTo>
                      <a:pt x="3070" y="72198"/>
                      <a:pt x="1402" y="69797"/>
                      <a:pt x="3603" y="68929"/>
                    </a:cubicBezTo>
                    <a:lnTo>
                      <a:pt x="3603" y="68929"/>
                    </a:lnTo>
                    <a:cubicBezTo>
                      <a:pt x="6570" y="70427"/>
                      <a:pt x="9984" y="71079"/>
                      <a:pt x="13308" y="71079"/>
                    </a:cubicBezTo>
                    <a:cubicBezTo>
                      <a:pt x="13835" y="71079"/>
                      <a:pt x="14359" y="71063"/>
                      <a:pt x="14878" y="71031"/>
                    </a:cubicBezTo>
                    <a:cubicBezTo>
                      <a:pt x="17914" y="70898"/>
                      <a:pt x="22250" y="70564"/>
                      <a:pt x="24151" y="67895"/>
                    </a:cubicBezTo>
                    <a:lnTo>
                      <a:pt x="24218" y="67829"/>
                    </a:lnTo>
                    <a:close/>
                    <a:moveTo>
                      <a:pt x="24752" y="72465"/>
                    </a:moveTo>
                    <a:cubicBezTo>
                      <a:pt x="26520" y="73566"/>
                      <a:pt x="24719" y="75634"/>
                      <a:pt x="23451" y="76335"/>
                    </a:cubicBezTo>
                    <a:cubicBezTo>
                      <a:pt x="22450" y="76868"/>
                      <a:pt x="21416" y="77235"/>
                      <a:pt x="20315" y="77469"/>
                    </a:cubicBezTo>
                    <a:cubicBezTo>
                      <a:pt x="18631" y="77849"/>
                      <a:pt x="16901" y="78031"/>
                      <a:pt x="15164" y="78031"/>
                    </a:cubicBezTo>
                    <a:cubicBezTo>
                      <a:pt x="14769" y="78031"/>
                      <a:pt x="14373" y="78021"/>
                      <a:pt x="13978" y="78003"/>
                    </a:cubicBezTo>
                    <a:cubicBezTo>
                      <a:pt x="11576" y="77936"/>
                      <a:pt x="1" y="77569"/>
                      <a:pt x="2870" y="72799"/>
                    </a:cubicBezTo>
                    <a:lnTo>
                      <a:pt x="2870" y="72799"/>
                    </a:lnTo>
                    <a:lnTo>
                      <a:pt x="2936" y="72866"/>
                    </a:lnTo>
                    <a:cubicBezTo>
                      <a:pt x="5225" y="74954"/>
                      <a:pt x="9354" y="75399"/>
                      <a:pt x="12630" y="75399"/>
                    </a:cubicBezTo>
                    <a:cubicBezTo>
                      <a:pt x="13174" y="75399"/>
                      <a:pt x="13694" y="75386"/>
                      <a:pt x="14178" y="75367"/>
                    </a:cubicBezTo>
                    <a:cubicBezTo>
                      <a:pt x="17380" y="75267"/>
                      <a:pt x="21983" y="75034"/>
                      <a:pt x="24485" y="72732"/>
                    </a:cubicBezTo>
                    <a:cubicBezTo>
                      <a:pt x="24585" y="72632"/>
                      <a:pt x="24652" y="72565"/>
                      <a:pt x="24752" y="72465"/>
                    </a:cubicBezTo>
                    <a:close/>
                    <a:moveTo>
                      <a:pt x="24452" y="76735"/>
                    </a:moveTo>
                    <a:cubicBezTo>
                      <a:pt x="24452" y="77736"/>
                      <a:pt x="24352" y="78736"/>
                      <a:pt x="24151" y="79704"/>
                    </a:cubicBezTo>
                    <a:cubicBezTo>
                      <a:pt x="23751" y="81205"/>
                      <a:pt x="22450" y="81639"/>
                      <a:pt x="21083" y="82039"/>
                    </a:cubicBezTo>
                    <a:cubicBezTo>
                      <a:pt x="18748" y="82673"/>
                      <a:pt x="16313" y="83006"/>
                      <a:pt x="13877" y="83040"/>
                    </a:cubicBezTo>
                    <a:cubicBezTo>
                      <a:pt x="11776" y="83040"/>
                      <a:pt x="9674" y="82906"/>
                      <a:pt x="7573" y="82639"/>
                    </a:cubicBezTo>
                    <a:cubicBezTo>
                      <a:pt x="5938" y="82439"/>
                      <a:pt x="4004" y="82339"/>
                      <a:pt x="3170" y="80571"/>
                    </a:cubicBezTo>
                    <a:cubicBezTo>
                      <a:pt x="2669" y="79537"/>
                      <a:pt x="3136" y="77936"/>
                      <a:pt x="3370" y="76868"/>
                    </a:cubicBezTo>
                    <a:cubicBezTo>
                      <a:pt x="3637" y="77069"/>
                      <a:pt x="3904" y="77235"/>
                      <a:pt x="4204" y="77402"/>
                    </a:cubicBezTo>
                    <a:cubicBezTo>
                      <a:pt x="5672" y="78036"/>
                      <a:pt x="7339" y="78136"/>
                      <a:pt x="8874" y="78336"/>
                    </a:cubicBezTo>
                    <a:cubicBezTo>
                      <a:pt x="11042" y="78636"/>
                      <a:pt x="13244" y="78803"/>
                      <a:pt x="15445" y="78837"/>
                    </a:cubicBezTo>
                    <a:cubicBezTo>
                      <a:pt x="18347" y="78837"/>
                      <a:pt x="21950" y="78470"/>
                      <a:pt x="24452" y="76735"/>
                    </a:cubicBezTo>
                    <a:close/>
                    <a:moveTo>
                      <a:pt x="13712" y="0"/>
                    </a:moveTo>
                    <a:cubicBezTo>
                      <a:pt x="13646" y="0"/>
                      <a:pt x="13579" y="5"/>
                      <a:pt x="13511" y="13"/>
                    </a:cubicBezTo>
                    <a:cubicBezTo>
                      <a:pt x="12376" y="214"/>
                      <a:pt x="11876" y="1681"/>
                      <a:pt x="11476" y="2515"/>
                    </a:cubicBezTo>
                    <a:lnTo>
                      <a:pt x="8273" y="8753"/>
                    </a:lnTo>
                    <a:cubicBezTo>
                      <a:pt x="6139" y="12923"/>
                      <a:pt x="3770" y="17026"/>
                      <a:pt x="1969" y="21329"/>
                    </a:cubicBezTo>
                    <a:cubicBezTo>
                      <a:pt x="1936" y="21429"/>
                      <a:pt x="1936" y="21496"/>
                      <a:pt x="2002" y="21596"/>
                    </a:cubicBezTo>
                    <a:cubicBezTo>
                      <a:pt x="2002" y="21596"/>
                      <a:pt x="2002" y="21629"/>
                      <a:pt x="2002" y="21629"/>
                    </a:cubicBezTo>
                    <a:lnTo>
                      <a:pt x="2002" y="22396"/>
                    </a:lnTo>
                    <a:lnTo>
                      <a:pt x="2603" y="22396"/>
                    </a:lnTo>
                    <a:cubicBezTo>
                      <a:pt x="3406" y="23668"/>
                      <a:pt x="4730" y="24260"/>
                      <a:pt x="6086" y="24260"/>
                    </a:cubicBezTo>
                    <a:cubicBezTo>
                      <a:pt x="7433" y="24260"/>
                      <a:pt x="8810" y="23677"/>
                      <a:pt x="9741" y="22596"/>
                    </a:cubicBezTo>
                    <a:lnTo>
                      <a:pt x="9741" y="22596"/>
                    </a:lnTo>
                    <a:cubicBezTo>
                      <a:pt x="9341" y="26432"/>
                      <a:pt x="9841" y="30502"/>
                      <a:pt x="9975" y="34305"/>
                    </a:cubicBezTo>
                    <a:cubicBezTo>
                      <a:pt x="10075" y="38274"/>
                      <a:pt x="10141" y="42244"/>
                      <a:pt x="10175" y="46213"/>
                    </a:cubicBezTo>
                    <a:cubicBezTo>
                      <a:pt x="10208" y="49949"/>
                      <a:pt x="10242" y="53719"/>
                      <a:pt x="10242" y="57455"/>
                    </a:cubicBezTo>
                    <a:cubicBezTo>
                      <a:pt x="10242" y="61658"/>
                      <a:pt x="10208" y="65827"/>
                      <a:pt x="10175" y="69997"/>
                    </a:cubicBezTo>
                    <a:cubicBezTo>
                      <a:pt x="7973" y="69630"/>
                      <a:pt x="5838" y="69063"/>
                      <a:pt x="3737" y="68329"/>
                    </a:cubicBezTo>
                    <a:lnTo>
                      <a:pt x="3203" y="68362"/>
                    </a:lnTo>
                    <a:lnTo>
                      <a:pt x="3203" y="68396"/>
                    </a:lnTo>
                    <a:cubicBezTo>
                      <a:pt x="1502" y="69030"/>
                      <a:pt x="1502" y="71064"/>
                      <a:pt x="2469" y="72365"/>
                    </a:cubicBezTo>
                    <a:cubicBezTo>
                      <a:pt x="1369" y="73766"/>
                      <a:pt x="1802" y="75434"/>
                      <a:pt x="2970" y="76535"/>
                    </a:cubicBezTo>
                    <a:cubicBezTo>
                      <a:pt x="2936" y="76535"/>
                      <a:pt x="2870" y="76602"/>
                      <a:pt x="2870" y="76668"/>
                    </a:cubicBezTo>
                    <a:cubicBezTo>
                      <a:pt x="2303" y="78436"/>
                      <a:pt x="1836" y="80871"/>
                      <a:pt x="3503" y="82239"/>
                    </a:cubicBezTo>
                    <a:cubicBezTo>
                      <a:pt x="4571" y="83140"/>
                      <a:pt x="6239" y="83173"/>
                      <a:pt x="7540" y="83340"/>
                    </a:cubicBezTo>
                    <a:cubicBezTo>
                      <a:pt x="9274" y="83573"/>
                      <a:pt x="11009" y="83740"/>
                      <a:pt x="12743" y="83773"/>
                    </a:cubicBezTo>
                    <a:cubicBezTo>
                      <a:pt x="13092" y="83780"/>
                      <a:pt x="13447" y="83785"/>
                      <a:pt x="13806" y="83785"/>
                    </a:cubicBezTo>
                    <a:cubicBezTo>
                      <a:pt x="16853" y="83785"/>
                      <a:pt x="20232" y="83492"/>
                      <a:pt x="22917" y="82239"/>
                    </a:cubicBezTo>
                    <a:cubicBezTo>
                      <a:pt x="25386" y="81071"/>
                      <a:pt x="25085" y="78636"/>
                      <a:pt x="25286" y="76235"/>
                    </a:cubicBezTo>
                    <a:cubicBezTo>
                      <a:pt x="25286" y="76168"/>
                      <a:pt x="25286" y="76101"/>
                      <a:pt x="25252" y="76035"/>
                    </a:cubicBezTo>
                    <a:cubicBezTo>
                      <a:pt x="26453" y="74800"/>
                      <a:pt x="26687" y="72766"/>
                      <a:pt x="25219" y="71798"/>
                    </a:cubicBezTo>
                    <a:cubicBezTo>
                      <a:pt x="26220" y="70164"/>
                      <a:pt x="26353" y="67762"/>
                      <a:pt x="24352" y="67028"/>
                    </a:cubicBezTo>
                    <a:cubicBezTo>
                      <a:pt x="25552" y="59656"/>
                      <a:pt x="25319" y="51917"/>
                      <a:pt x="25486" y="44479"/>
                    </a:cubicBezTo>
                    <a:cubicBezTo>
                      <a:pt x="25653" y="36606"/>
                      <a:pt x="26053" y="28734"/>
                      <a:pt x="25919" y="20862"/>
                    </a:cubicBezTo>
                    <a:cubicBezTo>
                      <a:pt x="26153" y="20795"/>
                      <a:pt x="26253" y="20495"/>
                      <a:pt x="26153" y="20295"/>
                    </a:cubicBezTo>
                    <a:cubicBezTo>
                      <a:pt x="23951" y="16192"/>
                      <a:pt x="21716" y="12122"/>
                      <a:pt x="19448" y="8086"/>
                    </a:cubicBezTo>
                    <a:cubicBezTo>
                      <a:pt x="18314" y="6118"/>
                      <a:pt x="17213" y="4150"/>
                      <a:pt x="16046" y="2215"/>
                    </a:cubicBezTo>
                    <a:cubicBezTo>
                      <a:pt x="15540" y="1362"/>
                      <a:pt x="14885" y="0"/>
                      <a:pt x="1371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38"/>
              <p:cNvSpPr/>
              <p:nvPr/>
            </p:nvSpPr>
            <p:spPr>
              <a:xfrm>
                <a:off x="-1414225" y="834900"/>
                <a:ext cx="50900" cy="1150000"/>
              </a:xfrm>
              <a:custGeom>
                <a:avLst/>
                <a:gdLst/>
                <a:ahLst/>
                <a:cxnLst/>
                <a:rect l="l" t="t" r="r" b="b"/>
                <a:pathLst>
                  <a:path w="2036" h="46000" extrusionOk="0">
                    <a:moveTo>
                      <a:pt x="0" y="0"/>
                    </a:moveTo>
                    <a:cubicBezTo>
                      <a:pt x="34" y="7472"/>
                      <a:pt x="734" y="14978"/>
                      <a:pt x="934" y="22450"/>
                    </a:cubicBezTo>
                    <a:cubicBezTo>
                      <a:pt x="1134" y="30222"/>
                      <a:pt x="1034" y="37961"/>
                      <a:pt x="1101" y="45700"/>
                    </a:cubicBezTo>
                    <a:cubicBezTo>
                      <a:pt x="1101" y="45833"/>
                      <a:pt x="1134" y="45933"/>
                      <a:pt x="1235" y="46000"/>
                    </a:cubicBezTo>
                    <a:lnTo>
                      <a:pt x="1768" y="45966"/>
                    </a:lnTo>
                    <a:cubicBezTo>
                      <a:pt x="1835" y="45900"/>
                      <a:pt x="1868" y="45800"/>
                      <a:pt x="1868" y="45700"/>
                    </a:cubicBezTo>
                    <a:cubicBezTo>
                      <a:pt x="2002" y="42197"/>
                      <a:pt x="2035" y="38628"/>
                      <a:pt x="2002" y="35092"/>
                    </a:cubicBezTo>
                    <a:cubicBezTo>
                      <a:pt x="1968" y="30756"/>
                      <a:pt x="1835" y="26386"/>
                      <a:pt x="1735" y="22049"/>
                    </a:cubicBezTo>
                    <a:cubicBezTo>
                      <a:pt x="1501" y="14744"/>
                      <a:pt x="1501" y="7272"/>
                      <a:pt x="567"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38"/>
              <p:cNvSpPr/>
              <p:nvPr/>
            </p:nvSpPr>
            <p:spPr>
              <a:xfrm>
                <a:off x="-1178737" y="1838138"/>
                <a:ext cx="138491" cy="69921"/>
              </a:xfrm>
              <a:custGeom>
                <a:avLst/>
                <a:gdLst/>
                <a:ahLst/>
                <a:cxnLst/>
                <a:rect l="l" t="t" r="r" b="b"/>
                <a:pathLst>
                  <a:path w="7540" h="3192" extrusionOk="0">
                    <a:moveTo>
                      <a:pt x="6747" y="0"/>
                    </a:moveTo>
                    <a:cubicBezTo>
                      <a:pt x="6520" y="0"/>
                      <a:pt x="6283" y="208"/>
                      <a:pt x="6372" y="475"/>
                    </a:cubicBezTo>
                    <a:cubicBezTo>
                      <a:pt x="6605" y="1208"/>
                      <a:pt x="6338" y="2109"/>
                      <a:pt x="5571" y="2409"/>
                    </a:cubicBezTo>
                    <a:cubicBezTo>
                      <a:pt x="5421" y="2468"/>
                      <a:pt x="5270" y="2495"/>
                      <a:pt x="5123" y="2495"/>
                    </a:cubicBezTo>
                    <a:cubicBezTo>
                      <a:pt x="4520" y="2495"/>
                      <a:pt x="3971" y="2045"/>
                      <a:pt x="3703" y="1509"/>
                    </a:cubicBezTo>
                    <a:cubicBezTo>
                      <a:pt x="3770" y="1342"/>
                      <a:pt x="3803" y="1175"/>
                      <a:pt x="3836" y="1008"/>
                    </a:cubicBezTo>
                    <a:cubicBezTo>
                      <a:pt x="3855" y="803"/>
                      <a:pt x="3686" y="692"/>
                      <a:pt x="3516" y="692"/>
                    </a:cubicBezTo>
                    <a:cubicBezTo>
                      <a:pt x="3382" y="692"/>
                      <a:pt x="3247" y="761"/>
                      <a:pt x="3203" y="908"/>
                    </a:cubicBezTo>
                    <a:cubicBezTo>
                      <a:pt x="3203" y="975"/>
                      <a:pt x="3169" y="1042"/>
                      <a:pt x="3169" y="1108"/>
                    </a:cubicBezTo>
                    <a:cubicBezTo>
                      <a:pt x="3136" y="1142"/>
                      <a:pt x="3136" y="1175"/>
                      <a:pt x="3136" y="1208"/>
                    </a:cubicBezTo>
                    <a:cubicBezTo>
                      <a:pt x="2942" y="1791"/>
                      <a:pt x="2559" y="2311"/>
                      <a:pt x="1897" y="2311"/>
                    </a:cubicBezTo>
                    <a:cubicBezTo>
                      <a:pt x="1877" y="2311"/>
                      <a:pt x="1856" y="2310"/>
                      <a:pt x="1835" y="2309"/>
                    </a:cubicBezTo>
                    <a:cubicBezTo>
                      <a:pt x="1822" y="2310"/>
                      <a:pt x="1809" y="2310"/>
                      <a:pt x="1796" y="2310"/>
                    </a:cubicBezTo>
                    <a:cubicBezTo>
                      <a:pt x="989" y="2310"/>
                      <a:pt x="611" y="1300"/>
                      <a:pt x="1235" y="775"/>
                    </a:cubicBezTo>
                    <a:cubicBezTo>
                      <a:pt x="1402" y="663"/>
                      <a:pt x="1265" y="410"/>
                      <a:pt x="1099" y="410"/>
                    </a:cubicBezTo>
                    <a:cubicBezTo>
                      <a:pt x="1067" y="410"/>
                      <a:pt x="1033" y="420"/>
                      <a:pt x="1001" y="441"/>
                    </a:cubicBezTo>
                    <a:cubicBezTo>
                      <a:pt x="0" y="1042"/>
                      <a:pt x="301" y="2509"/>
                      <a:pt x="1335" y="2843"/>
                    </a:cubicBezTo>
                    <a:cubicBezTo>
                      <a:pt x="1523" y="2909"/>
                      <a:pt x="1716" y="2940"/>
                      <a:pt x="1906" y="2940"/>
                    </a:cubicBezTo>
                    <a:cubicBezTo>
                      <a:pt x="2488" y="2940"/>
                      <a:pt x="3042" y="2645"/>
                      <a:pt x="3369" y="2142"/>
                    </a:cubicBezTo>
                    <a:cubicBezTo>
                      <a:pt x="3740" y="2803"/>
                      <a:pt x="4424" y="3192"/>
                      <a:pt x="5157" y="3192"/>
                    </a:cubicBezTo>
                    <a:cubicBezTo>
                      <a:pt x="5349" y="3192"/>
                      <a:pt x="5544" y="3165"/>
                      <a:pt x="5738" y="3110"/>
                    </a:cubicBezTo>
                    <a:cubicBezTo>
                      <a:pt x="6939" y="2709"/>
                      <a:pt x="7539" y="1342"/>
                      <a:pt x="7039" y="174"/>
                    </a:cubicBezTo>
                    <a:cubicBezTo>
                      <a:pt x="6972" y="52"/>
                      <a:pt x="6861" y="0"/>
                      <a:pt x="6747"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8" name="Google Shape;3698;p38"/>
            <p:cNvSpPr/>
            <p:nvPr/>
          </p:nvSpPr>
          <p:spPr>
            <a:xfrm rot="533759">
              <a:off x="1616514" y="2342709"/>
              <a:ext cx="122172" cy="35235"/>
            </a:xfrm>
            <a:custGeom>
              <a:avLst/>
              <a:gdLst/>
              <a:ahLst/>
              <a:cxnLst/>
              <a:rect l="l" t="t" r="r" b="b"/>
              <a:pathLst>
                <a:path w="3335" h="1004" extrusionOk="0">
                  <a:moveTo>
                    <a:pt x="2836" y="0"/>
                  </a:moveTo>
                  <a:cubicBezTo>
                    <a:pt x="2825" y="0"/>
                    <a:pt x="2814" y="1"/>
                    <a:pt x="2803" y="1"/>
                  </a:cubicBezTo>
                  <a:cubicBezTo>
                    <a:pt x="2303" y="35"/>
                    <a:pt x="1769" y="101"/>
                    <a:pt x="1268" y="135"/>
                  </a:cubicBezTo>
                  <a:cubicBezTo>
                    <a:pt x="868" y="202"/>
                    <a:pt x="435" y="135"/>
                    <a:pt x="134" y="468"/>
                  </a:cubicBezTo>
                  <a:cubicBezTo>
                    <a:pt x="1" y="568"/>
                    <a:pt x="34" y="769"/>
                    <a:pt x="168" y="869"/>
                  </a:cubicBezTo>
                  <a:cubicBezTo>
                    <a:pt x="330" y="972"/>
                    <a:pt x="499" y="1004"/>
                    <a:pt x="675" y="1004"/>
                  </a:cubicBezTo>
                  <a:cubicBezTo>
                    <a:pt x="896" y="1004"/>
                    <a:pt x="1127" y="954"/>
                    <a:pt x="1369" y="935"/>
                  </a:cubicBezTo>
                  <a:cubicBezTo>
                    <a:pt x="1836" y="902"/>
                    <a:pt x="2303" y="869"/>
                    <a:pt x="2803" y="802"/>
                  </a:cubicBezTo>
                  <a:cubicBezTo>
                    <a:pt x="3293" y="737"/>
                    <a:pt x="3335" y="0"/>
                    <a:pt x="2836" y="0"/>
                  </a:cubicBezTo>
                  <a:close/>
                </a:path>
              </a:pathLst>
            </a:custGeom>
            <a:solidFill>
              <a:schemeClr val="accen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38"/>
            <p:cNvSpPr/>
            <p:nvPr/>
          </p:nvSpPr>
          <p:spPr>
            <a:xfrm>
              <a:off x="1150470" y="2231450"/>
              <a:ext cx="137700" cy="117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38"/>
            <p:cNvSpPr/>
            <p:nvPr/>
          </p:nvSpPr>
          <p:spPr>
            <a:xfrm rot="878189">
              <a:off x="1600947" y="2292490"/>
              <a:ext cx="138908" cy="117225"/>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1" name="Google Shape;3701;p38"/>
          <p:cNvGrpSpPr/>
          <p:nvPr/>
        </p:nvGrpSpPr>
        <p:grpSpPr>
          <a:xfrm rot="597363">
            <a:off x="7235787" y="499382"/>
            <a:ext cx="1438741" cy="1981646"/>
            <a:chOff x="7125396" y="532405"/>
            <a:chExt cx="1293542" cy="1781655"/>
          </a:xfrm>
        </p:grpSpPr>
        <p:grpSp>
          <p:nvGrpSpPr>
            <p:cNvPr id="3702" name="Google Shape;3702;p38"/>
            <p:cNvGrpSpPr/>
            <p:nvPr/>
          </p:nvGrpSpPr>
          <p:grpSpPr>
            <a:xfrm>
              <a:off x="7125396" y="532405"/>
              <a:ext cx="1293542" cy="1781655"/>
              <a:chOff x="4931200" y="690675"/>
              <a:chExt cx="1162525" cy="1601200"/>
            </a:xfrm>
          </p:grpSpPr>
          <p:sp>
            <p:nvSpPr>
              <p:cNvPr id="3703" name="Google Shape;3703;p38"/>
              <p:cNvSpPr/>
              <p:nvPr/>
            </p:nvSpPr>
            <p:spPr>
              <a:xfrm>
                <a:off x="4957875" y="1073950"/>
                <a:ext cx="523725" cy="113200"/>
              </a:xfrm>
              <a:custGeom>
                <a:avLst/>
                <a:gdLst/>
                <a:ahLst/>
                <a:cxnLst/>
                <a:rect l="l" t="t" r="r" b="b"/>
                <a:pathLst>
                  <a:path w="20949" h="4528" extrusionOk="0">
                    <a:moveTo>
                      <a:pt x="17825" y="1"/>
                    </a:moveTo>
                    <a:cubicBezTo>
                      <a:pt x="11732" y="1"/>
                      <a:pt x="5903" y="1088"/>
                      <a:pt x="1" y="2693"/>
                    </a:cubicBezTo>
                    <a:cubicBezTo>
                      <a:pt x="1101" y="3427"/>
                      <a:pt x="2302" y="4027"/>
                      <a:pt x="3570" y="4528"/>
                    </a:cubicBezTo>
                    <a:cubicBezTo>
                      <a:pt x="9040" y="3360"/>
                      <a:pt x="14811" y="2926"/>
                      <a:pt x="20415" y="2860"/>
                    </a:cubicBezTo>
                    <a:cubicBezTo>
                      <a:pt x="20449" y="2860"/>
                      <a:pt x="20515" y="2860"/>
                      <a:pt x="20549" y="2893"/>
                    </a:cubicBezTo>
                    <a:cubicBezTo>
                      <a:pt x="20649" y="1959"/>
                      <a:pt x="20782" y="1025"/>
                      <a:pt x="20949" y="91"/>
                    </a:cubicBezTo>
                    <a:lnTo>
                      <a:pt x="20949" y="91"/>
                    </a:lnTo>
                    <a:cubicBezTo>
                      <a:pt x="20932" y="108"/>
                      <a:pt x="20916" y="116"/>
                      <a:pt x="20899" y="116"/>
                    </a:cubicBezTo>
                    <a:cubicBezTo>
                      <a:pt x="20882" y="116"/>
                      <a:pt x="20866" y="108"/>
                      <a:pt x="20849" y="91"/>
                    </a:cubicBezTo>
                    <a:cubicBezTo>
                      <a:pt x="19833" y="30"/>
                      <a:pt x="18825" y="1"/>
                      <a:pt x="17825" y="1"/>
                    </a:cubicBez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38"/>
              <p:cNvSpPr/>
              <p:nvPr/>
            </p:nvSpPr>
            <p:spPr>
              <a:xfrm>
                <a:off x="5662550" y="1104575"/>
                <a:ext cx="165150" cy="76750"/>
              </a:xfrm>
              <a:custGeom>
                <a:avLst/>
                <a:gdLst/>
                <a:ahLst/>
                <a:cxnLst/>
                <a:rect l="l" t="t" r="r" b="b"/>
                <a:pathLst>
                  <a:path w="6606" h="3070" extrusionOk="0">
                    <a:moveTo>
                      <a:pt x="901" y="0"/>
                    </a:moveTo>
                    <a:cubicBezTo>
                      <a:pt x="601" y="634"/>
                      <a:pt x="301" y="1268"/>
                      <a:pt x="0" y="1868"/>
                    </a:cubicBezTo>
                    <a:cubicBezTo>
                      <a:pt x="1435" y="1968"/>
                      <a:pt x="2869" y="2268"/>
                      <a:pt x="4170" y="2869"/>
                    </a:cubicBezTo>
                    <a:cubicBezTo>
                      <a:pt x="4270" y="2902"/>
                      <a:pt x="4370" y="2969"/>
                      <a:pt x="4370" y="3069"/>
                    </a:cubicBezTo>
                    <a:cubicBezTo>
                      <a:pt x="5137" y="2735"/>
                      <a:pt x="5871" y="2335"/>
                      <a:pt x="6572" y="1902"/>
                    </a:cubicBezTo>
                    <a:lnTo>
                      <a:pt x="6605" y="1902"/>
                    </a:lnTo>
                    <a:cubicBezTo>
                      <a:pt x="4804" y="834"/>
                      <a:pt x="2969" y="367"/>
                      <a:pt x="901" y="0"/>
                    </a:cubicBez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38"/>
              <p:cNvSpPr/>
              <p:nvPr/>
            </p:nvSpPr>
            <p:spPr>
              <a:xfrm>
                <a:off x="5804325" y="1371425"/>
                <a:ext cx="273550" cy="638275"/>
              </a:xfrm>
              <a:custGeom>
                <a:avLst/>
                <a:gdLst/>
                <a:ahLst/>
                <a:cxnLst/>
                <a:rect l="l" t="t" r="r" b="b"/>
                <a:pathLst>
                  <a:path w="10942" h="25531" extrusionOk="0">
                    <a:moveTo>
                      <a:pt x="1535" y="34"/>
                    </a:moveTo>
                    <a:cubicBezTo>
                      <a:pt x="1501" y="934"/>
                      <a:pt x="1434" y="1802"/>
                      <a:pt x="1368" y="2702"/>
                    </a:cubicBezTo>
                    <a:cubicBezTo>
                      <a:pt x="1921" y="2666"/>
                      <a:pt x="2826" y="2588"/>
                      <a:pt x="3793" y="2588"/>
                    </a:cubicBezTo>
                    <a:cubicBezTo>
                      <a:pt x="5452" y="2588"/>
                      <a:pt x="7291" y="2816"/>
                      <a:pt x="7839" y="3870"/>
                    </a:cubicBezTo>
                    <a:cubicBezTo>
                      <a:pt x="8373" y="4904"/>
                      <a:pt x="7872" y="7072"/>
                      <a:pt x="7839" y="8240"/>
                    </a:cubicBezTo>
                    <a:lnTo>
                      <a:pt x="7706" y="14010"/>
                    </a:lnTo>
                    <a:cubicBezTo>
                      <a:pt x="7672" y="16245"/>
                      <a:pt x="8139" y="19681"/>
                      <a:pt x="6238" y="21382"/>
                    </a:cubicBezTo>
                    <a:cubicBezTo>
                      <a:pt x="5497" y="22064"/>
                      <a:pt x="4612" y="22311"/>
                      <a:pt x="3693" y="22311"/>
                    </a:cubicBezTo>
                    <a:cubicBezTo>
                      <a:pt x="2542" y="22311"/>
                      <a:pt x="1339" y="21924"/>
                      <a:pt x="300" y="21516"/>
                    </a:cubicBezTo>
                    <a:cubicBezTo>
                      <a:pt x="300" y="21516"/>
                      <a:pt x="267" y="21516"/>
                      <a:pt x="267" y="21482"/>
                    </a:cubicBezTo>
                    <a:cubicBezTo>
                      <a:pt x="200" y="22683"/>
                      <a:pt x="100" y="23884"/>
                      <a:pt x="0" y="25085"/>
                    </a:cubicBezTo>
                    <a:cubicBezTo>
                      <a:pt x="17" y="25068"/>
                      <a:pt x="42" y="25060"/>
                      <a:pt x="67" y="25060"/>
                    </a:cubicBezTo>
                    <a:cubicBezTo>
                      <a:pt x="92" y="25060"/>
                      <a:pt x="117" y="25068"/>
                      <a:pt x="134" y="25085"/>
                    </a:cubicBezTo>
                    <a:cubicBezTo>
                      <a:pt x="1422" y="25267"/>
                      <a:pt x="3005" y="25531"/>
                      <a:pt x="4538" y="25531"/>
                    </a:cubicBezTo>
                    <a:cubicBezTo>
                      <a:pt x="6933" y="25531"/>
                      <a:pt x="9207" y="24887"/>
                      <a:pt x="10041" y="22283"/>
                    </a:cubicBezTo>
                    <a:cubicBezTo>
                      <a:pt x="10941" y="19548"/>
                      <a:pt x="10574" y="15945"/>
                      <a:pt x="10608" y="13076"/>
                    </a:cubicBezTo>
                    <a:cubicBezTo>
                      <a:pt x="10674" y="11442"/>
                      <a:pt x="10674" y="9841"/>
                      <a:pt x="10674" y="8206"/>
                    </a:cubicBezTo>
                    <a:cubicBezTo>
                      <a:pt x="10674" y="6739"/>
                      <a:pt x="10841" y="5037"/>
                      <a:pt x="10508" y="3603"/>
                    </a:cubicBezTo>
                    <a:cubicBezTo>
                      <a:pt x="9674" y="0"/>
                      <a:pt x="4537" y="101"/>
                      <a:pt x="1535" y="34"/>
                    </a:cubicBez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38"/>
              <p:cNvSpPr/>
              <p:nvPr/>
            </p:nvSpPr>
            <p:spPr>
              <a:xfrm>
                <a:off x="4946200" y="1151275"/>
                <a:ext cx="888150" cy="1120250"/>
              </a:xfrm>
              <a:custGeom>
                <a:avLst/>
                <a:gdLst/>
                <a:ahLst/>
                <a:cxnLst/>
                <a:rect l="l" t="t" r="r" b="b"/>
                <a:pathLst>
                  <a:path w="35526" h="44810" extrusionOk="0">
                    <a:moveTo>
                      <a:pt x="7940" y="29521"/>
                    </a:moveTo>
                    <a:cubicBezTo>
                      <a:pt x="9441" y="29655"/>
                      <a:pt x="10608" y="30856"/>
                      <a:pt x="10642" y="32357"/>
                    </a:cubicBezTo>
                    <a:cubicBezTo>
                      <a:pt x="10642" y="32573"/>
                      <a:pt x="10491" y="32682"/>
                      <a:pt x="10333" y="32682"/>
                    </a:cubicBezTo>
                    <a:cubicBezTo>
                      <a:pt x="10175" y="32682"/>
                      <a:pt x="10008" y="32573"/>
                      <a:pt x="9974" y="32357"/>
                    </a:cubicBezTo>
                    <a:cubicBezTo>
                      <a:pt x="9942" y="31176"/>
                      <a:pt x="8974" y="30221"/>
                      <a:pt x="7800" y="30221"/>
                    </a:cubicBezTo>
                    <a:cubicBezTo>
                      <a:pt x="7780" y="30221"/>
                      <a:pt x="7760" y="30221"/>
                      <a:pt x="7739" y="30222"/>
                    </a:cubicBezTo>
                    <a:cubicBezTo>
                      <a:pt x="6605" y="30255"/>
                      <a:pt x="5871" y="31189"/>
                      <a:pt x="5605" y="32223"/>
                    </a:cubicBezTo>
                    <a:cubicBezTo>
                      <a:pt x="5575" y="32340"/>
                      <a:pt x="5488" y="32393"/>
                      <a:pt x="5397" y="32393"/>
                    </a:cubicBezTo>
                    <a:cubicBezTo>
                      <a:pt x="5280" y="32393"/>
                      <a:pt x="5156" y="32306"/>
                      <a:pt x="5138" y="32157"/>
                    </a:cubicBezTo>
                    <a:cubicBezTo>
                      <a:pt x="5238" y="30655"/>
                      <a:pt x="6472" y="29521"/>
                      <a:pt x="7940" y="29521"/>
                    </a:cubicBezTo>
                    <a:close/>
                    <a:moveTo>
                      <a:pt x="28921" y="29821"/>
                    </a:moveTo>
                    <a:cubicBezTo>
                      <a:pt x="30456" y="29821"/>
                      <a:pt x="31923" y="31222"/>
                      <a:pt x="31857" y="32790"/>
                    </a:cubicBezTo>
                    <a:cubicBezTo>
                      <a:pt x="31857" y="32979"/>
                      <a:pt x="31675" y="33104"/>
                      <a:pt x="31505" y="33104"/>
                    </a:cubicBezTo>
                    <a:cubicBezTo>
                      <a:pt x="31375" y="33104"/>
                      <a:pt x="31252" y="33031"/>
                      <a:pt x="31223" y="32857"/>
                    </a:cubicBezTo>
                    <a:cubicBezTo>
                      <a:pt x="30989" y="31690"/>
                      <a:pt x="30222" y="30522"/>
                      <a:pt x="28921" y="30522"/>
                    </a:cubicBezTo>
                    <a:cubicBezTo>
                      <a:pt x="27620" y="30522"/>
                      <a:pt x="26720" y="31656"/>
                      <a:pt x="26553" y="32857"/>
                    </a:cubicBezTo>
                    <a:cubicBezTo>
                      <a:pt x="26524" y="32986"/>
                      <a:pt x="26428" y="33041"/>
                      <a:pt x="26328" y="33041"/>
                    </a:cubicBezTo>
                    <a:cubicBezTo>
                      <a:pt x="26194" y="33041"/>
                      <a:pt x="26053" y="32943"/>
                      <a:pt x="26053" y="32790"/>
                    </a:cubicBezTo>
                    <a:cubicBezTo>
                      <a:pt x="26019" y="31156"/>
                      <a:pt x="27320" y="29855"/>
                      <a:pt x="28921" y="29821"/>
                    </a:cubicBezTo>
                    <a:close/>
                    <a:moveTo>
                      <a:pt x="7397" y="34781"/>
                    </a:moveTo>
                    <a:cubicBezTo>
                      <a:pt x="7898" y="34781"/>
                      <a:pt x="8377" y="35011"/>
                      <a:pt x="8673" y="35426"/>
                    </a:cubicBezTo>
                    <a:cubicBezTo>
                      <a:pt x="9407" y="36693"/>
                      <a:pt x="7439" y="37160"/>
                      <a:pt x="6605" y="37260"/>
                    </a:cubicBezTo>
                    <a:cubicBezTo>
                      <a:pt x="6468" y="37273"/>
                      <a:pt x="6249" y="37285"/>
                      <a:pt x="5990" y="37285"/>
                    </a:cubicBezTo>
                    <a:cubicBezTo>
                      <a:pt x="4925" y="37285"/>
                      <a:pt x="3180" y="37086"/>
                      <a:pt x="3637" y="35959"/>
                    </a:cubicBezTo>
                    <a:cubicBezTo>
                      <a:pt x="3737" y="35726"/>
                      <a:pt x="3870" y="35559"/>
                      <a:pt x="4070" y="35426"/>
                    </a:cubicBezTo>
                    <a:cubicBezTo>
                      <a:pt x="3970" y="35325"/>
                      <a:pt x="4037" y="35192"/>
                      <a:pt x="4170" y="35159"/>
                    </a:cubicBezTo>
                    <a:cubicBezTo>
                      <a:pt x="5171" y="34959"/>
                      <a:pt x="6172" y="34825"/>
                      <a:pt x="7206" y="34792"/>
                    </a:cubicBezTo>
                    <a:cubicBezTo>
                      <a:pt x="7270" y="34784"/>
                      <a:pt x="7333" y="34781"/>
                      <a:pt x="7397" y="34781"/>
                    </a:cubicBezTo>
                    <a:close/>
                    <a:moveTo>
                      <a:pt x="30246" y="35388"/>
                    </a:moveTo>
                    <a:cubicBezTo>
                      <a:pt x="30656" y="35388"/>
                      <a:pt x="31042" y="35428"/>
                      <a:pt x="31356" y="35492"/>
                    </a:cubicBezTo>
                    <a:cubicBezTo>
                      <a:pt x="31623" y="35526"/>
                      <a:pt x="31556" y="35959"/>
                      <a:pt x="31290" y="35959"/>
                    </a:cubicBezTo>
                    <a:lnTo>
                      <a:pt x="31256" y="35959"/>
                    </a:lnTo>
                    <a:cubicBezTo>
                      <a:pt x="31690" y="35993"/>
                      <a:pt x="32057" y="36259"/>
                      <a:pt x="32257" y="36660"/>
                    </a:cubicBezTo>
                    <a:cubicBezTo>
                      <a:pt x="32708" y="37816"/>
                      <a:pt x="30893" y="37971"/>
                      <a:pt x="29919" y="37971"/>
                    </a:cubicBezTo>
                    <a:cubicBezTo>
                      <a:pt x="29741" y="37971"/>
                      <a:pt x="29591" y="37966"/>
                      <a:pt x="29488" y="37961"/>
                    </a:cubicBezTo>
                    <a:cubicBezTo>
                      <a:pt x="28721" y="37961"/>
                      <a:pt x="26419" y="37727"/>
                      <a:pt x="27387" y="36426"/>
                    </a:cubicBezTo>
                    <a:cubicBezTo>
                      <a:pt x="27941" y="35655"/>
                      <a:pt x="29176" y="35388"/>
                      <a:pt x="30246" y="35388"/>
                    </a:cubicBezTo>
                    <a:close/>
                    <a:moveTo>
                      <a:pt x="23477" y="37062"/>
                    </a:moveTo>
                    <a:cubicBezTo>
                      <a:pt x="23777" y="37062"/>
                      <a:pt x="23956" y="37538"/>
                      <a:pt x="23651" y="37761"/>
                    </a:cubicBezTo>
                    <a:cubicBezTo>
                      <a:pt x="22183" y="38857"/>
                      <a:pt x="20375" y="39424"/>
                      <a:pt x="18570" y="39424"/>
                    </a:cubicBezTo>
                    <a:cubicBezTo>
                      <a:pt x="16806" y="39424"/>
                      <a:pt x="15045" y="38882"/>
                      <a:pt x="13610" y="37761"/>
                    </a:cubicBezTo>
                    <a:cubicBezTo>
                      <a:pt x="13441" y="37647"/>
                      <a:pt x="13607" y="37438"/>
                      <a:pt x="13763" y="37438"/>
                    </a:cubicBezTo>
                    <a:cubicBezTo>
                      <a:pt x="13791" y="37438"/>
                      <a:pt x="13818" y="37445"/>
                      <a:pt x="13844" y="37460"/>
                    </a:cubicBezTo>
                    <a:cubicBezTo>
                      <a:pt x="15338" y="38223"/>
                      <a:pt x="16869" y="38622"/>
                      <a:pt x="18388" y="38622"/>
                    </a:cubicBezTo>
                    <a:cubicBezTo>
                      <a:pt x="20058" y="38622"/>
                      <a:pt x="21712" y="38140"/>
                      <a:pt x="23284" y="37127"/>
                    </a:cubicBezTo>
                    <a:cubicBezTo>
                      <a:pt x="23351" y="37082"/>
                      <a:pt x="23417" y="37062"/>
                      <a:pt x="23477" y="37062"/>
                    </a:cubicBezTo>
                    <a:close/>
                    <a:moveTo>
                      <a:pt x="1" y="0"/>
                    </a:moveTo>
                    <a:lnTo>
                      <a:pt x="1" y="0"/>
                    </a:lnTo>
                    <a:cubicBezTo>
                      <a:pt x="935" y="6805"/>
                      <a:pt x="1302" y="13710"/>
                      <a:pt x="1735" y="20548"/>
                    </a:cubicBezTo>
                    <a:cubicBezTo>
                      <a:pt x="2169" y="27720"/>
                      <a:pt x="2669" y="34992"/>
                      <a:pt x="2602" y="42164"/>
                    </a:cubicBezTo>
                    <a:cubicBezTo>
                      <a:pt x="2602" y="42230"/>
                      <a:pt x="2569" y="42330"/>
                      <a:pt x="2536" y="42397"/>
                    </a:cubicBezTo>
                    <a:cubicBezTo>
                      <a:pt x="7894" y="43752"/>
                      <a:pt x="13162" y="44810"/>
                      <a:pt x="18679" y="44810"/>
                    </a:cubicBezTo>
                    <a:cubicBezTo>
                      <a:pt x="19001" y="44810"/>
                      <a:pt x="19324" y="44806"/>
                      <a:pt x="19648" y="44799"/>
                    </a:cubicBezTo>
                    <a:cubicBezTo>
                      <a:pt x="22650" y="44732"/>
                      <a:pt x="25652" y="44399"/>
                      <a:pt x="28588" y="43798"/>
                    </a:cubicBezTo>
                    <a:cubicBezTo>
                      <a:pt x="29121" y="43698"/>
                      <a:pt x="30155" y="43631"/>
                      <a:pt x="30622" y="43331"/>
                    </a:cubicBezTo>
                    <a:cubicBezTo>
                      <a:pt x="31757" y="42731"/>
                      <a:pt x="32290" y="41497"/>
                      <a:pt x="32524" y="40329"/>
                    </a:cubicBezTo>
                    <a:cubicBezTo>
                      <a:pt x="32857" y="38828"/>
                      <a:pt x="33091" y="37327"/>
                      <a:pt x="33224" y="35826"/>
                    </a:cubicBezTo>
                    <a:cubicBezTo>
                      <a:pt x="34459" y="24217"/>
                      <a:pt x="34792" y="12476"/>
                      <a:pt x="35526" y="834"/>
                    </a:cubicBezTo>
                    <a:lnTo>
                      <a:pt x="35526" y="834"/>
                    </a:lnTo>
                    <a:cubicBezTo>
                      <a:pt x="31190" y="3569"/>
                      <a:pt x="26119" y="4270"/>
                      <a:pt x="21082" y="4337"/>
                    </a:cubicBezTo>
                    <a:cubicBezTo>
                      <a:pt x="21049" y="4437"/>
                      <a:pt x="20957" y="4487"/>
                      <a:pt x="20861" y="4487"/>
                    </a:cubicBezTo>
                    <a:cubicBezTo>
                      <a:pt x="20765" y="4487"/>
                      <a:pt x="20665" y="4437"/>
                      <a:pt x="20615" y="4337"/>
                    </a:cubicBezTo>
                    <a:cubicBezTo>
                      <a:pt x="19414" y="4337"/>
                      <a:pt x="18180" y="4270"/>
                      <a:pt x="16979" y="4237"/>
                    </a:cubicBezTo>
                    <a:cubicBezTo>
                      <a:pt x="11142" y="3970"/>
                      <a:pt x="4804" y="3736"/>
                      <a:pt x="1" y="0"/>
                    </a:cubicBez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38"/>
              <p:cNvSpPr/>
              <p:nvPr/>
            </p:nvSpPr>
            <p:spPr>
              <a:xfrm>
                <a:off x="5476575" y="709375"/>
                <a:ext cx="297300" cy="529475"/>
              </a:xfrm>
              <a:custGeom>
                <a:avLst/>
                <a:gdLst/>
                <a:ahLst/>
                <a:cxnLst/>
                <a:rect l="l" t="t" r="r" b="b"/>
                <a:pathLst>
                  <a:path w="11892" h="21179" extrusionOk="0">
                    <a:moveTo>
                      <a:pt x="8381" y="0"/>
                    </a:moveTo>
                    <a:cubicBezTo>
                      <a:pt x="8062" y="0"/>
                      <a:pt x="7715" y="52"/>
                      <a:pt x="7339" y="164"/>
                    </a:cubicBezTo>
                    <a:cubicBezTo>
                      <a:pt x="5405" y="764"/>
                      <a:pt x="4537" y="3099"/>
                      <a:pt x="3870" y="4767"/>
                    </a:cubicBezTo>
                    <a:cubicBezTo>
                      <a:pt x="3203" y="6468"/>
                      <a:pt x="2636" y="8169"/>
                      <a:pt x="2136" y="9904"/>
                    </a:cubicBezTo>
                    <a:cubicBezTo>
                      <a:pt x="1135" y="13607"/>
                      <a:pt x="401" y="17376"/>
                      <a:pt x="1" y="21179"/>
                    </a:cubicBezTo>
                    <a:cubicBezTo>
                      <a:pt x="1802" y="21179"/>
                      <a:pt x="3570" y="21012"/>
                      <a:pt x="5338" y="20778"/>
                    </a:cubicBezTo>
                    <a:cubicBezTo>
                      <a:pt x="5338" y="20745"/>
                      <a:pt x="5338" y="20712"/>
                      <a:pt x="5338" y="20678"/>
                    </a:cubicBezTo>
                    <a:cubicBezTo>
                      <a:pt x="6439" y="17509"/>
                      <a:pt x="8073" y="14607"/>
                      <a:pt x="9508" y="11605"/>
                    </a:cubicBezTo>
                    <a:cubicBezTo>
                      <a:pt x="10375" y="9904"/>
                      <a:pt x="11009" y="8103"/>
                      <a:pt x="11442" y="6268"/>
                    </a:cubicBezTo>
                    <a:cubicBezTo>
                      <a:pt x="11892" y="4050"/>
                      <a:pt x="11210" y="0"/>
                      <a:pt x="8381" y="0"/>
                    </a:cubicBez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38"/>
              <p:cNvSpPr/>
              <p:nvPr/>
            </p:nvSpPr>
            <p:spPr>
              <a:xfrm>
                <a:off x="5631700" y="1164600"/>
                <a:ext cx="123450" cy="60075"/>
              </a:xfrm>
              <a:custGeom>
                <a:avLst/>
                <a:gdLst/>
                <a:ahLst/>
                <a:cxnLst/>
                <a:rect l="l" t="t" r="r" b="b"/>
                <a:pathLst>
                  <a:path w="4938" h="2403" extrusionOk="0">
                    <a:moveTo>
                      <a:pt x="1001" y="1"/>
                    </a:moveTo>
                    <a:cubicBezTo>
                      <a:pt x="634" y="768"/>
                      <a:pt x="300" y="1569"/>
                      <a:pt x="0" y="2403"/>
                    </a:cubicBezTo>
                    <a:cubicBezTo>
                      <a:pt x="1701" y="2102"/>
                      <a:pt x="3336" y="1635"/>
                      <a:pt x="4937" y="1002"/>
                    </a:cubicBezTo>
                    <a:cubicBezTo>
                      <a:pt x="3636" y="568"/>
                      <a:pt x="2335" y="234"/>
                      <a:pt x="100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38"/>
              <p:cNvSpPr/>
              <p:nvPr/>
            </p:nvSpPr>
            <p:spPr>
              <a:xfrm>
                <a:off x="5072125" y="1161275"/>
                <a:ext cx="396975" cy="77575"/>
              </a:xfrm>
              <a:custGeom>
                <a:avLst/>
                <a:gdLst/>
                <a:ahLst/>
                <a:cxnLst/>
                <a:rect l="l" t="t" r="r" b="b"/>
                <a:pathLst>
                  <a:path w="15879" h="3103" extrusionOk="0">
                    <a:moveTo>
                      <a:pt x="15845" y="0"/>
                    </a:moveTo>
                    <a:cubicBezTo>
                      <a:pt x="10508" y="267"/>
                      <a:pt x="5271" y="834"/>
                      <a:pt x="1" y="1368"/>
                    </a:cubicBezTo>
                    <a:cubicBezTo>
                      <a:pt x="3903" y="2669"/>
                      <a:pt x="8173" y="2836"/>
                      <a:pt x="12276" y="3036"/>
                    </a:cubicBezTo>
                    <a:cubicBezTo>
                      <a:pt x="13377" y="3069"/>
                      <a:pt x="14511" y="3103"/>
                      <a:pt x="15612" y="3103"/>
                    </a:cubicBezTo>
                    <a:cubicBezTo>
                      <a:pt x="15678" y="2069"/>
                      <a:pt x="15745" y="1035"/>
                      <a:pt x="1587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38"/>
              <p:cNvSpPr/>
              <p:nvPr/>
            </p:nvSpPr>
            <p:spPr>
              <a:xfrm>
                <a:off x="5606675" y="2035975"/>
                <a:ext cx="156550" cy="64575"/>
              </a:xfrm>
              <a:custGeom>
                <a:avLst/>
                <a:gdLst/>
                <a:ahLst/>
                <a:cxnLst/>
                <a:rect l="l" t="t" r="r" b="b"/>
                <a:pathLst>
                  <a:path w="6262" h="2583" extrusionOk="0">
                    <a:moveTo>
                      <a:pt x="1802" y="1172"/>
                    </a:moveTo>
                    <a:lnTo>
                      <a:pt x="1802" y="1172"/>
                    </a:lnTo>
                    <a:cubicBezTo>
                      <a:pt x="1702" y="1338"/>
                      <a:pt x="1768" y="1572"/>
                      <a:pt x="1935" y="1672"/>
                    </a:cubicBezTo>
                    <a:cubicBezTo>
                      <a:pt x="2069" y="1739"/>
                      <a:pt x="2202" y="1772"/>
                      <a:pt x="2335" y="1839"/>
                    </a:cubicBezTo>
                    <a:cubicBezTo>
                      <a:pt x="2035" y="1805"/>
                      <a:pt x="1768" y="1772"/>
                      <a:pt x="1702" y="1672"/>
                    </a:cubicBezTo>
                    <a:cubicBezTo>
                      <a:pt x="1568" y="1505"/>
                      <a:pt x="1635" y="1272"/>
                      <a:pt x="1802" y="1172"/>
                    </a:cubicBezTo>
                    <a:close/>
                    <a:moveTo>
                      <a:pt x="3827" y="0"/>
                    </a:moveTo>
                    <a:cubicBezTo>
                      <a:pt x="2757" y="0"/>
                      <a:pt x="1522" y="267"/>
                      <a:pt x="968" y="1038"/>
                    </a:cubicBezTo>
                    <a:cubicBezTo>
                      <a:pt x="0" y="2339"/>
                      <a:pt x="2302" y="2573"/>
                      <a:pt x="3069" y="2573"/>
                    </a:cubicBezTo>
                    <a:cubicBezTo>
                      <a:pt x="3172" y="2578"/>
                      <a:pt x="3321" y="2583"/>
                      <a:pt x="3498" y="2583"/>
                    </a:cubicBezTo>
                    <a:cubicBezTo>
                      <a:pt x="4466" y="2583"/>
                      <a:pt x="6261" y="2428"/>
                      <a:pt x="5838" y="1272"/>
                    </a:cubicBezTo>
                    <a:cubicBezTo>
                      <a:pt x="5638" y="871"/>
                      <a:pt x="5271" y="605"/>
                      <a:pt x="4837" y="571"/>
                    </a:cubicBezTo>
                    <a:lnTo>
                      <a:pt x="4871" y="571"/>
                    </a:lnTo>
                    <a:cubicBezTo>
                      <a:pt x="5137" y="571"/>
                      <a:pt x="5204" y="138"/>
                      <a:pt x="4937" y="104"/>
                    </a:cubicBezTo>
                    <a:cubicBezTo>
                      <a:pt x="4623" y="40"/>
                      <a:pt x="4237" y="0"/>
                      <a:pt x="3827" y="0"/>
                    </a:cubicBezTo>
                    <a:close/>
                  </a:path>
                </a:pathLst>
              </a:custGeom>
              <a:solidFill>
                <a:srgbClr val="DBA1A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38"/>
              <p:cNvSpPr/>
              <p:nvPr/>
            </p:nvSpPr>
            <p:spPr>
              <a:xfrm>
                <a:off x="5596675" y="1896800"/>
                <a:ext cx="147625" cy="82075"/>
              </a:xfrm>
              <a:custGeom>
                <a:avLst/>
                <a:gdLst/>
                <a:ahLst/>
                <a:cxnLst/>
                <a:rect l="l" t="t" r="r" b="b"/>
                <a:pathLst>
                  <a:path w="5905" h="3283" extrusionOk="0">
                    <a:moveTo>
                      <a:pt x="2902" y="0"/>
                    </a:moveTo>
                    <a:cubicBezTo>
                      <a:pt x="1301" y="34"/>
                      <a:pt x="0" y="1335"/>
                      <a:pt x="34" y="2969"/>
                    </a:cubicBezTo>
                    <a:cubicBezTo>
                      <a:pt x="34" y="3122"/>
                      <a:pt x="175" y="3220"/>
                      <a:pt x="309" y="3220"/>
                    </a:cubicBezTo>
                    <a:cubicBezTo>
                      <a:pt x="409" y="3220"/>
                      <a:pt x="505" y="3165"/>
                      <a:pt x="534" y="3036"/>
                    </a:cubicBezTo>
                    <a:cubicBezTo>
                      <a:pt x="734" y="1835"/>
                      <a:pt x="1601" y="701"/>
                      <a:pt x="2902" y="701"/>
                    </a:cubicBezTo>
                    <a:cubicBezTo>
                      <a:pt x="4237" y="701"/>
                      <a:pt x="5004" y="1869"/>
                      <a:pt x="5204" y="3036"/>
                    </a:cubicBezTo>
                    <a:cubicBezTo>
                      <a:pt x="5233" y="3210"/>
                      <a:pt x="5356" y="3283"/>
                      <a:pt x="5486" y="3283"/>
                    </a:cubicBezTo>
                    <a:cubicBezTo>
                      <a:pt x="5656" y="3283"/>
                      <a:pt x="5838" y="3158"/>
                      <a:pt x="5838" y="2969"/>
                    </a:cubicBezTo>
                    <a:cubicBezTo>
                      <a:pt x="5904" y="1401"/>
                      <a:pt x="4437" y="0"/>
                      <a:pt x="290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38"/>
              <p:cNvSpPr/>
              <p:nvPr/>
            </p:nvSpPr>
            <p:spPr>
              <a:xfrm>
                <a:off x="5282900" y="2077825"/>
                <a:ext cx="262900" cy="59075"/>
              </a:xfrm>
              <a:custGeom>
                <a:avLst/>
                <a:gdLst/>
                <a:ahLst/>
                <a:cxnLst/>
                <a:rect l="l" t="t" r="r" b="b"/>
                <a:pathLst>
                  <a:path w="10516" h="2363" extrusionOk="0">
                    <a:moveTo>
                      <a:pt x="10023" y="0"/>
                    </a:moveTo>
                    <a:cubicBezTo>
                      <a:pt x="9959" y="0"/>
                      <a:pt x="9889" y="20"/>
                      <a:pt x="9816" y="65"/>
                    </a:cubicBezTo>
                    <a:cubicBezTo>
                      <a:pt x="8255" y="1082"/>
                      <a:pt x="6602" y="1574"/>
                      <a:pt x="4925" y="1574"/>
                    </a:cubicBezTo>
                    <a:cubicBezTo>
                      <a:pt x="3412" y="1574"/>
                      <a:pt x="1879" y="1173"/>
                      <a:pt x="376" y="398"/>
                    </a:cubicBezTo>
                    <a:cubicBezTo>
                      <a:pt x="350" y="383"/>
                      <a:pt x="324" y="376"/>
                      <a:pt x="297" y="376"/>
                    </a:cubicBezTo>
                    <a:cubicBezTo>
                      <a:pt x="147" y="376"/>
                      <a:pt x="1" y="585"/>
                      <a:pt x="142" y="699"/>
                    </a:cubicBezTo>
                    <a:cubicBezTo>
                      <a:pt x="1577" y="1820"/>
                      <a:pt x="3338" y="2362"/>
                      <a:pt x="5102" y="2362"/>
                    </a:cubicBezTo>
                    <a:cubicBezTo>
                      <a:pt x="6907" y="2362"/>
                      <a:pt x="8715" y="1795"/>
                      <a:pt x="10183" y="699"/>
                    </a:cubicBezTo>
                    <a:cubicBezTo>
                      <a:pt x="10516" y="476"/>
                      <a:pt x="10341" y="0"/>
                      <a:pt x="1002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38"/>
              <p:cNvSpPr/>
              <p:nvPr/>
            </p:nvSpPr>
            <p:spPr>
              <a:xfrm>
                <a:off x="5025700" y="2020775"/>
                <a:ext cx="156525" cy="62625"/>
              </a:xfrm>
              <a:custGeom>
                <a:avLst/>
                <a:gdLst/>
                <a:ahLst/>
                <a:cxnLst/>
                <a:rect l="l" t="t" r="r" b="b"/>
                <a:pathLst>
                  <a:path w="6261" h="2505" extrusionOk="0">
                    <a:moveTo>
                      <a:pt x="4217" y="1"/>
                    </a:moveTo>
                    <a:cubicBezTo>
                      <a:pt x="4153" y="1"/>
                      <a:pt x="4090" y="4"/>
                      <a:pt x="4026" y="12"/>
                    </a:cubicBezTo>
                    <a:cubicBezTo>
                      <a:pt x="2992" y="45"/>
                      <a:pt x="1958" y="179"/>
                      <a:pt x="957" y="379"/>
                    </a:cubicBezTo>
                    <a:cubicBezTo>
                      <a:pt x="823" y="412"/>
                      <a:pt x="790" y="545"/>
                      <a:pt x="857" y="646"/>
                    </a:cubicBezTo>
                    <a:cubicBezTo>
                      <a:pt x="690" y="779"/>
                      <a:pt x="523" y="946"/>
                      <a:pt x="457" y="1179"/>
                    </a:cubicBezTo>
                    <a:cubicBezTo>
                      <a:pt x="0" y="2306"/>
                      <a:pt x="1745" y="2505"/>
                      <a:pt x="2793" y="2505"/>
                    </a:cubicBezTo>
                    <a:cubicBezTo>
                      <a:pt x="3048" y="2505"/>
                      <a:pt x="3261" y="2493"/>
                      <a:pt x="3392" y="2480"/>
                    </a:cubicBezTo>
                    <a:cubicBezTo>
                      <a:pt x="4226" y="2380"/>
                      <a:pt x="6261" y="1913"/>
                      <a:pt x="5493" y="646"/>
                    </a:cubicBezTo>
                    <a:cubicBezTo>
                      <a:pt x="5197" y="231"/>
                      <a:pt x="4718" y="1"/>
                      <a:pt x="4217" y="1"/>
                    </a:cubicBezTo>
                    <a:close/>
                  </a:path>
                </a:pathLst>
              </a:custGeom>
              <a:solidFill>
                <a:srgbClr val="DBA1A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38"/>
              <p:cNvSpPr/>
              <p:nvPr/>
            </p:nvSpPr>
            <p:spPr>
              <a:xfrm>
                <a:off x="5074625" y="1889300"/>
                <a:ext cx="137625" cy="79025"/>
              </a:xfrm>
              <a:custGeom>
                <a:avLst/>
                <a:gdLst/>
                <a:ahLst/>
                <a:cxnLst/>
                <a:rect l="l" t="t" r="r" b="b"/>
                <a:pathLst>
                  <a:path w="5505" h="3161" extrusionOk="0">
                    <a:moveTo>
                      <a:pt x="2836" y="0"/>
                    </a:moveTo>
                    <a:cubicBezTo>
                      <a:pt x="1335" y="0"/>
                      <a:pt x="101" y="1134"/>
                      <a:pt x="1" y="2636"/>
                    </a:cubicBezTo>
                    <a:cubicBezTo>
                      <a:pt x="19" y="2785"/>
                      <a:pt x="143" y="2872"/>
                      <a:pt x="260" y="2872"/>
                    </a:cubicBezTo>
                    <a:cubicBezTo>
                      <a:pt x="351" y="2872"/>
                      <a:pt x="438" y="2819"/>
                      <a:pt x="468" y="2702"/>
                    </a:cubicBezTo>
                    <a:cubicBezTo>
                      <a:pt x="734" y="1668"/>
                      <a:pt x="1468" y="734"/>
                      <a:pt x="2602" y="701"/>
                    </a:cubicBezTo>
                    <a:cubicBezTo>
                      <a:pt x="2623" y="700"/>
                      <a:pt x="2643" y="700"/>
                      <a:pt x="2663" y="700"/>
                    </a:cubicBezTo>
                    <a:cubicBezTo>
                      <a:pt x="3837" y="700"/>
                      <a:pt x="4805" y="1655"/>
                      <a:pt x="4871" y="2836"/>
                    </a:cubicBezTo>
                    <a:cubicBezTo>
                      <a:pt x="4887" y="3052"/>
                      <a:pt x="5046" y="3161"/>
                      <a:pt x="5200" y="3161"/>
                    </a:cubicBezTo>
                    <a:cubicBezTo>
                      <a:pt x="5354" y="3161"/>
                      <a:pt x="5505" y="3052"/>
                      <a:pt x="5505" y="2836"/>
                    </a:cubicBezTo>
                    <a:cubicBezTo>
                      <a:pt x="5471" y="1335"/>
                      <a:pt x="4304" y="134"/>
                      <a:pt x="28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38"/>
              <p:cNvSpPr/>
              <p:nvPr/>
            </p:nvSpPr>
            <p:spPr>
              <a:xfrm>
                <a:off x="4931200" y="690675"/>
                <a:ext cx="1162525" cy="1601200"/>
              </a:xfrm>
              <a:custGeom>
                <a:avLst/>
                <a:gdLst/>
                <a:ahLst/>
                <a:cxnLst/>
                <a:rect l="l" t="t" r="r" b="b"/>
                <a:pathLst>
                  <a:path w="46501" h="64048" extrusionOk="0">
                    <a:moveTo>
                      <a:pt x="30188" y="16556"/>
                    </a:moveTo>
                    <a:cubicBezTo>
                      <a:pt x="32223" y="16923"/>
                      <a:pt x="34058" y="17357"/>
                      <a:pt x="35859" y="18458"/>
                    </a:cubicBezTo>
                    <a:lnTo>
                      <a:pt x="35826" y="18458"/>
                    </a:lnTo>
                    <a:cubicBezTo>
                      <a:pt x="35125" y="18891"/>
                      <a:pt x="34391" y="19291"/>
                      <a:pt x="33624" y="19625"/>
                    </a:cubicBezTo>
                    <a:cubicBezTo>
                      <a:pt x="33624" y="19525"/>
                      <a:pt x="33524" y="19458"/>
                      <a:pt x="33424" y="19425"/>
                    </a:cubicBezTo>
                    <a:cubicBezTo>
                      <a:pt x="32123" y="18824"/>
                      <a:pt x="30689" y="18524"/>
                      <a:pt x="29254" y="18424"/>
                    </a:cubicBezTo>
                    <a:cubicBezTo>
                      <a:pt x="29555" y="17790"/>
                      <a:pt x="29855" y="17157"/>
                      <a:pt x="30188" y="16556"/>
                    </a:cubicBezTo>
                    <a:close/>
                    <a:moveTo>
                      <a:pt x="19049" y="15310"/>
                    </a:moveTo>
                    <a:cubicBezTo>
                      <a:pt x="19986" y="15310"/>
                      <a:pt x="20931" y="15336"/>
                      <a:pt x="21882" y="15389"/>
                    </a:cubicBezTo>
                    <a:cubicBezTo>
                      <a:pt x="21899" y="15405"/>
                      <a:pt x="21924" y="15414"/>
                      <a:pt x="21949" y="15414"/>
                    </a:cubicBezTo>
                    <a:cubicBezTo>
                      <a:pt x="21974" y="15414"/>
                      <a:pt x="21999" y="15405"/>
                      <a:pt x="22016" y="15389"/>
                    </a:cubicBezTo>
                    <a:lnTo>
                      <a:pt x="22016" y="15389"/>
                    </a:lnTo>
                    <a:cubicBezTo>
                      <a:pt x="21849" y="16323"/>
                      <a:pt x="21716" y="17257"/>
                      <a:pt x="21582" y="18191"/>
                    </a:cubicBezTo>
                    <a:cubicBezTo>
                      <a:pt x="21566" y="18174"/>
                      <a:pt x="21549" y="18166"/>
                      <a:pt x="21532" y="18166"/>
                    </a:cubicBezTo>
                    <a:cubicBezTo>
                      <a:pt x="21516" y="18166"/>
                      <a:pt x="21499" y="18174"/>
                      <a:pt x="21482" y="18191"/>
                    </a:cubicBezTo>
                    <a:cubicBezTo>
                      <a:pt x="15912" y="18257"/>
                      <a:pt x="10107" y="18691"/>
                      <a:pt x="4637" y="19859"/>
                    </a:cubicBezTo>
                    <a:cubicBezTo>
                      <a:pt x="3369" y="19358"/>
                      <a:pt x="2168" y="18758"/>
                      <a:pt x="1068" y="17991"/>
                    </a:cubicBezTo>
                    <a:cubicBezTo>
                      <a:pt x="7056" y="16399"/>
                      <a:pt x="12919" y="15310"/>
                      <a:pt x="19049" y="15310"/>
                    </a:cubicBezTo>
                    <a:close/>
                    <a:moveTo>
                      <a:pt x="29021" y="18925"/>
                    </a:moveTo>
                    <a:cubicBezTo>
                      <a:pt x="30355" y="19158"/>
                      <a:pt x="31656" y="19492"/>
                      <a:pt x="32957" y="19925"/>
                    </a:cubicBezTo>
                    <a:lnTo>
                      <a:pt x="32957" y="19959"/>
                    </a:lnTo>
                    <a:cubicBezTo>
                      <a:pt x="31356" y="20592"/>
                      <a:pt x="29721" y="21059"/>
                      <a:pt x="28020" y="21360"/>
                    </a:cubicBezTo>
                    <a:cubicBezTo>
                      <a:pt x="28320" y="20526"/>
                      <a:pt x="28654" y="19725"/>
                      <a:pt x="29021" y="18925"/>
                    </a:cubicBezTo>
                    <a:close/>
                    <a:moveTo>
                      <a:pt x="21516" y="18824"/>
                    </a:moveTo>
                    <a:cubicBezTo>
                      <a:pt x="21415" y="19825"/>
                      <a:pt x="21315" y="20893"/>
                      <a:pt x="21249" y="21927"/>
                    </a:cubicBezTo>
                    <a:cubicBezTo>
                      <a:pt x="20148" y="21927"/>
                      <a:pt x="19047" y="21893"/>
                      <a:pt x="17913" y="21860"/>
                    </a:cubicBezTo>
                    <a:cubicBezTo>
                      <a:pt x="13810" y="21660"/>
                      <a:pt x="9540" y="21460"/>
                      <a:pt x="5638" y="20192"/>
                    </a:cubicBezTo>
                    <a:cubicBezTo>
                      <a:pt x="10941" y="19658"/>
                      <a:pt x="16178" y="19058"/>
                      <a:pt x="21482" y="18824"/>
                    </a:cubicBezTo>
                    <a:close/>
                    <a:moveTo>
                      <a:pt x="30197" y="748"/>
                    </a:moveTo>
                    <a:cubicBezTo>
                      <a:pt x="33032" y="748"/>
                      <a:pt x="33740" y="4798"/>
                      <a:pt x="33291" y="7016"/>
                    </a:cubicBezTo>
                    <a:cubicBezTo>
                      <a:pt x="32857" y="8851"/>
                      <a:pt x="32190" y="10652"/>
                      <a:pt x="31323" y="12353"/>
                    </a:cubicBezTo>
                    <a:cubicBezTo>
                      <a:pt x="29888" y="15355"/>
                      <a:pt x="28220" y="18257"/>
                      <a:pt x="27153" y="21426"/>
                    </a:cubicBezTo>
                    <a:cubicBezTo>
                      <a:pt x="27153" y="21460"/>
                      <a:pt x="27153" y="21493"/>
                      <a:pt x="27153" y="21526"/>
                    </a:cubicBezTo>
                    <a:cubicBezTo>
                      <a:pt x="25385" y="21760"/>
                      <a:pt x="23617" y="21927"/>
                      <a:pt x="21816" y="21927"/>
                    </a:cubicBezTo>
                    <a:cubicBezTo>
                      <a:pt x="22249" y="18091"/>
                      <a:pt x="22950" y="14321"/>
                      <a:pt x="23984" y="10619"/>
                    </a:cubicBezTo>
                    <a:cubicBezTo>
                      <a:pt x="24484" y="8884"/>
                      <a:pt x="25051" y="7183"/>
                      <a:pt x="25685" y="5515"/>
                    </a:cubicBezTo>
                    <a:cubicBezTo>
                      <a:pt x="26352" y="3847"/>
                      <a:pt x="27253" y="1479"/>
                      <a:pt x="29154" y="912"/>
                    </a:cubicBezTo>
                    <a:cubicBezTo>
                      <a:pt x="29530" y="800"/>
                      <a:pt x="29877" y="748"/>
                      <a:pt x="30197" y="748"/>
                    </a:cubicBezTo>
                    <a:close/>
                    <a:moveTo>
                      <a:pt x="37549" y="30711"/>
                    </a:moveTo>
                    <a:cubicBezTo>
                      <a:pt x="38144" y="30711"/>
                      <a:pt x="38742" y="30727"/>
                      <a:pt x="39328" y="30766"/>
                    </a:cubicBezTo>
                    <a:cubicBezTo>
                      <a:pt x="40963" y="30933"/>
                      <a:pt x="41863" y="30900"/>
                      <a:pt x="42030" y="32601"/>
                    </a:cubicBezTo>
                    <a:cubicBezTo>
                      <a:pt x="42230" y="34869"/>
                      <a:pt x="41930" y="37338"/>
                      <a:pt x="41863" y="39606"/>
                    </a:cubicBezTo>
                    <a:cubicBezTo>
                      <a:pt x="41797" y="41607"/>
                      <a:pt x="41964" y="43776"/>
                      <a:pt x="41630" y="45777"/>
                    </a:cubicBezTo>
                    <a:cubicBezTo>
                      <a:pt x="41208" y="48063"/>
                      <a:pt x="39768" y="48695"/>
                      <a:pt x="38055" y="48695"/>
                    </a:cubicBezTo>
                    <a:cubicBezTo>
                      <a:pt x="37193" y="48695"/>
                      <a:pt x="36263" y="48535"/>
                      <a:pt x="35359" y="48346"/>
                    </a:cubicBezTo>
                    <a:lnTo>
                      <a:pt x="35192" y="48346"/>
                    </a:lnTo>
                    <a:cubicBezTo>
                      <a:pt x="35359" y="45510"/>
                      <a:pt x="35459" y="42641"/>
                      <a:pt x="35659" y="39806"/>
                    </a:cubicBezTo>
                    <a:cubicBezTo>
                      <a:pt x="35826" y="36804"/>
                      <a:pt x="36026" y="33768"/>
                      <a:pt x="36226" y="30733"/>
                    </a:cubicBezTo>
                    <a:lnTo>
                      <a:pt x="36293" y="30733"/>
                    </a:lnTo>
                    <a:cubicBezTo>
                      <a:pt x="36707" y="30719"/>
                      <a:pt x="37128" y="30711"/>
                      <a:pt x="37549" y="30711"/>
                    </a:cubicBezTo>
                    <a:close/>
                    <a:moveTo>
                      <a:pt x="36426" y="27264"/>
                    </a:moveTo>
                    <a:cubicBezTo>
                      <a:pt x="39462" y="27331"/>
                      <a:pt x="44565" y="27230"/>
                      <a:pt x="45399" y="30833"/>
                    </a:cubicBezTo>
                    <a:cubicBezTo>
                      <a:pt x="45733" y="32267"/>
                      <a:pt x="45566" y="33969"/>
                      <a:pt x="45566" y="35436"/>
                    </a:cubicBezTo>
                    <a:cubicBezTo>
                      <a:pt x="45566" y="37071"/>
                      <a:pt x="45533" y="38672"/>
                      <a:pt x="45499" y="40306"/>
                    </a:cubicBezTo>
                    <a:cubicBezTo>
                      <a:pt x="45466" y="43175"/>
                      <a:pt x="45833" y="46778"/>
                      <a:pt x="44966" y="49513"/>
                    </a:cubicBezTo>
                    <a:cubicBezTo>
                      <a:pt x="44132" y="52117"/>
                      <a:pt x="41846" y="52761"/>
                      <a:pt x="39448" y="52761"/>
                    </a:cubicBezTo>
                    <a:cubicBezTo>
                      <a:pt x="37914" y="52761"/>
                      <a:pt x="36334" y="52497"/>
                      <a:pt x="35059" y="52315"/>
                    </a:cubicBezTo>
                    <a:cubicBezTo>
                      <a:pt x="35025" y="52298"/>
                      <a:pt x="35000" y="52290"/>
                      <a:pt x="34979" y="52290"/>
                    </a:cubicBezTo>
                    <a:cubicBezTo>
                      <a:pt x="34958" y="52290"/>
                      <a:pt x="34942" y="52298"/>
                      <a:pt x="34925" y="52315"/>
                    </a:cubicBezTo>
                    <a:cubicBezTo>
                      <a:pt x="35025" y="51114"/>
                      <a:pt x="35125" y="49913"/>
                      <a:pt x="35192" y="48712"/>
                    </a:cubicBezTo>
                    <a:cubicBezTo>
                      <a:pt x="35192" y="48712"/>
                      <a:pt x="35192" y="48746"/>
                      <a:pt x="35225" y="48746"/>
                    </a:cubicBezTo>
                    <a:cubicBezTo>
                      <a:pt x="36245" y="49154"/>
                      <a:pt x="37440" y="49541"/>
                      <a:pt x="38587" y="49541"/>
                    </a:cubicBezTo>
                    <a:cubicBezTo>
                      <a:pt x="39503" y="49541"/>
                      <a:pt x="40389" y="49294"/>
                      <a:pt x="41130" y="48612"/>
                    </a:cubicBezTo>
                    <a:cubicBezTo>
                      <a:pt x="43031" y="46911"/>
                      <a:pt x="42564" y="43475"/>
                      <a:pt x="42597" y="41240"/>
                    </a:cubicBezTo>
                    <a:cubicBezTo>
                      <a:pt x="42664" y="39306"/>
                      <a:pt x="42697" y="37404"/>
                      <a:pt x="42764" y="35470"/>
                    </a:cubicBezTo>
                    <a:cubicBezTo>
                      <a:pt x="42797" y="34302"/>
                      <a:pt x="43298" y="32134"/>
                      <a:pt x="42764" y="31100"/>
                    </a:cubicBezTo>
                    <a:cubicBezTo>
                      <a:pt x="42206" y="30045"/>
                      <a:pt x="40417" y="29824"/>
                      <a:pt x="38780" y="29824"/>
                    </a:cubicBezTo>
                    <a:cubicBezTo>
                      <a:pt x="37776" y="29824"/>
                      <a:pt x="36830" y="29907"/>
                      <a:pt x="36259" y="29932"/>
                    </a:cubicBezTo>
                    <a:cubicBezTo>
                      <a:pt x="36326" y="29032"/>
                      <a:pt x="36393" y="28164"/>
                      <a:pt x="36426" y="27264"/>
                    </a:cubicBezTo>
                    <a:close/>
                    <a:moveTo>
                      <a:pt x="601" y="18458"/>
                    </a:moveTo>
                    <a:lnTo>
                      <a:pt x="601" y="18458"/>
                    </a:lnTo>
                    <a:cubicBezTo>
                      <a:pt x="5404" y="22160"/>
                      <a:pt x="11742" y="22394"/>
                      <a:pt x="17579" y="22661"/>
                    </a:cubicBezTo>
                    <a:cubicBezTo>
                      <a:pt x="18780" y="22727"/>
                      <a:pt x="20014" y="22761"/>
                      <a:pt x="21215" y="22761"/>
                    </a:cubicBezTo>
                    <a:cubicBezTo>
                      <a:pt x="21265" y="22861"/>
                      <a:pt x="21365" y="22911"/>
                      <a:pt x="21466" y="22911"/>
                    </a:cubicBezTo>
                    <a:cubicBezTo>
                      <a:pt x="21566" y="22911"/>
                      <a:pt x="21666" y="22861"/>
                      <a:pt x="21716" y="22761"/>
                    </a:cubicBezTo>
                    <a:cubicBezTo>
                      <a:pt x="26753" y="22694"/>
                      <a:pt x="31790" y="21993"/>
                      <a:pt x="36126" y="19258"/>
                    </a:cubicBezTo>
                    <a:lnTo>
                      <a:pt x="36126" y="19258"/>
                    </a:lnTo>
                    <a:cubicBezTo>
                      <a:pt x="35392" y="30866"/>
                      <a:pt x="35092" y="42641"/>
                      <a:pt x="33824" y="54216"/>
                    </a:cubicBezTo>
                    <a:cubicBezTo>
                      <a:pt x="33691" y="55751"/>
                      <a:pt x="33457" y="57252"/>
                      <a:pt x="33157" y="58753"/>
                    </a:cubicBezTo>
                    <a:cubicBezTo>
                      <a:pt x="32890" y="59921"/>
                      <a:pt x="32357" y="61155"/>
                      <a:pt x="31256" y="61755"/>
                    </a:cubicBezTo>
                    <a:cubicBezTo>
                      <a:pt x="30755" y="62055"/>
                      <a:pt x="29755" y="62122"/>
                      <a:pt x="29188" y="62222"/>
                    </a:cubicBezTo>
                    <a:cubicBezTo>
                      <a:pt x="26252" y="62823"/>
                      <a:pt x="23250" y="63156"/>
                      <a:pt x="20248" y="63190"/>
                    </a:cubicBezTo>
                    <a:cubicBezTo>
                      <a:pt x="19915" y="63197"/>
                      <a:pt x="19584" y="63201"/>
                      <a:pt x="19253" y="63201"/>
                    </a:cubicBezTo>
                    <a:cubicBezTo>
                      <a:pt x="13745" y="63201"/>
                      <a:pt x="8485" y="62174"/>
                      <a:pt x="3136" y="60821"/>
                    </a:cubicBezTo>
                    <a:cubicBezTo>
                      <a:pt x="3169" y="60754"/>
                      <a:pt x="3202" y="60654"/>
                      <a:pt x="3202" y="60588"/>
                    </a:cubicBezTo>
                    <a:cubicBezTo>
                      <a:pt x="3303" y="53383"/>
                      <a:pt x="2735" y="46144"/>
                      <a:pt x="2335" y="38972"/>
                    </a:cubicBezTo>
                    <a:cubicBezTo>
                      <a:pt x="1902" y="32134"/>
                      <a:pt x="1568" y="25229"/>
                      <a:pt x="601" y="18458"/>
                    </a:cubicBezTo>
                    <a:close/>
                    <a:moveTo>
                      <a:pt x="29866" y="0"/>
                    </a:moveTo>
                    <a:cubicBezTo>
                      <a:pt x="26477" y="0"/>
                      <a:pt x="25126" y="4552"/>
                      <a:pt x="24217" y="7116"/>
                    </a:cubicBezTo>
                    <a:cubicBezTo>
                      <a:pt x="23350" y="9584"/>
                      <a:pt x="22650" y="12153"/>
                      <a:pt x="22149" y="14721"/>
                    </a:cubicBezTo>
                    <a:cubicBezTo>
                      <a:pt x="22083" y="14655"/>
                      <a:pt x="21983" y="14621"/>
                      <a:pt x="21882" y="14621"/>
                    </a:cubicBezTo>
                    <a:cubicBezTo>
                      <a:pt x="20551" y="14534"/>
                      <a:pt x="19203" y="14488"/>
                      <a:pt x="17848" y="14488"/>
                    </a:cubicBezTo>
                    <a:cubicBezTo>
                      <a:pt x="11940" y="14488"/>
                      <a:pt x="5900" y="15371"/>
                      <a:pt x="501" y="17624"/>
                    </a:cubicBezTo>
                    <a:cubicBezTo>
                      <a:pt x="367" y="17690"/>
                      <a:pt x="300" y="17824"/>
                      <a:pt x="334" y="17957"/>
                    </a:cubicBezTo>
                    <a:cubicBezTo>
                      <a:pt x="316" y="17954"/>
                      <a:pt x="299" y="17952"/>
                      <a:pt x="282" y="17952"/>
                    </a:cubicBezTo>
                    <a:cubicBezTo>
                      <a:pt x="134" y="17952"/>
                      <a:pt x="0" y="18075"/>
                      <a:pt x="0" y="18224"/>
                    </a:cubicBezTo>
                    <a:cubicBezTo>
                      <a:pt x="367" y="25296"/>
                      <a:pt x="1101" y="32334"/>
                      <a:pt x="1535" y="39406"/>
                    </a:cubicBezTo>
                    <a:cubicBezTo>
                      <a:pt x="1935" y="46444"/>
                      <a:pt x="2035" y="53516"/>
                      <a:pt x="2435" y="60588"/>
                    </a:cubicBezTo>
                    <a:cubicBezTo>
                      <a:pt x="2435" y="60788"/>
                      <a:pt x="2602" y="60921"/>
                      <a:pt x="2769" y="60955"/>
                    </a:cubicBezTo>
                    <a:cubicBezTo>
                      <a:pt x="2669" y="61121"/>
                      <a:pt x="2735" y="61388"/>
                      <a:pt x="2969" y="61455"/>
                    </a:cubicBezTo>
                    <a:cubicBezTo>
                      <a:pt x="7925" y="63317"/>
                      <a:pt x="13448" y="64047"/>
                      <a:pt x="18796" y="64047"/>
                    </a:cubicBezTo>
                    <a:cubicBezTo>
                      <a:pt x="19675" y="64047"/>
                      <a:pt x="20549" y="64028"/>
                      <a:pt x="21415" y="63990"/>
                    </a:cubicBezTo>
                    <a:cubicBezTo>
                      <a:pt x="24351" y="63857"/>
                      <a:pt x="27286" y="63490"/>
                      <a:pt x="30155" y="62889"/>
                    </a:cubicBezTo>
                    <a:cubicBezTo>
                      <a:pt x="32657" y="62322"/>
                      <a:pt x="33391" y="61455"/>
                      <a:pt x="33924" y="58987"/>
                    </a:cubicBezTo>
                    <a:cubicBezTo>
                      <a:pt x="34358" y="57018"/>
                      <a:pt x="34658" y="55017"/>
                      <a:pt x="34858" y="53016"/>
                    </a:cubicBezTo>
                    <a:cubicBezTo>
                      <a:pt x="36223" y="53386"/>
                      <a:pt x="37772" y="53685"/>
                      <a:pt x="39291" y="53685"/>
                    </a:cubicBezTo>
                    <a:cubicBezTo>
                      <a:pt x="41190" y="53685"/>
                      <a:pt x="43042" y="53219"/>
                      <a:pt x="44432" y="51848"/>
                    </a:cubicBezTo>
                    <a:cubicBezTo>
                      <a:pt x="45333" y="50914"/>
                      <a:pt x="45900" y="49713"/>
                      <a:pt x="46000" y="48412"/>
                    </a:cubicBezTo>
                    <a:cubicBezTo>
                      <a:pt x="46300" y="46011"/>
                      <a:pt x="46267" y="43542"/>
                      <a:pt x="46300" y="41107"/>
                    </a:cubicBezTo>
                    <a:cubicBezTo>
                      <a:pt x="46367" y="38705"/>
                      <a:pt x="46367" y="36270"/>
                      <a:pt x="46367" y="33835"/>
                    </a:cubicBezTo>
                    <a:cubicBezTo>
                      <a:pt x="46367" y="32267"/>
                      <a:pt x="46500" y="30466"/>
                      <a:pt x="45599" y="29098"/>
                    </a:cubicBezTo>
                    <a:cubicBezTo>
                      <a:pt x="44357" y="27110"/>
                      <a:pt x="41448" y="26640"/>
                      <a:pt x="38886" y="26640"/>
                    </a:cubicBezTo>
                    <a:cubicBezTo>
                      <a:pt x="38010" y="26640"/>
                      <a:pt x="37174" y="26695"/>
                      <a:pt x="36460" y="26763"/>
                    </a:cubicBezTo>
                    <a:cubicBezTo>
                      <a:pt x="36626" y="24062"/>
                      <a:pt x="36793" y="21393"/>
                      <a:pt x="36993" y="18691"/>
                    </a:cubicBezTo>
                    <a:cubicBezTo>
                      <a:pt x="36993" y="18475"/>
                      <a:pt x="36850" y="18287"/>
                      <a:pt x="36644" y="18287"/>
                    </a:cubicBezTo>
                    <a:cubicBezTo>
                      <a:pt x="36627" y="18287"/>
                      <a:pt x="36610" y="18288"/>
                      <a:pt x="36593" y="18291"/>
                    </a:cubicBezTo>
                    <a:cubicBezTo>
                      <a:pt x="36593" y="18157"/>
                      <a:pt x="36560" y="18024"/>
                      <a:pt x="36460" y="17957"/>
                    </a:cubicBezTo>
                    <a:cubicBezTo>
                      <a:pt x="34874" y="16880"/>
                      <a:pt x="32967" y="16125"/>
                      <a:pt x="31026" y="16125"/>
                    </a:cubicBezTo>
                    <a:cubicBezTo>
                      <a:pt x="30803" y="16125"/>
                      <a:pt x="30579" y="16135"/>
                      <a:pt x="30355" y="16156"/>
                    </a:cubicBezTo>
                    <a:cubicBezTo>
                      <a:pt x="31689" y="13487"/>
                      <a:pt x="33090" y="10919"/>
                      <a:pt x="33824" y="7983"/>
                    </a:cubicBezTo>
                    <a:cubicBezTo>
                      <a:pt x="34592" y="5048"/>
                      <a:pt x="34091" y="278"/>
                      <a:pt x="30155" y="11"/>
                    </a:cubicBezTo>
                    <a:cubicBezTo>
                      <a:pt x="30057" y="4"/>
                      <a:pt x="29961" y="0"/>
                      <a:pt x="2986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16" name="Google Shape;3716;p38"/>
            <p:cNvSpPr/>
            <p:nvPr/>
          </p:nvSpPr>
          <p:spPr>
            <a:xfrm>
              <a:off x="7226578" y="1970482"/>
              <a:ext cx="177300" cy="141600"/>
            </a:xfrm>
            <a:prstGeom prst="ellipse">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38"/>
            <p:cNvSpPr/>
            <p:nvPr/>
          </p:nvSpPr>
          <p:spPr>
            <a:xfrm>
              <a:off x="7884725" y="1995475"/>
              <a:ext cx="168000" cy="141600"/>
            </a:xfrm>
            <a:prstGeom prst="ellipse">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8" name="Google Shape;3718;p38"/>
          <p:cNvGrpSpPr/>
          <p:nvPr/>
        </p:nvGrpSpPr>
        <p:grpSpPr>
          <a:xfrm>
            <a:off x="486520" y="3157300"/>
            <a:ext cx="1846565" cy="1313381"/>
            <a:chOff x="429350" y="3131550"/>
            <a:chExt cx="1978533" cy="1407245"/>
          </a:xfrm>
        </p:grpSpPr>
        <p:grpSp>
          <p:nvGrpSpPr>
            <p:cNvPr id="3719" name="Google Shape;3719;p38"/>
            <p:cNvGrpSpPr/>
            <p:nvPr/>
          </p:nvGrpSpPr>
          <p:grpSpPr>
            <a:xfrm>
              <a:off x="429350" y="3131550"/>
              <a:ext cx="1978533" cy="1407245"/>
              <a:chOff x="4108950" y="4089900"/>
              <a:chExt cx="1381850" cy="982850"/>
            </a:xfrm>
          </p:grpSpPr>
          <p:sp>
            <p:nvSpPr>
              <p:cNvPr id="3720" name="Google Shape;3720;p38"/>
              <p:cNvSpPr/>
              <p:nvPr/>
            </p:nvSpPr>
            <p:spPr>
              <a:xfrm>
                <a:off x="4294925" y="4099975"/>
                <a:ext cx="855625" cy="572200"/>
              </a:xfrm>
              <a:custGeom>
                <a:avLst/>
                <a:gdLst/>
                <a:ahLst/>
                <a:cxnLst/>
                <a:rect l="l" t="t" r="r" b="b"/>
                <a:pathLst>
                  <a:path w="34225" h="22888" extrusionOk="0">
                    <a:moveTo>
                      <a:pt x="19551" y="0"/>
                    </a:moveTo>
                    <a:cubicBezTo>
                      <a:pt x="12585" y="0"/>
                      <a:pt x="5102" y="3938"/>
                      <a:pt x="2435" y="8409"/>
                    </a:cubicBezTo>
                    <a:cubicBezTo>
                      <a:pt x="167" y="12112"/>
                      <a:pt x="0" y="17516"/>
                      <a:pt x="1134" y="21819"/>
                    </a:cubicBezTo>
                    <a:cubicBezTo>
                      <a:pt x="1261" y="22308"/>
                      <a:pt x="3712" y="22888"/>
                      <a:pt x="7363" y="22888"/>
                    </a:cubicBezTo>
                    <a:cubicBezTo>
                      <a:pt x="11424" y="22888"/>
                      <a:pt x="16969" y="22171"/>
                      <a:pt x="22450" y="19817"/>
                    </a:cubicBezTo>
                    <a:cubicBezTo>
                      <a:pt x="26686" y="17983"/>
                      <a:pt x="31056" y="15314"/>
                      <a:pt x="33991" y="11845"/>
                    </a:cubicBezTo>
                    <a:cubicBezTo>
                      <a:pt x="34158" y="11645"/>
                      <a:pt x="34225" y="11378"/>
                      <a:pt x="34125" y="11145"/>
                    </a:cubicBezTo>
                    <a:cubicBezTo>
                      <a:pt x="32590" y="7108"/>
                      <a:pt x="29088" y="2538"/>
                      <a:pt x="25085" y="971"/>
                    </a:cubicBezTo>
                    <a:cubicBezTo>
                      <a:pt x="23354" y="300"/>
                      <a:pt x="21472" y="0"/>
                      <a:pt x="1955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38"/>
              <p:cNvSpPr/>
              <p:nvPr/>
            </p:nvSpPr>
            <p:spPr>
              <a:xfrm>
                <a:off x="4109775" y="4412750"/>
                <a:ext cx="1381025" cy="650675"/>
              </a:xfrm>
              <a:custGeom>
                <a:avLst/>
                <a:gdLst/>
                <a:ahLst/>
                <a:cxnLst/>
                <a:rect l="l" t="t" r="r" b="b"/>
                <a:pathLst>
                  <a:path w="55241" h="26027" extrusionOk="0">
                    <a:moveTo>
                      <a:pt x="47599" y="0"/>
                    </a:moveTo>
                    <a:cubicBezTo>
                      <a:pt x="46910" y="0"/>
                      <a:pt x="46222" y="43"/>
                      <a:pt x="45534" y="135"/>
                    </a:cubicBezTo>
                    <a:cubicBezTo>
                      <a:pt x="44900" y="201"/>
                      <a:pt x="45700" y="468"/>
                      <a:pt x="45233" y="2303"/>
                    </a:cubicBezTo>
                    <a:cubicBezTo>
                      <a:pt x="44266" y="5905"/>
                      <a:pt x="39062" y="9708"/>
                      <a:pt x="35827" y="11509"/>
                    </a:cubicBezTo>
                    <a:cubicBezTo>
                      <a:pt x="29365" y="15169"/>
                      <a:pt x="22511" y="16563"/>
                      <a:pt x="17070" y="16563"/>
                    </a:cubicBezTo>
                    <a:cubicBezTo>
                      <a:pt x="12989" y="16563"/>
                      <a:pt x="9703" y="15779"/>
                      <a:pt x="7973" y="14578"/>
                    </a:cubicBezTo>
                    <a:cubicBezTo>
                      <a:pt x="6340" y="13450"/>
                      <a:pt x="6557" y="12639"/>
                      <a:pt x="6272" y="12639"/>
                    </a:cubicBezTo>
                    <a:cubicBezTo>
                      <a:pt x="6237" y="12639"/>
                      <a:pt x="6194" y="12651"/>
                      <a:pt x="6139" y="12677"/>
                    </a:cubicBezTo>
                    <a:cubicBezTo>
                      <a:pt x="4304" y="13578"/>
                      <a:pt x="1202" y="16013"/>
                      <a:pt x="835" y="17480"/>
                    </a:cubicBezTo>
                    <a:cubicBezTo>
                      <a:pt x="1" y="20416"/>
                      <a:pt x="2203" y="22050"/>
                      <a:pt x="4704" y="23418"/>
                    </a:cubicBezTo>
                    <a:cubicBezTo>
                      <a:pt x="6205" y="24252"/>
                      <a:pt x="7873" y="24886"/>
                      <a:pt x="9541" y="25253"/>
                    </a:cubicBezTo>
                    <a:cubicBezTo>
                      <a:pt x="11847" y="25800"/>
                      <a:pt x="14221" y="26026"/>
                      <a:pt x="16597" y="26026"/>
                    </a:cubicBezTo>
                    <a:cubicBezTo>
                      <a:pt x="18277" y="26026"/>
                      <a:pt x="19958" y="25913"/>
                      <a:pt x="21616" y="25720"/>
                    </a:cubicBezTo>
                    <a:cubicBezTo>
                      <a:pt x="26086" y="25186"/>
                      <a:pt x="30456" y="24052"/>
                      <a:pt x="34659" y="22384"/>
                    </a:cubicBezTo>
                    <a:cubicBezTo>
                      <a:pt x="41297" y="19782"/>
                      <a:pt x="49036" y="15045"/>
                      <a:pt x="52505" y="8874"/>
                    </a:cubicBezTo>
                    <a:cubicBezTo>
                      <a:pt x="55140" y="4171"/>
                      <a:pt x="55240" y="902"/>
                      <a:pt x="50037" y="168"/>
                    </a:cubicBezTo>
                    <a:cubicBezTo>
                      <a:pt x="49224" y="60"/>
                      <a:pt x="48411" y="0"/>
                      <a:pt x="4759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38"/>
              <p:cNvSpPr/>
              <p:nvPr/>
            </p:nvSpPr>
            <p:spPr>
              <a:xfrm>
                <a:off x="4254075" y="4384925"/>
                <a:ext cx="999650" cy="440950"/>
              </a:xfrm>
              <a:custGeom>
                <a:avLst/>
                <a:gdLst/>
                <a:ahLst/>
                <a:cxnLst/>
                <a:rect l="l" t="t" r="r" b="b"/>
                <a:pathLst>
                  <a:path w="39986" h="17638" extrusionOk="0">
                    <a:moveTo>
                      <a:pt x="36969" y="1"/>
                    </a:moveTo>
                    <a:cubicBezTo>
                      <a:pt x="36878" y="1"/>
                      <a:pt x="36786" y="5"/>
                      <a:pt x="36693" y="13"/>
                    </a:cubicBezTo>
                    <a:cubicBezTo>
                      <a:pt x="35692" y="80"/>
                      <a:pt x="36126" y="580"/>
                      <a:pt x="33424" y="2982"/>
                    </a:cubicBezTo>
                    <a:cubicBezTo>
                      <a:pt x="26904" y="8738"/>
                      <a:pt x="17411" y="11771"/>
                      <a:pt x="9617" y="11771"/>
                    </a:cubicBezTo>
                    <a:cubicBezTo>
                      <a:pt x="7203" y="11771"/>
                      <a:pt x="4951" y="11480"/>
                      <a:pt x="3002" y="10888"/>
                    </a:cubicBezTo>
                    <a:cubicBezTo>
                      <a:pt x="2913" y="10861"/>
                      <a:pt x="2821" y="10848"/>
                      <a:pt x="2727" y="10848"/>
                    </a:cubicBezTo>
                    <a:cubicBezTo>
                      <a:pt x="1539" y="10848"/>
                      <a:pt x="0" y="12891"/>
                      <a:pt x="1267" y="14591"/>
                    </a:cubicBezTo>
                    <a:cubicBezTo>
                      <a:pt x="2702" y="16525"/>
                      <a:pt x="6271" y="17326"/>
                      <a:pt x="8639" y="17526"/>
                    </a:cubicBezTo>
                    <a:cubicBezTo>
                      <a:pt x="9512" y="17601"/>
                      <a:pt x="10395" y="17638"/>
                      <a:pt x="11286" y="17638"/>
                    </a:cubicBezTo>
                    <a:cubicBezTo>
                      <a:pt x="17887" y="17638"/>
                      <a:pt x="24866" y="15622"/>
                      <a:pt x="30421" y="12389"/>
                    </a:cubicBezTo>
                    <a:cubicBezTo>
                      <a:pt x="33891" y="10354"/>
                      <a:pt x="37860" y="7652"/>
                      <a:pt x="39194" y="3683"/>
                    </a:cubicBezTo>
                    <a:cubicBezTo>
                      <a:pt x="39985" y="1437"/>
                      <a:pt x="38646" y="1"/>
                      <a:pt x="36969" y="1"/>
                    </a:cubicBezTo>
                    <a:close/>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38"/>
              <p:cNvSpPr/>
              <p:nvPr/>
            </p:nvSpPr>
            <p:spPr>
              <a:xfrm>
                <a:off x="4108950" y="4089900"/>
                <a:ext cx="1371850" cy="982850"/>
              </a:xfrm>
              <a:custGeom>
                <a:avLst/>
                <a:gdLst/>
                <a:ahLst/>
                <a:cxnLst/>
                <a:rect l="l" t="t" r="r" b="b"/>
                <a:pathLst>
                  <a:path w="54874" h="39314" extrusionOk="0">
                    <a:moveTo>
                      <a:pt x="27291" y="633"/>
                    </a:moveTo>
                    <a:cubicBezTo>
                      <a:pt x="30779" y="633"/>
                      <a:pt x="33636" y="1707"/>
                      <a:pt x="36126" y="3942"/>
                    </a:cubicBezTo>
                    <a:cubicBezTo>
                      <a:pt x="38428" y="6077"/>
                      <a:pt x="40229" y="8746"/>
                      <a:pt x="41364" y="11681"/>
                    </a:cubicBezTo>
                    <a:cubicBezTo>
                      <a:pt x="41430" y="11781"/>
                      <a:pt x="41430" y="11914"/>
                      <a:pt x="41330" y="12015"/>
                    </a:cubicBezTo>
                    <a:cubicBezTo>
                      <a:pt x="37661" y="16184"/>
                      <a:pt x="32124" y="19553"/>
                      <a:pt x="25719" y="21455"/>
                    </a:cubicBezTo>
                    <a:cubicBezTo>
                      <a:pt x="22099" y="22538"/>
                      <a:pt x="18455" y="23096"/>
                      <a:pt x="15131" y="23096"/>
                    </a:cubicBezTo>
                    <a:cubicBezTo>
                      <a:pt x="13033" y="23096"/>
                      <a:pt x="11063" y="22874"/>
                      <a:pt x="9307" y="22422"/>
                    </a:cubicBezTo>
                    <a:cubicBezTo>
                      <a:pt x="8807" y="22289"/>
                      <a:pt x="8807" y="22289"/>
                      <a:pt x="8673" y="21755"/>
                    </a:cubicBezTo>
                    <a:cubicBezTo>
                      <a:pt x="7072" y="14950"/>
                      <a:pt x="8974" y="9813"/>
                      <a:pt x="11275" y="7244"/>
                    </a:cubicBezTo>
                    <a:cubicBezTo>
                      <a:pt x="12643" y="5710"/>
                      <a:pt x="14277" y="4476"/>
                      <a:pt x="16112" y="3542"/>
                    </a:cubicBezTo>
                    <a:cubicBezTo>
                      <a:pt x="17446" y="2875"/>
                      <a:pt x="18847" y="2308"/>
                      <a:pt x="20282" y="1874"/>
                    </a:cubicBezTo>
                    <a:lnTo>
                      <a:pt x="20615" y="1774"/>
                    </a:lnTo>
                    <a:cubicBezTo>
                      <a:pt x="22617" y="1107"/>
                      <a:pt x="24718" y="706"/>
                      <a:pt x="26820" y="640"/>
                    </a:cubicBezTo>
                    <a:cubicBezTo>
                      <a:pt x="26978" y="635"/>
                      <a:pt x="27135" y="633"/>
                      <a:pt x="27291" y="633"/>
                    </a:cubicBezTo>
                    <a:close/>
                    <a:moveTo>
                      <a:pt x="42731" y="12015"/>
                    </a:moveTo>
                    <a:cubicBezTo>
                      <a:pt x="43432" y="12015"/>
                      <a:pt x="44132" y="12315"/>
                      <a:pt x="44633" y="12848"/>
                    </a:cubicBezTo>
                    <a:cubicBezTo>
                      <a:pt x="45133" y="13416"/>
                      <a:pt x="45033" y="14283"/>
                      <a:pt x="44966" y="14716"/>
                    </a:cubicBezTo>
                    <a:cubicBezTo>
                      <a:pt x="44499" y="17085"/>
                      <a:pt x="42097" y="19453"/>
                      <a:pt x="40196" y="20988"/>
                    </a:cubicBezTo>
                    <a:cubicBezTo>
                      <a:pt x="37994" y="22722"/>
                      <a:pt x="35593" y="24223"/>
                      <a:pt x="33058" y="25424"/>
                    </a:cubicBezTo>
                    <a:cubicBezTo>
                      <a:pt x="31790" y="26025"/>
                      <a:pt x="30489" y="26525"/>
                      <a:pt x="29121" y="26959"/>
                    </a:cubicBezTo>
                    <a:cubicBezTo>
                      <a:pt x="28921" y="27025"/>
                      <a:pt x="28688" y="27092"/>
                      <a:pt x="28488" y="27225"/>
                    </a:cubicBezTo>
                    <a:cubicBezTo>
                      <a:pt x="28421" y="27259"/>
                      <a:pt x="28354" y="27292"/>
                      <a:pt x="28287" y="27292"/>
                    </a:cubicBezTo>
                    <a:lnTo>
                      <a:pt x="28021" y="27359"/>
                    </a:lnTo>
                    <a:cubicBezTo>
                      <a:pt x="23643" y="28653"/>
                      <a:pt x="19981" y="29052"/>
                      <a:pt x="17110" y="29052"/>
                    </a:cubicBezTo>
                    <a:cubicBezTo>
                      <a:pt x="14577" y="29052"/>
                      <a:pt x="12660" y="28741"/>
                      <a:pt x="11409" y="28460"/>
                    </a:cubicBezTo>
                    <a:cubicBezTo>
                      <a:pt x="10408" y="28226"/>
                      <a:pt x="8040" y="27492"/>
                      <a:pt x="7072" y="25958"/>
                    </a:cubicBezTo>
                    <a:cubicBezTo>
                      <a:pt x="6739" y="25458"/>
                      <a:pt x="6672" y="24824"/>
                      <a:pt x="6906" y="24257"/>
                    </a:cubicBezTo>
                    <a:cubicBezTo>
                      <a:pt x="7139" y="23623"/>
                      <a:pt x="7606" y="23156"/>
                      <a:pt x="8240" y="22922"/>
                    </a:cubicBezTo>
                    <a:cubicBezTo>
                      <a:pt x="8307" y="22889"/>
                      <a:pt x="8407" y="22889"/>
                      <a:pt x="8507" y="22889"/>
                    </a:cubicBezTo>
                    <a:cubicBezTo>
                      <a:pt x="8774" y="22889"/>
                      <a:pt x="9040" y="22922"/>
                      <a:pt x="9307" y="23022"/>
                    </a:cubicBezTo>
                    <a:cubicBezTo>
                      <a:pt x="10875" y="23423"/>
                      <a:pt x="12476" y="23656"/>
                      <a:pt x="14077" y="23656"/>
                    </a:cubicBezTo>
                    <a:cubicBezTo>
                      <a:pt x="14505" y="23675"/>
                      <a:pt x="14937" y="23684"/>
                      <a:pt x="15373" y="23684"/>
                    </a:cubicBezTo>
                    <a:cubicBezTo>
                      <a:pt x="20364" y="23684"/>
                      <a:pt x="25791" y="22463"/>
                      <a:pt x="30823" y="20254"/>
                    </a:cubicBezTo>
                    <a:cubicBezTo>
                      <a:pt x="35559" y="18119"/>
                      <a:pt x="39662" y="15250"/>
                      <a:pt x="41730" y="12482"/>
                    </a:cubicBezTo>
                    <a:cubicBezTo>
                      <a:pt x="41964" y="12181"/>
                      <a:pt x="42331" y="12015"/>
                      <a:pt x="42731" y="12015"/>
                    </a:cubicBezTo>
                    <a:close/>
                    <a:moveTo>
                      <a:pt x="47755" y="13117"/>
                    </a:moveTo>
                    <a:cubicBezTo>
                      <a:pt x="49136" y="13117"/>
                      <a:pt x="50517" y="13302"/>
                      <a:pt x="51838" y="13682"/>
                    </a:cubicBezTo>
                    <a:cubicBezTo>
                      <a:pt x="52838" y="13983"/>
                      <a:pt x="53572" y="14783"/>
                      <a:pt x="53806" y="15784"/>
                    </a:cubicBezTo>
                    <a:cubicBezTo>
                      <a:pt x="54206" y="17118"/>
                      <a:pt x="53539" y="19086"/>
                      <a:pt x="53105" y="20154"/>
                    </a:cubicBezTo>
                    <a:cubicBezTo>
                      <a:pt x="51037" y="25224"/>
                      <a:pt x="45033" y="30428"/>
                      <a:pt x="37060" y="34064"/>
                    </a:cubicBezTo>
                    <a:cubicBezTo>
                      <a:pt x="30429" y="37100"/>
                      <a:pt x="23266" y="38711"/>
                      <a:pt x="16759" y="38711"/>
                    </a:cubicBezTo>
                    <a:cubicBezTo>
                      <a:pt x="15117" y="38711"/>
                      <a:pt x="13516" y="38609"/>
                      <a:pt x="11976" y="38400"/>
                    </a:cubicBezTo>
                    <a:cubicBezTo>
                      <a:pt x="8006" y="37833"/>
                      <a:pt x="4837" y="36599"/>
                      <a:pt x="2569" y="34664"/>
                    </a:cubicBezTo>
                    <a:cubicBezTo>
                      <a:pt x="2035" y="34264"/>
                      <a:pt x="1568" y="33730"/>
                      <a:pt x="1201" y="33163"/>
                    </a:cubicBezTo>
                    <a:cubicBezTo>
                      <a:pt x="501" y="31862"/>
                      <a:pt x="734" y="30728"/>
                      <a:pt x="1135" y="30094"/>
                    </a:cubicBezTo>
                    <a:cubicBezTo>
                      <a:pt x="2536" y="28059"/>
                      <a:pt x="4804" y="26625"/>
                      <a:pt x="6005" y="25925"/>
                    </a:cubicBezTo>
                    <a:cubicBezTo>
                      <a:pt x="6038" y="25925"/>
                      <a:pt x="6072" y="25891"/>
                      <a:pt x="6138" y="25891"/>
                    </a:cubicBezTo>
                    <a:cubicBezTo>
                      <a:pt x="6272" y="25891"/>
                      <a:pt x="6338" y="25991"/>
                      <a:pt x="6505" y="26258"/>
                    </a:cubicBezTo>
                    <a:cubicBezTo>
                      <a:pt x="7039" y="27059"/>
                      <a:pt x="8273" y="28927"/>
                      <a:pt x="14277" y="29560"/>
                    </a:cubicBezTo>
                    <a:cubicBezTo>
                      <a:pt x="15175" y="29653"/>
                      <a:pt x="16102" y="29699"/>
                      <a:pt x="17057" y="29699"/>
                    </a:cubicBezTo>
                    <a:cubicBezTo>
                      <a:pt x="19902" y="29699"/>
                      <a:pt x="22998" y="29292"/>
                      <a:pt x="26319" y="28493"/>
                    </a:cubicBezTo>
                    <a:lnTo>
                      <a:pt x="26786" y="28393"/>
                    </a:lnTo>
                    <a:cubicBezTo>
                      <a:pt x="26853" y="28393"/>
                      <a:pt x="27120" y="28326"/>
                      <a:pt x="27587" y="28159"/>
                    </a:cubicBezTo>
                    <a:cubicBezTo>
                      <a:pt x="28054" y="27993"/>
                      <a:pt x="28521" y="27859"/>
                      <a:pt x="28921" y="27759"/>
                    </a:cubicBezTo>
                    <a:cubicBezTo>
                      <a:pt x="31623" y="26959"/>
                      <a:pt x="36060" y="24890"/>
                      <a:pt x="39796" y="22088"/>
                    </a:cubicBezTo>
                    <a:cubicBezTo>
                      <a:pt x="42164" y="20287"/>
                      <a:pt x="46034" y="16818"/>
                      <a:pt x="45600" y="13416"/>
                    </a:cubicBezTo>
                    <a:lnTo>
                      <a:pt x="45600" y="13282"/>
                    </a:lnTo>
                    <a:cubicBezTo>
                      <a:pt x="45600" y="13282"/>
                      <a:pt x="45667" y="13249"/>
                      <a:pt x="45733" y="13249"/>
                    </a:cubicBezTo>
                    <a:cubicBezTo>
                      <a:pt x="46402" y="13161"/>
                      <a:pt x="47079" y="13117"/>
                      <a:pt x="47755" y="13117"/>
                    </a:cubicBezTo>
                    <a:close/>
                    <a:moveTo>
                      <a:pt x="27142" y="0"/>
                    </a:moveTo>
                    <a:cubicBezTo>
                      <a:pt x="24616" y="0"/>
                      <a:pt x="21832" y="570"/>
                      <a:pt x="18781" y="1741"/>
                    </a:cubicBezTo>
                    <a:cubicBezTo>
                      <a:pt x="18781" y="1741"/>
                      <a:pt x="17013" y="2408"/>
                      <a:pt x="16212" y="2808"/>
                    </a:cubicBezTo>
                    <a:cubicBezTo>
                      <a:pt x="14211" y="3809"/>
                      <a:pt x="10608" y="6010"/>
                      <a:pt x="8907" y="9746"/>
                    </a:cubicBezTo>
                    <a:cubicBezTo>
                      <a:pt x="7473" y="12949"/>
                      <a:pt x="7106" y="16718"/>
                      <a:pt x="7840" y="20921"/>
                    </a:cubicBezTo>
                    <a:cubicBezTo>
                      <a:pt x="7906" y="21255"/>
                      <a:pt x="7973" y="21588"/>
                      <a:pt x="8073" y="21922"/>
                    </a:cubicBezTo>
                    <a:cubicBezTo>
                      <a:pt x="8140" y="22222"/>
                      <a:pt x="8140" y="22222"/>
                      <a:pt x="7940" y="22322"/>
                    </a:cubicBezTo>
                    <a:cubicBezTo>
                      <a:pt x="7806" y="22389"/>
                      <a:pt x="7673" y="22455"/>
                      <a:pt x="7539" y="22555"/>
                    </a:cubicBezTo>
                    <a:cubicBezTo>
                      <a:pt x="6739" y="23056"/>
                      <a:pt x="6238" y="23856"/>
                      <a:pt x="6172" y="24790"/>
                    </a:cubicBezTo>
                    <a:cubicBezTo>
                      <a:pt x="6172" y="24991"/>
                      <a:pt x="6072" y="25157"/>
                      <a:pt x="5905" y="25257"/>
                    </a:cubicBezTo>
                    <a:cubicBezTo>
                      <a:pt x="3570" y="26558"/>
                      <a:pt x="1802" y="28059"/>
                      <a:pt x="668" y="29694"/>
                    </a:cubicBezTo>
                    <a:cubicBezTo>
                      <a:pt x="134" y="30528"/>
                      <a:pt x="1" y="31562"/>
                      <a:pt x="301" y="32496"/>
                    </a:cubicBezTo>
                    <a:cubicBezTo>
                      <a:pt x="768" y="33763"/>
                      <a:pt x="1635" y="34864"/>
                      <a:pt x="2769" y="35598"/>
                    </a:cubicBezTo>
                    <a:cubicBezTo>
                      <a:pt x="5671" y="37666"/>
                      <a:pt x="9507" y="38900"/>
                      <a:pt x="14144" y="39234"/>
                    </a:cubicBezTo>
                    <a:cubicBezTo>
                      <a:pt x="15048" y="39283"/>
                      <a:pt x="15969" y="39314"/>
                      <a:pt x="16895" y="39314"/>
                    </a:cubicBezTo>
                    <a:cubicBezTo>
                      <a:pt x="17234" y="39314"/>
                      <a:pt x="17574" y="39310"/>
                      <a:pt x="17913" y="39301"/>
                    </a:cubicBezTo>
                    <a:cubicBezTo>
                      <a:pt x="21316" y="39167"/>
                      <a:pt x="24718" y="38700"/>
                      <a:pt x="28054" y="37866"/>
                    </a:cubicBezTo>
                    <a:cubicBezTo>
                      <a:pt x="32757" y="36666"/>
                      <a:pt x="37294" y="34864"/>
                      <a:pt x="41497" y="32463"/>
                    </a:cubicBezTo>
                    <a:cubicBezTo>
                      <a:pt x="45733" y="30027"/>
                      <a:pt x="49202" y="27125"/>
                      <a:pt x="51504" y="24057"/>
                    </a:cubicBezTo>
                    <a:cubicBezTo>
                      <a:pt x="53105" y="21955"/>
                      <a:pt x="54873" y="18553"/>
                      <a:pt x="54473" y="15984"/>
                    </a:cubicBezTo>
                    <a:cubicBezTo>
                      <a:pt x="54373" y="15050"/>
                      <a:pt x="53839" y="14216"/>
                      <a:pt x="53072" y="13649"/>
                    </a:cubicBezTo>
                    <a:cubicBezTo>
                      <a:pt x="51859" y="12786"/>
                      <a:pt x="49571" y="12543"/>
                      <a:pt x="47677" y="12543"/>
                    </a:cubicBezTo>
                    <a:cubicBezTo>
                      <a:pt x="46861" y="12543"/>
                      <a:pt x="46119" y="12588"/>
                      <a:pt x="45567" y="12648"/>
                    </a:cubicBezTo>
                    <a:cubicBezTo>
                      <a:pt x="45541" y="12653"/>
                      <a:pt x="45515" y="12655"/>
                      <a:pt x="45489" y="12655"/>
                    </a:cubicBezTo>
                    <a:cubicBezTo>
                      <a:pt x="45316" y="12655"/>
                      <a:pt x="45149" y="12560"/>
                      <a:pt x="45033" y="12415"/>
                    </a:cubicBezTo>
                    <a:cubicBezTo>
                      <a:pt x="44457" y="11744"/>
                      <a:pt x="43637" y="11379"/>
                      <a:pt x="42748" y="11379"/>
                    </a:cubicBezTo>
                    <a:cubicBezTo>
                      <a:pt x="42709" y="11379"/>
                      <a:pt x="42670" y="11379"/>
                      <a:pt x="42631" y="11381"/>
                    </a:cubicBezTo>
                    <a:lnTo>
                      <a:pt x="42564" y="11381"/>
                    </a:lnTo>
                    <a:cubicBezTo>
                      <a:pt x="42431" y="11381"/>
                      <a:pt x="42331" y="11381"/>
                      <a:pt x="42264" y="11414"/>
                    </a:cubicBezTo>
                    <a:cubicBezTo>
                      <a:pt x="42197" y="11422"/>
                      <a:pt x="42147" y="11429"/>
                      <a:pt x="42108" y="11429"/>
                    </a:cubicBezTo>
                    <a:cubicBezTo>
                      <a:pt x="41989" y="11429"/>
                      <a:pt x="41964" y="11372"/>
                      <a:pt x="41864" y="11147"/>
                    </a:cubicBezTo>
                    <a:cubicBezTo>
                      <a:pt x="38605" y="3906"/>
                      <a:pt x="33757" y="0"/>
                      <a:pt x="2714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38"/>
              <p:cNvSpPr/>
              <p:nvPr/>
            </p:nvSpPr>
            <p:spPr>
              <a:xfrm>
                <a:off x="4480875" y="4353025"/>
                <a:ext cx="111750" cy="87050"/>
              </a:xfrm>
              <a:custGeom>
                <a:avLst/>
                <a:gdLst/>
                <a:ahLst/>
                <a:cxnLst/>
                <a:rect l="l" t="t" r="r" b="b"/>
                <a:pathLst>
                  <a:path w="4470" h="3482" extrusionOk="0">
                    <a:moveTo>
                      <a:pt x="2008" y="1"/>
                    </a:moveTo>
                    <a:cubicBezTo>
                      <a:pt x="1828" y="1"/>
                      <a:pt x="1637" y="28"/>
                      <a:pt x="1435" y="89"/>
                    </a:cubicBezTo>
                    <a:lnTo>
                      <a:pt x="1469" y="122"/>
                    </a:lnTo>
                    <a:cubicBezTo>
                      <a:pt x="568" y="355"/>
                      <a:pt x="1" y="1490"/>
                      <a:pt x="334" y="2290"/>
                    </a:cubicBezTo>
                    <a:cubicBezTo>
                      <a:pt x="585" y="3013"/>
                      <a:pt x="1253" y="3482"/>
                      <a:pt x="1990" y="3482"/>
                    </a:cubicBezTo>
                    <a:cubicBezTo>
                      <a:pt x="2137" y="3482"/>
                      <a:pt x="2286" y="3463"/>
                      <a:pt x="2436" y="3424"/>
                    </a:cubicBezTo>
                    <a:cubicBezTo>
                      <a:pt x="4470" y="2817"/>
                      <a:pt x="3824" y="1"/>
                      <a:pt x="200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38"/>
              <p:cNvSpPr/>
              <p:nvPr/>
            </p:nvSpPr>
            <p:spPr>
              <a:xfrm>
                <a:off x="4773850" y="4256625"/>
                <a:ext cx="111525" cy="86900"/>
              </a:xfrm>
              <a:custGeom>
                <a:avLst/>
                <a:gdLst/>
                <a:ahLst/>
                <a:cxnLst/>
                <a:rect l="l" t="t" r="r" b="b"/>
                <a:pathLst>
                  <a:path w="4461" h="3476" extrusionOk="0">
                    <a:moveTo>
                      <a:pt x="2490" y="0"/>
                    </a:moveTo>
                    <a:cubicBezTo>
                      <a:pt x="2323" y="0"/>
                      <a:pt x="2156" y="25"/>
                      <a:pt x="1992" y="75"/>
                    </a:cubicBezTo>
                    <a:cubicBezTo>
                      <a:pt x="1" y="739"/>
                      <a:pt x="683" y="3475"/>
                      <a:pt x="2460" y="3475"/>
                    </a:cubicBezTo>
                    <a:cubicBezTo>
                      <a:pt x="2648" y="3475"/>
                      <a:pt x="2848" y="3445"/>
                      <a:pt x="3059" y="3377"/>
                    </a:cubicBezTo>
                    <a:cubicBezTo>
                      <a:pt x="3860" y="3177"/>
                      <a:pt x="4460" y="2077"/>
                      <a:pt x="4160" y="1176"/>
                    </a:cubicBezTo>
                    <a:cubicBezTo>
                      <a:pt x="3889" y="446"/>
                      <a:pt x="3202" y="0"/>
                      <a:pt x="249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26" name="Google Shape;3726;p38"/>
            <p:cNvSpPr/>
            <p:nvPr/>
          </p:nvSpPr>
          <p:spPr>
            <a:xfrm rot="-665196">
              <a:off x="1136503" y="3632242"/>
              <a:ext cx="325391" cy="73117"/>
            </a:xfrm>
            <a:custGeom>
              <a:avLst/>
              <a:gdLst/>
              <a:ahLst/>
              <a:cxnLst/>
              <a:rect l="l" t="t" r="r" b="b"/>
              <a:pathLst>
                <a:path w="10516" h="2363" extrusionOk="0">
                  <a:moveTo>
                    <a:pt x="10023" y="0"/>
                  </a:moveTo>
                  <a:cubicBezTo>
                    <a:pt x="9959" y="0"/>
                    <a:pt x="9889" y="20"/>
                    <a:pt x="9816" y="65"/>
                  </a:cubicBezTo>
                  <a:cubicBezTo>
                    <a:pt x="8255" y="1082"/>
                    <a:pt x="6602" y="1574"/>
                    <a:pt x="4925" y="1574"/>
                  </a:cubicBezTo>
                  <a:cubicBezTo>
                    <a:pt x="3412" y="1574"/>
                    <a:pt x="1879" y="1173"/>
                    <a:pt x="376" y="398"/>
                  </a:cubicBezTo>
                  <a:cubicBezTo>
                    <a:pt x="350" y="383"/>
                    <a:pt x="324" y="376"/>
                    <a:pt x="297" y="376"/>
                  </a:cubicBezTo>
                  <a:cubicBezTo>
                    <a:pt x="147" y="376"/>
                    <a:pt x="1" y="585"/>
                    <a:pt x="142" y="699"/>
                  </a:cubicBezTo>
                  <a:cubicBezTo>
                    <a:pt x="1577" y="1820"/>
                    <a:pt x="3338" y="2362"/>
                    <a:pt x="5102" y="2362"/>
                  </a:cubicBezTo>
                  <a:cubicBezTo>
                    <a:pt x="6907" y="2362"/>
                    <a:pt x="8715" y="1795"/>
                    <a:pt x="10183" y="699"/>
                  </a:cubicBezTo>
                  <a:cubicBezTo>
                    <a:pt x="10516" y="476"/>
                    <a:pt x="10341" y="0"/>
                    <a:pt x="1002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7" name="Google Shape;3727;p38"/>
          <p:cNvGrpSpPr/>
          <p:nvPr/>
        </p:nvGrpSpPr>
        <p:grpSpPr>
          <a:xfrm>
            <a:off x="7113617" y="2761212"/>
            <a:ext cx="1433709" cy="1888114"/>
            <a:chOff x="6996843" y="2607358"/>
            <a:chExt cx="1550626" cy="2042088"/>
          </a:xfrm>
        </p:grpSpPr>
        <p:grpSp>
          <p:nvGrpSpPr>
            <p:cNvPr id="3728" name="Google Shape;3728;p38"/>
            <p:cNvGrpSpPr/>
            <p:nvPr/>
          </p:nvGrpSpPr>
          <p:grpSpPr>
            <a:xfrm>
              <a:off x="6996843" y="2607358"/>
              <a:ext cx="1550626" cy="2042088"/>
              <a:chOff x="6990671" y="1901119"/>
              <a:chExt cx="1121610" cy="1477098"/>
            </a:xfrm>
          </p:grpSpPr>
          <p:sp>
            <p:nvSpPr>
              <p:cNvPr id="3729" name="Google Shape;3729;p38"/>
              <p:cNvSpPr/>
              <p:nvPr/>
            </p:nvSpPr>
            <p:spPr>
              <a:xfrm rot="733345">
                <a:off x="7231225" y="2210499"/>
                <a:ext cx="667977" cy="877295"/>
              </a:xfrm>
              <a:custGeom>
                <a:avLst/>
                <a:gdLst/>
                <a:ahLst/>
                <a:cxnLst/>
                <a:rect l="l" t="t" r="r" b="b"/>
                <a:pathLst>
                  <a:path w="26720" h="35093" extrusionOk="0">
                    <a:moveTo>
                      <a:pt x="22916" y="22722"/>
                    </a:moveTo>
                    <a:cubicBezTo>
                      <a:pt x="23271" y="22722"/>
                      <a:pt x="23629" y="22840"/>
                      <a:pt x="23918" y="23084"/>
                    </a:cubicBezTo>
                    <a:cubicBezTo>
                      <a:pt x="24452" y="23651"/>
                      <a:pt x="24518" y="24518"/>
                      <a:pt x="24085" y="25185"/>
                    </a:cubicBezTo>
                    <a:cubicBezTo>
                      <a:pt x="23799" y="25573"/>
                      <a:pt x="23339" y="25786"/>
                      <a:pt x="22871" y="25786"/>
                    </a:cubicBezTo>
                    <a:cubicBezTo>
                      <a:pt x="22575" y="25786"/>
                      <a:pt x="22276" y="25700"/>
                      <a:pt x="22017" y="25519"/>
                    </a:cubicBezTo>
                    <a:cubicBezTo>
                      <a:pt x="21316" y="25119"/>
                      <a:pt x="21116" y="24185"/>
                      <a:pt x="21550" y="23484"/>
                    </a:cubicBezTo>
                    <a:cubicBezTo>
                      <a:pt x="21616" y="23417"/>
                      <a:pt x="21683" y="23351"/>
                      <a:pt x="21750" y="23284"/>
                    </a:cubicBezTo>
                    <a:cubicBezTo>
                      <a:pt x="21750" y="23284"/>
                      <a:pt x="21750" y="23251"/>
                      <a:pt x="21783" y="23217"/>
                    </a:cubicBezTo>
                    <a:cubicBezTo>
                      <a:pt x="22073" y="22891"/>
                      <a:pt x="22492" y="22722"/>
                      <a:pt x="22916" y="22722"/>
                    </a:cubicBezTo>
                    <a:close/>
                    <a:moveTo>
                      <a:pt x="4114" y="22699"/>
                    </a:moveTo>
                    <a:cubicBezTo>
                      <a:pt x="4407" y="22699"/>
                      <a:pt x="4705" y="22781"/>
                      <a:pt x="4971" y="22950"/>
                    </a:cubicBezTo>
                    <a:cubicBezTo>
                      <a:pt x="5638" y="23417"/>
                      <a:pt x="5872" y="24285"/>
                      <a:pt x="5571" y="25052"/>
                    </a:cubicBezTo>
                    <a:cubicBezTo>
                      <a:pt x="5306" y="25610"/>
                      <a:pt x="4744" y="25956"/>
                      <a:pt x="4139" y="25956"/>
                    </a:cubicBezTo>
                    <a:cubicBezTo>
                      <a:pt x="3984" y="25956"/>
                      <a:pt x="3826" y="25933"/>
                      <a:pt x="3670" y="25886"/>
                    </a:cubicBezTo>
                    <a:cubicBezTo>
                      <a:pt x="2836" y="25719"/>
                      <a:pt x="2302" y="24918"/>
                      <a:pt x="2469" y="24084"/>
                    </a:cubicBezTo>
                    <a:cubicBezTo>
                      <a:pt x="2503" y="23818"/>
                      <a:pt x="2636" y="23584"/>
                      <a:pt x="2803" y="23417"/>
                    </a:cubicBezTo>
                    <a:cubicBezTo>
                      <a:pt x="3100" y="22950"/>
                      <a:pt x="3601" y="22699"/>
                      <a:pt x="4114" y="22699"/>
                    </a:cubicBezTo>
                    <a:close/>
                    <a:moveTo>
                      <a:pt x="24486" y="27230"/>
                    </a:moveTo>
                    <a:cubicBezTo>
                      <a:pt x="25188" y="27230"/>
                      <a:pt x="25762" y="27449"/>
                      <a:pt x="25652" y="28154"/>
                    </a:cubicBezTo>
                    <a:lnTo>
                      <a:pt x="25619" y="28154"/>
                    </a:lnTo>
                    <a:cubicBezTo>
                      <a:pt x="25481" y="28949"/>
                      <a:pt x="24671" y="29189"/>
                      <a:pt x="23797" y="29189"/>
                    </a:cubicBezTo>
                    <a:cubicBezTo>
                      <a:pt x="22984" y="29189"/>
                      <a:pt x="22117" y="28982"/>
                      <a:pt x="21683" y="28821"/>
                    </a:cubicBezTo>
                    <a:cubicBezTo>
                      <a:pt x="21416" y="28754"/>
                      <a:pt x="21383" y="28388"/>
                      <a:pt x="21616" y="28254"/>
                    </a:cubicBezTo>
                    <a:cubicBezTo>
                      <a:pt x="21850" y="28087"/>
                      <a:pt x="22083" y="27921"/>
                      <a:pt x="22350" y="27820"/>
                    </a:cubicBezTo>
                    <a:cubicBezTo>
                      <a:pt x="22350" y="27754"/>
                      <a:pt x="22350" y="27720"/>
                      <a:pt x="22417" y="27687"/>
                    </a:cubicBezTo>
                    <a:cubicBezTo>
                      <a:pt x="22735" y="27510"/>
                      <a:pt x="23692" y="27230"/>
                      <a:pt x="24486" y="27230"/>
                    </a:cubicBezTo>
                    <a:close/>
                    <a:moveTo>
                      <a:pt x="3790" y="27556"/>
                    </a:moveTo>
                    <a:cubicBezTo>
                      <a:pt x="4176" y="27556"/>
                      <a:pt x="4547" y="27610"/>
                      <a:pt x="4871" y="27754"/>
                    </a:cubicBezTo>
                    <a:cubicBezTo>
                      <a:pt x="5438" y="27987"/>
                      <a:pt x="5772" y="28621"/>
                      <a:pt x="5371" y="29121"/>
                    </a:cubicBezTo>
                    <a:cubicBezTo>
                      <a:pt x="5044" y="29526"/>
                      <a:pt x="4427" y="29619"/>
                      <a:pt x="3823" y="29619"/>
                    </a:cubicBezTo>
                    <a:cubicBezTo>
                      <a:pt x="3381" y="29619"/>
                      <a:pt x="2946" y="29569"/>
                      <a:pt x="2636" y="29555"/>
                    </a:cubicBezTo>
                    <a:cubicBezTo>
                      <a:pt x="2036" y="29488"/>
                      <a:pt x="1235" y="29288"/>
                      <a:pt x="1302" y="28521"/>
                    </a:cubicBezTo>
                    <a:cubicBezTo>
                      <a:pt x="1302" y="28388"/>
                      <a:pt x="1402" y="28254"/>
                      <a:pt x="1535" y="28221"/>
                    </a:cubicBezTo>
                    <a:lnTo>
                      <a:pt x="1602" y="28187"/>
                    </a:lnTo>
                    <a:cubicBezTo>
                      <a:pt x="1535" y="28054"/>
                      <a:pt x="1602" y="27887"/>
                      <a:pt x="1769" y="27854"/>
                    </a:cubicBezTo>
                    <a:cubicBezTo>
                      <a:pt x="2367" y="27726"/>
                      <a:pt x="3102" y="27556"/>
                      <a:pt x="3790" y="27556"/>
                    </a:cubicBezTo>
                    <a:close/>
                    <a:moveTo>
                      <a:pt x="14033" y="25261"/>
                    </a:moveTo>
                    <a:cubicBezTo>
                      <a:pt x="14828" y="25261"/>
                      <a:pt x="15623" y="25279"/>
                      <a:pt x="16413" y="25319"/>
                    </a:cubicBezTo>
                    <a:cubicBezTo>
                      <a:pt x="16679" y="25319"/>
                      <a:pt x="16846" y="25586"/>
                      <a:pt x="16746" y="25819"/>
                    </a:cubicBezTo>
                    <a:cubicBezTo>
                      <a:pt x="16880" y="25852"/>
                      <a:pt x="16980" y="25952"/>
                      <a:pt x="16980" y="26086"/>
                    </a:cubicBezTo>
                    <a:cubicBezTo>
                      <a:pt x="17313" y="28221"/>
                      <a:pt x="15645" y="30155"/>
                      <a:pt x="13477" y="30189"/>
                    </a:cubicBezTo>
                    <a:lnTo>
                      <a:pt x="13477" y="30155"/>
                    </a:lnTo>
                    <a:cubicBezTo>
                      <a:pt x="11175" y="30155"/>
                      <a:pt x="9641" y="28021"/>
                      <a:pt x="9574" y="25886"/>
                    </a:cubicBezTo>
                    <a:cubicBezTo>
                      <a:pt x="9556" y="25700"/>
                      <a:pt x="9681" y="25608"/>
                      <a:pt x="9820" y="25608"/>
                    </a:cubicBezTo>
                    <a:cubicBezTo>
                      <a:pt x="9930" y="25608"/>
                      <a:pt x="10049" y="25667"/>
                      <a:pt x="10108" y="25786"/>
                    </a:cubicBezTo>
                    <a:cubicBezTo>
                      <a:pt x="10041" y="25586"/>
                      <a:pt x="10175" y="25385"/>
                      <a:pt x="10375" y="25385"/>
                    </a:cubicBezTo>
                    <a:cubicBezTo>
                      <a:pt x="11587" y="25305"/>
                      <a:pt x="12811" y="25261"/>
                      <a:pt x="14033" y="25261"/>
                    </a:cubicBezTo>
                    <a:close/>
                    <a:moveTo>
                      <a:pt x="134" y="1"/>
                    </a:moveTo>
                    <a:cubicBezTo>
                      <a:pt x="134" y="34"/>
                      <a:pt x="134" y="67"/>
                      <a:pt x="134" y="101"/>
                    </a:cubicBezTo>
                    <a:cubicBezTo>
                      <a:pt x="201" y="5905"/>
                      <a:pt x="1" y="11709"/>
                      <a:pt x="101" y="17513"/>
                    </a:cubicBezTo>
                    <a:cubicBezTo>
                      <a:pt x="201" y="23317"/>
                      <a:pt x="401" y="29155"/>
                      <a:pt x="334" y="34959"/>
                    </a:cubicBezTo>
                    <a:lnTo>
                      <a:pt x="334" y="34992"/>
                    </a:lnTo>
                    <a:cubicBezTo>
                      <a:pt x="2876" y="34812"/>
                      <a:pt x="5430" y="34776"/>
                      <a:pt x="7981" y="34776"/>
                    </a:cubicBezTo>
                    <a:cubicBezTo>
                      <a:pt x="9682" y="34776"/>
                      <a:pt x="11382" y="34792"/>
                      <a:pt x="13077" y="34792"/>
                    </a:cubicBezTo>
                    <a:cubicBezTo>
                      <a:pt x="16329" y="34792"/>
                      <a:pt x="19563" y="34736"/>
                      <a:pt x="22792" y="34736"/>
                    </a:cubicBezTo>
                    <a:cubicBezTo>
                      <a:pt x="23868" y="34736"/>
                      <a:pt x="24944" y="34742"/>
                      <a:pt x="26019" y="34759"/>
                    </a:cubicBezTo>
                    <a:cubicBezTo>
                      <a:pt x="26220" y="34759"/>
                      <a:pt x="26386" y="34892"/>
                      <a:pt x="26386" y="35092"/>
                    </a:cubicBezTo>
                    <a:lnTo>
                      <a:pt x="26420" y="35092"/>
                    </a:lnTo>
                    <a:lnTo>
                      <a:pt x="26420" y="35059"/>
                    </a:lnTo>
                    <a:cubicBezTo>
                      <a:pt x="26253" y="29188"/>
                      <a:pt x="26653" y="23317"/>
                      <a:pt x="26687" y="17446"/>
                    </a:cubicBezTo>
                    <a:cubicBezTo>
                      <a:pt x="26720" y="11676"/>
                      <a:pt x="26520" y="5871"/>
                      <a:pt x="26520" y="101"/>
                    </a:cubicBezTo>
                    <a:cubicBezTo>
                      <a:pt x="21885" y="456"/>
                      <a:pt x="17165" y="716"/>
                      <a:pt x="12455" y="716"/>
                    </a:cubicBezTo>
                    <a:cubicBezTo>
                      <a:pt x="8319" y="716"/>
                      <a:pt x="4190" y="515"/>
                      <a:pt x="134" y="1"/>
                    </a:cubicBezTo>
                    <a:close/>
                  </a:path>
                </a:pathLst>
              </a:custGeom>
              <a:solidFill>
                <a:schemeClr val="accent5"/>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38"/>
              <p:cNvSpPr/>
              <p:nvPr/>
            </p:nvSpPr>
            <p:spPr>
              <a:xfrm rot="733345">
                <a:off x="7390902" y="3142093"/>
                <a:ext cx="108471" cy="87947"/>
              </a:xfrm>
              <a:custGeom>
                <a:avLst/>
                <a:gdLst/>
                <a:ahLst/>
                <a:cxnLst/>
                <a:rect l="l" t="t" r="r" b="b"/>
                <a:pathLst>
                  <a:path w="4339" h="3518" extrusionOk="0">
                    <a:moveTo>
                      <a:pt x="2102" y="0"/>
                    </a:moveTo>
                    <a:cubicBezTo>
                      <a:pt x="1434" y="34"/>
                      <a:pt x="834" y="367"/>
                      <a:pt x="467" y="934"/>
                    </a:cubicBezTo>
                    <a:cubicBezTo>
                      <a:pt x="0" y="1735"/>
                      <a:pt x="434" y="2802"/>
                      <a:pt x="1201" y="3269"/>
                    </a:cubicBezTo>
                    <a:cubicBezTo>
                      <a:pt x="1473" y="3441"/>
                      <a:pt x="1770" y="3518"/>
                      <a:pt x="2066" y="3518"/>
                    </a:cubicBezTo>
                    <a:cubicBezTo>
                      <a:pt x="2749" y="3518"/>
                      <a:pt x="3430" y="3107"/>
                      <a:pt x="3803" y="2502"/>
                    </a:cubicBezTo>
                    <a:cubicBezTo>
                      <a:pt x="4339" y="1609"/>
                      <a:pt x="3998" y="132"/>
                      <a:pt x="2923" y="132"/>
                    </a:cubicBezTo>
                    <a:cubicBezTo>
                      <a:pt x="2793" y="132"/>
                      <a:pt x="2653" y="154"/>
                      <a:pt x="2502" y="200"/>
                    </a:cubicBezTo>
                    <a:cubicBezTo>
                      <a:pt x="2474" y="206"/>
                      <a:pt x="2446" y="209"/>
                      <a:pt x="2419" y="209"/>
                    </a:cubicBezTo>
                    <a:cubicBezTo>
                      <a:pt x="2282" y="209"/>
                      <a:pt x="2157" y="139"/>
                      <a:pt x="2102"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38"/>
              <p:cNvSpPr/>
              <p:nvPr/>
            </p:nvSpPr>
            <p:spPr>
              <a:xfrm rot="733345">
                <a:off x="7141562" y="1998363"/>
                <a:ext cx="822272" cy="1287156"/>
              </a:xfrm>
              <a:custGeom>
                <a:avLst/>
                <a:gdLst/>
                <a:ahLst/>
                <a:cxnLst/>
                <a:rect l="l" t="t" r="r" b="b"/>
                <a:pathLst>
                  <a:path w="32892" h="51488" extrusionOk="0">
                    <a:moveTo>
                      <a:pt x="12594" y="3452"/>
                    </a:moveTo>
                    <a:cubicBezTo>
                      <a:pt x="13566" y="3452"/>
                      <a:pt x="14600" y="3603"/>
                      <a:pt x="15312" y="3603"/>
                    </a:cubicBezTo>
                    <a:cubicBezTo>
                      <a:pt x="18080" y="3603"/>
                      <a:pt x="20816" y="3603"/>
                      <a:pt x="23584" y="3670"/>
                    </a:cubicBezTo>
                    <a:cubicBezTo>
                      <a:pt x="23951" y="3804"/>
                      <a:pt x="23951" y="4337"/>
                      <a:pt x="23584" y="4437"/>
                    </a:cubicBezTo>
                    <a:cubicBezTo>
                      <a:pt x="22851" y="4449"/>
                      <a:pt x="22117" y="4452"/>
                      <a:pt x="21383" y="4452"/>
                    </a:cubicBezTo>
                    <a:cubicBezTo>
                      <a:pt x="19915" y="4452"/>
                      <a:pt x="18447" y="4437"/>
                      <a:pt x="16980" y="4437"/>
                    </a:cubicBezTo>
                    <a:cubicBezTo>
                      <a:pt x="16596" y="4437"/>
                      <a:pt x="14496" y="4315"/>
                      <a:pt x="12872" y="4315"/>
                    </a:cubicBezTo>
                    <a:cubicBezTo>
                      <a:pt x="11816" y="4315"/>
                      <a:pt x="10961" y="4367"/>
                      <a:pt x="10909" y="4537"/>
                    </a:cubicBezTo>
                    <a:cubicBezTo>
                      <a:pt x="10875" y="4654"/>
                      <a:pt x="10767" y="4713"/>
                      <a:pt x="10659" y="4713"/>
                    </a:cubicBezTo>
                    <a:cubicBezTo>
                      <a:pt x="10550" y="4713"/>
                      <a:pt x="10442" y="4654"/>
                      <a:pt x="10408" y="4537"/>
                    </a:cubicBezTo>
                    <a:lnTo>
                      <a:pt x="10342" y="4337"/>
                    </a:lnTo>
                    <a:cubicBezTo>
                      <a:pt x="10342" y="4204"/>
                      <a:pt x="10375" y="4104"/>
                      <a:pt x="10442" y="4004"/>
                    </a:cubicBezTo>
                    <a:cubicBezTo>
                      <a:pt x="10940" y="3568"/>
                      <a:pt x="11743" y="3452"/>
                      <a:pt x="12594" y="3452"/>
                    </a:cubicBezTo>
                    <a:close/>
                    <a:moveTo>
                      <a:pt x="30501" y="7637"/>
                    </a:moveTo>
                    <a:cubicBezTo>
                      <a:pt x="30714" y="7637"/>
                      <a:pt x="30885" y="7857"/>
                      <a:pt x="30823" y="8107"/>
                    </a:cubicBezTo>
                    <a:cubicBezTo>
                      <a:pt x="30856" y="8140"/>
                      <a:pt x="30856" y="8173"/>
                      <a:pt x="30856" y="8207"/>
                    </a:cubicBezTo>
                    <a:cubicBezTo>
                      <a:pt x="31157" y="14044"/>
                      <a:pt x="31023" y="19982"/>
                      <a:pt x="30990" y="25819"/>
                    </a:cubicBezTo>
                    <a:cubicBezTo>
                      <a:pt x="30956" y="31657"/>
                      <a:pt x="31023" y="37594"/>
                      <a:pt x="30456" y="43432"/>
                    </a:cubicBezTo>
                    <a:cubicBezTo>
                      <a:pt x="30437" y="43543"/>
                      <a:pt x="30326" y="43613"/>
                      <a:pt x="30219" y="43613"/>
                    </a:cubicBezTo>
                    <a:cubicBezTo>
                      <a:pt x="30134" y="43613"/>
                      <a:pt x="30052" y="43569"/>
                      <a:pt x="30022" y="43465"/>
                    </a:cubicBezTo>
                    <a:lnTo>
                      <a:pt x="29989" y="43465"/>
                    </a:lnTo>
                    <a:cubicBezTo>
                      <a:pt x="30022" y="43699"/>
                      <a:pt x="29856" y="43899"/>
                      <a:pt x="29622" y="43899"/>
                    </a:cubicBezTo>
                    <a:cubicBezTo>
                      <a:pt x="27778" y="43942"/>
                      <a:pt x="25934" y="43954"/>
                      <a:pt x="24090" y="43954"/>
                    </a:cubicBezTo>
                    <a:cubicBezTo>
                      <a:pt x="21631" y="43954"/>
                      <a:pt x="19172" y="43932"/>
                      <a:pt x="16713" y="43932"/>
                    </a:cubicBezTo>
                    <a:cubicBezTo>
                      <a:pt x="14322" y="43932"/>
                      <a:pt x="11921" y="43984"/>
                      <a:pt x="9522" y="43984"/>
                    </a:cubicBezTo>
                    <a:cubicBezTo>
                      <a:pt x="7602" y="43984"/>
                      <a:pt x="5683" y="43951"/>
                      <a:pt x="3770" y="43832"/>
                    </a:cubicBezTo>
                    <a:cubicBezTo>
                      <a:pt x="3670" y="43832"/>
                      <a:pt x="3570" y="43732"/>
                      <a:pt x="3570" y="43599"/>
                    </a:cubicBezTo>
                    <a:cubicBezTo>
                      <a:pt x="3437" y="43565"/>
                      <a:pt x="3337" y="43465"/>
                      <a:pt x="3337" y="43332"/>
                    </a:cubicBezTo>
                    <a:cubicBezTo>
                      <a:pt x="3170" y="37528"/>
                      <a:pt x="3036" y="31690"/>
                      <a:pt x="2936" y="25886"/>
                    </a:cubicBezTo>
                    <a:cubicBezTo>
                      <a:pt x="2836" y="20115"/>
                      <a:pt x="2569" y="14244"/>
                      <a:pt x="3003" y="8474"/>
                    </a:cubicBezTo>
                    <a:cubicBezTo>
                      <a:pt x="3003" y="8274"/>
                      <a:pt x="3136" y="8140"/>
                      <a:pt x="3337" y="8107"/>
                    </a:cubicBezTo>
                    <a:cubicBezTo>
                      <a:pt x="3307" y="7987"/>
                      <a:pt x="3410" y="7868"/>
                      <a:pt x="3528" y="7868"/>
                    </a:cubicBezTo>
                    <a:cubicBezTo>
                      <a:pt x="3542" y="7868"/>
                      <a:pt x="3556" y="7870"/>
                      <a:pt x="3570" y="7873"/>
                    </a:cubicBezTo>
                    <a:cubicBezTo>
                      <a:pt x="8333" y="7944"/>
                      <a:pt x="13067" y="8070"/>
                      <a:pt x="17798" y="8070"/>
                    </a:cubicBezTo>
                    <a:cubicBezTo>
                      <a:pt x="22014" y="8070"/>
                      <a:pt x="26228" y="7970"/>
                      <a:pt x="30456" y="7640"/>
                    </a:cubicBezTo>
                    <a:cubicBezTo>
                      <a:pt x="30471" y="7638"/>
                      <a:pt x="30486" y="7637"/>
                      <a:pt x="30501" y="7637"/>
                    </a:cubicBezTo>
                    <a:close/>
                    <a:moveTo>
                      <a:pt x="17704" y="45613"/>
                    </a:moveTo>
                    <a:cubicBezTo>
                      <a:pt x="18799" y="45613"/>
                      <a:pt x="19582" y="46813"/>
                      <a:pt x="19415" y="48035"/>
                    </a:cubicBezTo>
                    <a:cubicBezTo>
                      <a:pt x="19239" y="49292"/>
                      <a:pt x="18065" y="50370"/>
                      <a:pt x="16789" y="50370"/>
                    </a:cubicBezTo>
                    <a:cubicBezTo>
                      <a:pt x="16609" y="50370"/>
                      <a:pt x="16427" y="50349"/>
                      <a:pt x="16246" y="50304"/>
                    </a:cubicBezTo>
                    <a:cubicBezTo>
                      <a:pt x="14878" y="50003"/>
                      <a:pt x="13944" y="48402"/>
                      <a:pt x="14445" y="47101"/>
                    </a:cubicBezTo>
                    <a:cubicBezTo>
                      <a:pt x="14778" y="46239"/>
                      <a:pt x="15599" y="45701"/>
                      <a:pt x="16482" y="45701"/>
                    </a:cubicBezTo>
                    <a:cubicBezTo>
                      <a:pt x="16658" y="45701"/>
                      <a:pt x="16836" y="45723"/>
                      <a:pt x="17013" y="45767"/>
                    </a:cubicBezTo>
                    <a:cubicBezTo>
                      <a:pt x="17253" y="45661"/>
                      <a:pt x="17485" y="45613"/>
                      <a:pt x="17704" y="45613"/>
                    </a:cubicBezTo>
                    <a:close/>
                    <a:moveTo>
                      <a:pt x="20115" y="101"/>
                    </a:moveTo>
                    <a:cubicBezTo>
                      <a:pt x="17146" y="101"/>
                      <a:pt x="14211" y="168"/>
                      <a:pt x="11276" y="334"/>
                    </a:cubicBezTo>
                    <a:cubicBezTo>
                      <a:pt x="8874" y="501"/>
                      <a:pt x="1" y="1"/>
                      <a:pt x="2002" y="4504"/>
                    </a:cubicBezTo>
                    <a:cubicBezTo>
                      <a:pt x="2073" y="4622"/>
                      <a:pt x="1977" y="4740"/>
                      <a:pt x="1879" y="4740"/>
                    </a:cubicBezTo>
                    <a:cubicBezTo>
                      <a:pt x="1839" y="4740"/>
                      <a:pt x="1798" y="4720"/>
                      <a:pt x="1769" y="4671"/>
                    </a:cubicBezTo>
                    <a:lnTo>
                      <a:pt x="1769" y="4671"/>
                    </a:lnTo>
                    <a:cubicBezTo>
                      <a:pt x="2002" y="8173"/>
                      <a:pt x="1802" y="11743"/>
                      <a:pt x="1802" y="15212"/>
                    </a:cubicBezTo>
                    <a:cubicBezTo>
                      <a:pt x="1769" y="18948"/>
                      <a:pt x="1735" y="22684"/>
                      <a:pt x="1702" y="26420"/>
                    </a:cubicBezTo>
                    <a:cubicBezTo>
                      <a:pt x="1635" y="34059"/>
                      <a:pt x="1569" y="41664"/>
                      <a:pt x="1502" y="49270"/>
                    </a:cubicBezTo>
                    <a:cubicBezTo>
                      <a:pt x="1502" y="49336"/>
                      <a:pt x="1502" y="49370"/>
                      <a:pt x="1469" y="49436"/>
                    </a:cubicBezTo>
                    <a:cubicBezTo>
                      <a:pt x="1705" y="51133"/>
                      <a:pt x="4099" y="51488"/>
                      <a:pt x="6410" y="51488"/>
                    </a:cubicBezTo>
                    <a:cubicBezTo>
                      <a:pt x="8007" y="51488"/>
                      <a:pt x="9565" y="51318"/>
                      <a:pt x="10342" y="51304"/>
                    </a:cubicBezTo>
                    <a:cubicBezTo>
                      <a:pt x="12643" y="51271"/>
                      <a:pt x="14912" y="51238"/>
                      <a:pt x="17213" y="51138"/>
                    </a:cubicBezTo>
                    <a:cubicBezTo>
                      <a:pt x="21983" y="51004"/>
                      <a:pt x="26720" y="50771"/>
                      <a:pt x="31457" y="50437"/>
                    </a:cubicBezTo>
                    <a:cubicBezTo>
                      <a:pt x="31724" y="49870"/>
                      <a:pt x="31924" y="49270"/>
                      <a:pt x="32057" y="48669"/>
                    </a:cubicBezTo>
                    <a:cubicBezTo>
                      <a:pt x="31990" y="48602"/>
                      <a:pt x="31924" y="48502"/>
                      <a:pt x="31924" y="48402"/>
                    </a:cubicBezTo>
                    <a:cubicBezTo>
                      <a:pt x="31657" y="45267"/>
                      <a:pt x="32024" y="41964"/>
                      <a:pt x="32157" y="38829"/>
                    </a:cubicBezTo>
                    <a:cubicBezTo>
                      <a:pt x="32324" y="35693"/>
                      <a:pt x="32457" y="32591"/>
                      <a:pt x="32524" y="29455"/>
                    </a:cubicBezTo>
                    <a:cubicBezTo>
                      <a:pt x="32624" y="23184"/>
                      <a:pt x="32658" y="16880"/>
                      <a:pt x="32524" y="10642"/>
                    </a:cubicBezTo>
                    <a:cubicBezTo>
                      <a:pt x="32424" y="7706"/>
                      <a:pt x="32891" y="1936"/>
                      <a:pt x="29722" y="601"/>
                    </a:cubicBezTo>
                    <a:cubicBezTo>
                      <a:pt x="28888" y="255"/>
                      <a:pt x="27818" y="207"/>
                      <a:pt x="26785" y="207"/>
                    </a:cubicBezTo>
                    <a:cubicBezTo>
                      <a:pt x="26387" y="207"/>
                      <a:pt x="25995" y="215"/>
                      <a:pt x="25624" y="215"/>
                    </a:cubicBezTo>
                    <a:cubicBezTo>
                      <a:pt x="25378" y="215"/>
                      <a:pt x="25142" y="211"/>
                      <a:pt x="24919" y="201"/>
                    </a:cubicBezTo>
                    <a:cubicBezTo>
                      <a:pt x="23318" y="134"/>
                      <a:pt x="21716" y="101"/>
                      <a:pt x="20115" y="101"/>
                    </a:cubicBezTo>
                    <a:close/>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38"/>
              <p:cNvSpPr/>
              <p:nvPr/>
            </p:nvSpPr>
            <p:spPr>
              <a:xfrm rot="733345">
                <a:off x="7702758" y="2939050"/>
                <a:ext cx="109496" cy="49023"/>
              </a:xfrm>
              <a:custGeom>
                <a:avLst/>
                <a:gdLst/>
                <a:ahLst/>
                <a:cxnLst/>
                <a:rect l="l" t="t" r="r" b="b"/>
                <a:pathLst>
                  <a:path w="4380" h="1961" extrusionOk="0">
                    <a:moveTo>
                      <a:pt x="3103" y="1"/>
                    </a:moveTo>
                    <a:cubicBezTo>
                      <a:pt x="2310" y="1"/>
                      <a:pt x="1353" y="281"/>
                      <a:pt x="1034" y="458"/>
                    </a:cubicBezTo>
                    <a:cubicBezTo>
                      <a:pt x="1001" y="491"/>
                      <a:pt x="968" y="525"/>
                      <a:pt x="1001" y="591"/>
                    </a:cubicBezTo>
                    <a:cubicBezTo>
                      <a:pt x="701" y="692"/>
                      <a:pt x="467" y="825"/>
                      <a:pt x="234" y="992"/>
                    </a:cubicBezTo>
                    <a:cubicBezTo>
                      <a:pt x="0" y="1159"/>
                      <a:pt x="34" y="1492"/>
                      <a:pt x="301" y="1592"/>
                    </a:cubicBezTo>
                    <a:cubicBezTo>
                      <a:pt x="751" y="1753"/>
                      <a:pt x="1626" y="1960"/>
                      <a:pt x="2443" y="1960"/>
                    </a:cubicBezTo>
                    <a:cubicBezTo>
                      <a:pt x="3322" y="1960"/>
                      <a:pt x="4132" y="1720"/>
                      <a:pt x="4270" y="925"/>
                    </a:cubicBezTo>
                    <a:cubicBezTo>
                      <a:pt x="4380" y="220"/>
                      <a:pt x="3806" y="1"/>
                      <a:pt x="3103" y="1"/>
                    </a:cubicBezTo>
                    <a:close/>
                  </a:path>
                </a:pathLst>
              </a:custGeom>
              <a:solidFill>
                <a:srgbClr val="DBA1A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38"/>
              <p:cNvSpPr/>
              <p:nvPr/>
            </p:nvSpPr>
            <p:spPr>
              <a:xfrm rot="733345">
                <a:off x="7717442" y="2824083"/>
                <a:ext cx="85922" cy="77772"/>
              </a:xfrm>
              <a:custGeom>
                <a:avLst/>
                <a:gdLst/>
                <a:ahLst/>
                <a:cxnLst/>
                <a:rect l="l" t="t" r="r" b="b"/>
                <a:pathLst>
                  <a:path w="3437" h="3111" extrusionOk="0">
                    <a:moveTo>
                      <a:pt x="1795" y="0"/>
                    </a:moveTo>
                    <a:cubicBezTo>
                      <a:pt x="1373" y="0"/>
                      <a:pt x="957" y="177"/>
                      <a:pt x="668" y="520"/>
                    </a:cubicBezTo>
                    <a:cubicBezTo>
                      <a:pt x="634" y="554"/>
                      <a:pt x="634" y="554"/>
                      <a:pt x="634" y="587"/>
                    </a:cubicBezTo>
                    <a:cubicBezTo>
                      <a:pt x="568" y="654"/>
                      <a:pt x="501" y="720"/>
                      <a:pt x="434" y="787"/>
                    </a:cubicBezTo>
                    <a:cubicBezTo>
                      <a:pt x="1" y="1488"/>
                      <a:pt x="201" y="2388"/>
                      <a:pt x="901" y="2822"/>
                    </a:cubicBezTo>
                    <a:cubicBezTo>
                      <a:pt x="1162" y="3017"/>
                      <a:pt x="1468" y="3111"/>
                      <a:pt x="1772" y="3111"/>
                    </a:cubicBezTo>
                    <a:cubicBezTo>
                      <a:pt x="2247" y="3111"/>
                      <a:pt x="2718" y="2882"/>
                      <a:pt x="3003" y="2455"/>
                    </a:cubicBezTo>
                    <a:cubicBezTo>
                      <a:pt x="3436" y="1821"/>
                      <a:pt x="3336" y="954"/>
                      <a:pt x="2803" y="387"/>
                    </a:cubicBezTo>
                    <a:cubicBezTo>
                      <a:pt x="2512" y="127"/>
                      <a:pt x="2151" y="0"/>
                      <a:pt x="179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38"/>
              <p:cNvSpPr/>
              <p:nvPr/>
            </p:nvSpPr>
            <p:spPr>
              <a:xfrm rot="733345">
                <a:off x="7415949" y="2836282"/>
                <a:ext cx="193493" cy="122621"/>
              </a:xfrm>
              <a:custGeom>
                <a:avLst/>
                <a:gdLst/>
                <a:ahLst/>
                <a:cxnLst/>
                <a:rect l="l" t="t" r="r" b="b"/>
                <a:pathLst>
                  <a:path w="7740" h="4905" extrusionOk="0">
                    <a:moveTo>
                      <a:pt x="6672" y="802"/>
                    </a:moveTo>
                    <a:cubicBezTo>
                      <a:pt x="6572" y="935"/>
                      <a:pt x="6472" y="1102"/>
                      <a:pt x="6372" y="1235"/>
                    </a:cubicBezTo>
                    <a:lnTo>
                      <a:pt x="6372" y="1135"/>
                    </a:lnTo>
                    <a:cubicBezTo>
                      <a:pt x="6339" y="1002"/>
                      <a:pt x="6272" y="868"/>
                      <a:pt x="6172" y="802"/>
                    </a:cubicBezTo>
                    <a:close/>
                    <a:moveTo>
                      <a:pt x="1936" y="3303"/>
                    </a:moveTo>
                    <a:lnTo>
                      <a:pt x="2136" y="3370"/>
                    </a:lnTo>
                    <a:cubicBezTo>
                      <a:pt x="2403" y="3604"/>
                      <a:pt x="2670" y="3804"/>
                      <a:pt x="2970" y="3970"/>
                    </a:cubicBezTo>
                    <a:cubicBezTo>
                      <a:pt x="2569" y="3804"/>
                      <a:pt x="2236" y="3604"/>
                      <a:pt x="1936" y="3303"/>
                    </a:cubicBezTo>
                    <a:close/>
                    <a:moveTo>
                      <a:pt x="4404" y="3804"/>
                    </a:moveTo>
                    <a:cubicBezTo>
                      <a:pt x="4604" y="3870"/>
                      <a:pt x="4838" y="3870"/>
                      <a:pt x="5071" y="3870"/>
                    </a:cubicBezTo>
                    <a:cubicBezTo>
                      <a:pt x="4938" y="3937"/>
                      <a:pt x="4771" y="3970"/>
                      <a:pt x="4638" y="4037"/>
                    </a:cubicBezTo>
                    <a:cubicBezTo>
                      <a:pt x="4604" y="3970"/>
                      <a:pt x="4538" y="3904"/>
                      <a:pt x="4471" y="3870"/>
                    </a:cubicBezTo>
                    <a:lnTo>
                      <a:pt x="4304" y="3804"/>
                    </a:lnTo>
                    <a:close/>
                    <a:moveTo>
                      <a:pt x="4837" y="1"/>
                    </a:moveTo>
                    <a:cubicBezTo>
                      <a:pt x="3500" y="1"/>
                      <a:pt x="2158" y="45"/>
                      <a:pt x="802" y="134"/>
                    </a:cubicBezTo>
                    <a:cubicBezTo>
                      <a:pt x="601" y="134"/>
                      <a:pt x="468" y="335"/>
                      <a:pt x="535" y="501"/>
                    </a:cubicBezTo>
                    <a:cubicBezTo>
                      <a:pt x="478" y="402"/>
                      <a:pt x="373" y="351"/>
                      <a:pt x="270" y="351"/>
                    </a:cubicBezTo>
                    <a:cubicBezTo>
                      <a:pt x="133" y="351"/>
                      <a:pt x="1" y="443"/>
                      <a:pt x="1" y="635"/>
                    </a:cubicBezTo>
                    <a:cubicBezTo>
                      <a:pt x="101" y="2770"/>
                      <a:pt x="1602" y="4904"/>
                      <a:pt x="3904" y="4904"/>
                    </a:cubicBezTo>
                    <a:cubicBezTo>
                      <a:pt x="6072" y="4904"/>
                      <a:pt x="7740" y="2970"/>
                      <a:pt x="7440" y="835"/>
                    </a:cubicBezTo>
                    <a:cubicBezTo>
                      <a:pt x="7406" y="701"/>
                      <a:pt x="7306" y="601"/>
                      <a:pt x="7173" y="568"/>
                    </a:cubicBezTo>
                    <a:cubicBezTo>
                      <a:pt x="7306" y="335"/>
                      <a:pt x="7106" y="68"/>
                      <a:pt x="6839" y="34"/>
                    </a:cubicBezTo>
                    <a:cubicBezTo>
                      <a:pt x="6172" y="12"/>
                      <a:pt x="5505" y="1"/>
                      <a:pt x="483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38"/>
              <p:cNvSpPr/>
              <p:nvPr/>
            </p:nvSpPr>
            <p:spPr>
              <a:xfrm rot="733345">
                <a:off x="7371434" y="3127721"/>
                <a:ext cx="141795" cy="118621"/>
              </a:xfrm>
              <a:custGeom>
                <a:avLst/>
                <a:gdLst/>
                <a:ahLst/>
                <a:cxnLst/>
                <a:rect l="l" t="t" r="r" b="b"/>
                <a:pathLst>
                  <a:path w="5672" h="4745" extrusionOk="0">
                    <a:moveTo>
                      <a:pt x="2870" y="552"/>
                    </a:moveTo>
                    <a:cubicBezTo>
                      <a:pt x="2925" y="691"/>
                      <a:pt x="3050" y="761"/>
                      <a:pt x="3187" y="761"/>
                    </a:cubicBezTo>
                    <a:cubicBezTo>
                      <a:pt x="3214" y="761"/>
                      <a:pt x="3242" y="758"/>
                      <a:pt x="3270" y="752"/>
                    </a:cubicBezTo>
                    <a:cubicBezTo>
                      <a:pt x="3421" y="706"/>
                      <a:pt x="3561" y="684"/>
                      <a:pt x="3691" y="684"/>
                    </a:cubicBezTo>
                    <a:cubicBezTo>
                      <a:pt x="4766" y="684"/>
                      <a:pt x="5107" y="2161"/>
                      <a:pt x="4571" y="3054"/>
                    </a:cubicBezTo>
                    <a:cubicBezTo>
                      <a:pt x="4198" y="3659"/>
                      <a:pt x="3517" y="4070"/>
                      <a:pt x="2834" y="4070"/>
                    </a:cubicBezTo>
                    <a:cubicBezTo>
                      <a:pt x="2538" y="4070"/>
                      <a:pt x="2241" y="3993"/>
                      <a:pt x="1969" y="3821"/>
                    </a:cubicBezTo>
                    <a:cubicBezTo>
                      <a:pt x="1202" y="3354"/>
                      <a:pt x="768" y="2320"/>
                      <a:pt x="1235" y="1486"/>
                    </a:cubicBezTo>
                    <a:cubicBezTo>
                      <a:pt x="1602" y="919"/>
                      <a:pt x="2202" y="586"/>
                      <a:pt x="2870" y="552"/>
                    </a:cubicBezTo>
                    <a:close/>
                    <a:moveTo>
                      <a:pt x="3785" y="0"/>
                    </a:moveTo>
                    <a:cubicBezTo>
                      <a:pt x="3568" y="0"/>
                      <a:pt x="3339" y="48"/>
                      <a:pt x="3103" y="152"/>
                    </a:cubicBezTo>
                    <a:cubicBezTo>
                      <a:pt x="2926" y="108"/>
                      <a:pt x="2748" y="86"/>
                      <a:pt x="2572" y="86"/>
                    </a:cubicBezTo>
                    <a:cubicBezTo>
                      <a:pt x="1689" y="86"/>
                      <a:pt x="868" y="624"/>
                      <a:pt x="535" y="1486"/>
                    </a:cubicBezTo>
                    <a:cubicBezTo>
                      <a:pt x="1" y="2821"/>
                      <a:pt x="968" y="4388"/>
                      <a:pt x="2336" y="4689"/>
                    </a:cubicBezTo>
                    <a:cubicBezTo>
                      <a:pt x="2504" y="4727"/>
                      <a:pt x="2672" y="4745"/>
                      <a:pt x="2839" y="4745"/>
                    </a:cubicBezTo>
                    <a:cubicBezTo>
                      <a:pt x="4130" y="4745"/>
                      <a:pt x="5328" y="3661"/>
                      <a:pt x="5505" y="2420"/>
                    </a:cubicBezTo>
                    <a:cubicBezTo>
                      <a:pt x="5672" y="1222"/>
                      <a:pt x="4885" y="0"/>
                      <a:pt x="378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38"/>
              <p:cNvSpPr/>
              <p:nvPr/>
            </p:nvSpPr>
            <p:spPr>
              <a:xfrm rot="733345">
                <a:off x="7514286" y="2101112"/>
                <a:ext cx="340263" cy="31049"/>
              </a:xfrm>
              <a:custGeom>
                <a:avLst/>
                <a:gdLst/>
                <a:ahLst/>
                <a:cxnLst/>
                <a:rect l="l" t="t" r="r" b="b"/>
                <a:pathLst>
                  <a:path w="13611" h="1242" extrusionOk="0">
                    <a:moveTo>
                      <a:pt x="2218" y="1"/>
                    </a:moveTo>
                    <a:cubicBezTo>
                      <a:pt x="1380" y="1"/>
                      <a:pt x="592" y="121"/>
                      <a:pt x="101" y="566"/>
                    </a:cubicBezTo>
                    <a:cubicBezTo>
                      <a:pt x="34" y="633"/>
                      <a:pt x="1" y="766"/>
                      <a:pt x="34" y="866"/>
                    </a:cubicBezTo>
                    <a:lnTo>
                      <a:pt x="67" y="1066"/>
                    </a:lnTo>
                    <a:cubicBezTo>
                      <a:pt x="101" y="1183"/>
                      <a:pt x="209" y="1242"/>
                      <a:pt x="322" y="1242"/>
                    </a:cubicBezTo>
                    <a:cubicBezTo>
                      <a:pt x="434" y="1242"/>
                      <a:pt x="551" y="1183"/>
                      <a:pt x="601" y="1066"/>
                    </a:cubicBezTo>
                    <a:cubicBezTo>
                      <a:pt x="640" y="896"/>
                      <a:pt x="1487" y="844"/>
                      <a:pt x="2538" y="844"/>
                    </a:cubicBezTo>
                    <a:cubicBezTo>
                      <a:pt x="4155" y="844"/>
                      <a:pt x="6255" y="966"/>
                      <a:pt x="6639" y="966"/>
                    </a:cubicBezTo>
                    <a:cubicBezTo>
                      <a:pt x="8106" y="966"/>
                      <a:pt x="9574" y="981"/>
                      <a:pt x="11042" y="981"/>
                    </a:cubicBezTo>
                    <a:cubicBezTo>
                      <a:pt x="11776" y="981"/>
                      <a:pt x="12510" y="978"/>
                      <a:pt x="13243" y="966"/>
                    </a:cubicBezTo>
                    <a:cubicBezTo>
                      <a:pt x="13610" y="833"/>
                      <a:pt x="13610" y="299"/>
                      <a:pt x="13243" y="199"/>
                    </a:cubicBezTo>
                    <a:cubicBezTo>
                      <a:pt x="11859" y="149"/>
                      <a:pt x="10483" y="132"/>
                      <a:pt x="9107" y="132"/>
                    </a:cubicBezTo>
                    <a:cubicBezTo>
                      <a:pt x="7731" y="132"/>
                      <a:pt x="6355" y="149"/>
                      <a:pt x="4971" y="166"/>
                    </a:cubicBezTo>
                    <a:cubicBezTo>
                      <a:pt x="4251" y="166"/>
                      <a:pt x="3200" y="1"/>
                      <a:pt x="221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38"/>
              <p:cNvSpPr/>
              <p:nvPr/>
            </p:nvSpPr>
            <p:spPr>
              <a:xfrm rot="733345">
                <a:off x="7258058" y="2725046"/>
                <a:ext cx="89247" cy="82272"/>
              </a:xfrm>
              <a:custGeom>
                <a:avLst/>
                <a:gdLst/>
                <a:ahLst/>
                <a:cxnLst/>
                <a:rect l="l" t="t" r="r" b="b"/>
                <a:pathLst>
                  <a:path w="3570" h="3291" extrusionOk="0">
                    <a:moveTo>
                      <a:pt x="1812" y="0"/>
                    </a:moveTo>
                    <a:cubicBezTo>
                      <a:pt x="1299" y="0"/>
                      <a:pt x="798" y="251"/>
                      <a:pt x="501" y="718"/>
                    </a:cubicBezTo>
                    <a:cubicBezTo>
                      <a:pt x="334" y="918"/>
                      <a:pt x="201" y="1152"/>
                      <a:pt x="167" y="1385"/>
                    </a:cubicBezTo>
                    <a:cubicBezTo>
                      <a:pt x="0" y="2219"/>
                      <a:pt x="534" y="3020"/>
                      <a:pt x="1368" y="3220"/>
                    </a:cubicBezTo>
                    <a:cubicBezTo>
                      <a:pt x="1523" y="3267"/>
                      <a:pt x="1680" y="3290"/>
                      <a:pt x="1834" y="3290"/>
                    </a:cubicBezTo>
                    <a:cubicBezTo>
                      <a:pt x="2440" y="3290"/>
                      <a:pt x="3003" y="2938"/>
                      <a:pt x="3269" y="2353"/>
                    </a:cubicBezTo>
                    <a:cubicBezTo>
                      <a:pt x="3570" y="1586"/>
                      <a:pt x="3336" y="718"/>
                      <a:pt x="2669" y="251"/>
                    </a:cubicBezTo>
                    <a:cubicBezTo>
                      <a:pt x="2403" y="82"/>
                      <a:pt x="2105" y="0"/>
                      <a:pt x="181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38"/>
              <p:cNvSpPr/>
              <p:nvPr/>
            </p:nvSpPr>
            <p:spPr>
              <a:xfrm rot="733345">
                <a:off x="7208286" y="2841700"/>
                <a:ext cx="114271" cy="51173"/>
              </a:xfrm>
              <a:custGeom>
                <a:avLst/>
                <a:gdLst/>
                <a:ahLst/>
                <a:cxnLst/>
                <a:rect l="l" t="t" r="r" b="b"/>
                <a:pathLst>
                  <a:path w="4571" h="2047" extrusionOk="0">
                    <a:moveTo>
                      <a:pt x="1535" y="1099"/>
                    </a:moveTo>
                    <a:cubicBezTo>
                      <a:pt x="1568" y="1232"/>
                      <a:pt x="1669" y="1332"/>
                      <a:pt x="1835" y="1332"/>
                    </a:cubicBezTo>
                    <a:lnTo>
                      <a:pt x="1969" y="1332"/>
                    </a:lnTo>
                    <a:cubicBezTo>
                      <a:pt x="1882" y="1340"/>
                      <a:pt x="1794" y="1344"/>
                      <a:pt x="1705" y="1344"/>
                    </a:cubicBezTo>
                    <a:cubicBezTo>
                      <a:pt x="1417" y="1344"/>
                      <a:pt x="1123" y="1301"/>
                      <a:pt x="868" y="1199"/>
                    </a:cubicBezTo>
                    <a:cubicBezTo>
                      <a:pt x="1068" y="1132"/>
                      <a:pt x="1302" y="1132"/>
                      <a:pt x="1535" y="1099"/>
                    </a:cubicBezTo>
                    <a:close/>
                    <a:moveTo>
                      <a:pt x="2564" y="1"/>
                    </a:moveTo>
                    <a:cubicBezTo>
                      <a:pt x="1867" y="1"/>
                      <a:pt x="1133" y="170"/>
                      <a:pt x="534" y="298"/>
                    </a:cubicBezTo>
                    <a:cubicBezTo>
                      <a:pt x="368" y="332"/>
                      <a:pt x="301" y="498"/>
                      <a:pt x="368" y="632"/>
                    </a:cubicBezTo>
                    <a:lnTo>
                      <a:pt x="301" y="632"/>
                    </a:lnTo>
                    <a:cubicBezTo>
                      <a:pt x="167" y="665"/>
                      <a:pt x="67" y="799"/>
                      <a:pt x="67" y="965"/>
                    </a:cubicBezTo>
                    <a:cubicBezTo>
                      <a:pt x="1" y="1699"/>
                      <a:pt x="801" y="1933"/>
                      <a:pt x="1402" y="1966"/>
                    </a:cubicBezTo>
                    <a:cubicBezTo>
                      <a:pt x="1713" y="1994"/>
                      <a:pt x="2150" y="2047"/>
                      <a:pt x="2593" y="2047"/>
                    </a:cubicBezTo>
                    <a:cubicBezTo>
                      <a:pt x="3196" y="2047"/>
                      <a:pt x="3810" y="1950"/>
                      <a:pt x="4137" y="1566"/>
                    </a:cubicBezTo>
                    <a:cubicBezTo>
                      <a:pt x="4571" y="1032"/>
                      <a:pt x="4204" y="432"/>
                      <a:pt x="3670" y="198"/>
                    </a:cubicBezTo>
                    <a:cubicBezTo>
                      <a:pt x="3334" y="54"/>
                      <a:pt x="2955" y="1"/>
                      <a:pt x="2564" y="1"/>
                    </a:cubicBezTo>
                    <a:close/>
                  </a:path>
                </a:pathLst>
              </a:custGeom>
              <a:solidFill>
                <a:srgbClr val="DBA1A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38"/>
              <p:cNvSpPr/>
              <p:nvPr/>
            </p:nvSpPr>
            <p:spPr>
              <a:xfrm rot="733345">
                <a:off x="7205292" y="2191442"/>
                <a:ext cx="714676" cy="907844"/>
              </a:xfrm>
              <a:custGeom>
                <a:avLst/>
                <a:gdLst/>
                <a:ahLst/>
                <a:cxnLst/>
                <a:rect l="l" t="t" r="r" b="b"/>
                <a:pathLst>
                  <a:path w="28588" h="36315" extrusionOk="0">
                    <a:moveTo>
                      <a:pt x="27938" y="1"/>
                    </a:moveTo>
                    <a:cubicBezTo>
                      <a:pt x="27921" y="1"/>
                      <a:pt x="27904" y="2"/>
                      <a:pt x="27887" y="4"/>
                    </a:cubicBezTo>
                    <a:cubicBezTo>
                      <a:pt x="23660" y="318"/>
                      <a:pt x="19447" y="418"/>
                      <a:pt x="15232" y="418"/>
                    </a:cubicBezTo>
                    <a:cubicBezTo>
                      <a:pt x="10500" y="418"/>
                      <a:pt x="5765" y="292"/>
                      <a:pt x="1001" y="204"/>
                    </a:cubicBezTo>
                    <a:cubicBezTo>
                      <a:pt x="868" y="204"/>
                      <a:pt x="734" y="337"/>
                      <a:pt x="768" y="471"/>
                    </a:cubicBezTo>
                    <a:cubicBezTo>
                      <a:pt x="567" y="504"/>
                      <a:pt x="434" y="638"/>
                      <a:pt x="434" y="838"/>
                    </a:cubicBezTo>
                    <a:cubicBezTo>
                      <a:pt x="0" y="6575"/>
                      <a:pt x="267" y="12446"/>
                      <a:pt x="367" y="18250"/>
                    </a:cubicBezTo>
                    <a:cubicBezTo>
                      <a:pt x="467" y="24054"/>
                      <a:pt x="601" y="29858"/>
                      <a:pt x="768" y="35696"/>
                    </a:cubicBezTo>
                    <a:cubicBezTo>
                      <a:pt x="768" y="35829"/>
                      <a:pt x="868" y="35929"/>
                      <a:pt x="1001" y="35963"/>
                    </a:cubicBezTo>
                    <a:cubicBezTo>
                      <a:pt x="1001" y="36063"/>
                      <a:pt x="1101" y="36163"/>
                      <a:pt x="1201" y="36163"/>
                    </a:cubicBezTo>
                    <a:cubicBezTo>
                      <a:pt x="3114" y="36282"/>
                      <a:pt x="5033" y="36314"/>
                      <a:pt x="6953" y="36314"/>
                    </a:cubicBezTo>
                    <a:cubicBezTo>
                      <a:pt x="9352" y="36314"/>
                      <a:pt x="11753" y="36263"/>
                      <a:pt x="14144" y="36263"/>
                    </a:cubicBezTo>
                    <a:cubicBezTo>
                      <a:pt x="16726" y="36263"/>
                      <a:pt x="19308" y="36299"/>
                      <a:pt x="21889" y="36299"/>
                    </a:cubicBezTo>
                    <a:cubicBezTo>
                      <a:pt x="23611" y="36299"/>
                      <a:pt x="25332" y="36283"/>
                      <a:pt x="27053" y="36230"/>
                    </a:cubicBezTo>
                    <a:cubicBezTo>
                      <a:pt x="27553" y="36230"/>
                      <a:pt x="27553" y="35496"/>
                      <a:pt x="27053" y="35496"/>
                    </a:cubicBezTo>
                    <a:cubicBezTo>
                      <a:pt x="25977" y="35479"/>
                      <a:pt x="24902" y="35473"/>
                      <a:pt x="23826" y="35473"/>
                    </a:cubicBezTo>
                    <a:cubicBezTo>
                      <a:pt x="20598" y="35473"/>
                      <a:pt x="17371" y="35529"/>
                      <a:pt x="14144" y="35529"/>
                    </a:cubicBezTo>
                    <a:cubicBezTo>
                      <a:pt x="13590" y="35534"/>
                      <a:pt x="13035" y="35535"/>
                      <a:pt x="12479" y="35535"/>
                    </a:cubicBezTo>
                    <a:cubicBezTo>
                      <a:pt x="11229" y="35535"/>
                      <a:pt x="9975" y="35527"/>
                      <a:pt x="8722" y="35527"/>
                    </a:cubicBezTo>
                    <a:cubicBezTo>
                      <a:pt x="6270" y="35527"/>
                      <a:pt x="3819" y="35557"/>
                      <a:pt x="1401" y="35729"/>
                    </a:cubicBezTo>
                    <a:lnTo>
                      <a:pt x="1401" y="35696"/>
                    </a:lnTo>
                    <a:cubicBezTo>
                      <a:pt x="1468" y="29892"/>
                      <a:pt x="1235" y="24054"/>
                      <a:pt x="1135" y="18250"/>
                    </a:cubicBezTo>
                    <a:cubicBezTo>
                      <a:pt x="1034" y="12446"/>
                      <a:pt x="1268" y="6642"/>
                      <a:pt x="1168" y="838"/>
                    </a:cubicBezTo>
                    <a:cubicBezTo>
                      <a:pt x="1168" y="804"/>
                      <a:pt x="1168" y="771"/>
                      <a:pt x="1168" y="738"/>
                    </a:cubicBezTo>
                    <a:cubicBezTo>
                      <a:pt x="5239" y="1252"/>
                      <a:pt x="9369" y="1453"/>
                      <a:pt x="13506" y="1453"/>
                    </a:cubicBezTo>
                    <a:cubicBezTo>
                      <a:pt x="18215" y="1453"/>
                      <a:pt x="22934" y="1193"/>
                      <a:pt x="27587" y="838"/>
                    </a:cubicBezTo>
                    <a:lnTo>
                      <a:pt x="27587" y="838"/>
                    </a:lnTo>
                    <a:cubicBezTo>
                      <a:pt x="27553" y="6608"/>
                      <a:pt x="27754" y="12413"/>
                      <a:pt x="27720" y="18183"/>
                    </a:cubicBezTo>
                    <a:cubicBezTo>
                      <a:pt x="27687" y="24054"/>
                      <a:pt x="27320" y="29925"/>
                      <a:pt x="27453" y="35796"/>
                    </a:cubicBezTo>
                    <a:lnTo>
                      <a:pt x="27453" y="35829"/>
                    </a:lnTo>
                    <a:cubicBezTo>
                      <a:pt x="27500" y="35938"/>
                      <a:pt x="27589" y="35989"/>
                      <a:pt x="27676" y="35989"/>
                    </a:cubicBezTo>
                    <a:cubicBezTo>
                      <a:pt x="27775" y="35989"/>
                      <a:pt x="27869" y="35921"/>
                      <a:pt x="27887" y="35796"/>
                    </a:cubicBezTo>
                    <a:cubicBezTo>
                      <a:pt x="28454" y="29958"/>
                      <a:pt x="28387" y="24021"/>
                      <a:pt x="28421" y="18183"/>
                    </a:cubicBezTo>
                    <a:cubicBezTo>
                      <a:pt x="28487" y="12313"/>
                      <a:pt x="28588" y="6408"/>
                      <a:pt x="28287" y="571"/>
                    </a:cubicBezTo>
                    <a:cubicBezTo>
                      <a:pt x="28287" y="537"/>
                      <a:pt x="28287" y="504"/>
                      <a:pt x="28254" y="471"/>
                    </a:cubicBezTo>
                    <a:cubicBezTo>
                      <a:pt x="28348" y="221"/>
                      <a:pt x="28178" y="1"/>
                      <a:pt x="2793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38"/>
              <p:cNvSpPr/>
              <p:nvPr/>
            </p:nvSpPr>
            <p:spPr>
              <a:xfrm rot="733345">
                <a:off x="7121165" y="1977203"/>
                <a:ext cx="860621" cy="1324930"/>
              </a:xfrm>
              <a:custGeom>
                <a:avLst/>
                <a:gdLst/>
                <a:ahLst/>
                <a:cxnLst/>
                <a:rect l="l" t="t" r="r" b="b"/>
                <a:pathLst>
                  <a:path w="34426" h="52999" extrusionOk="0">
                    <a:moveTo>
                      <a:pt x="19468" y="960"/>
                    </a:moveTo>
                    <a:cubicBezTo>
                      <a:pt x="19961" y="960"/>
                      <a:pt x="20454" y="963"/>
                      <a:pt x="20949" y="968"/>
                    </a:cubicBezTo>
                    <a:cubicBezTo>
                      <a:pt x="22550" y="968"/>
                      <a:pt x="24152" y="1002"/>
                      <a:pt x="25753" y="1068"/>
                    </a:cubicBezTo>
                    <a:cubicBezTo>
                      <a:pt x="25976" y="1079"/>
                      <a:pt x="26212" y="1082"/>
                      <a:pt x="26458" y="1082"/>
                    </a:cubicBezTo>
                    <a:cubicBezTo>
                      <a:pt x="26829" y="1082"/>
                      <a:pt x="27221" y="1075"/>
                      <a:pt x="27619" y="1075"/>
                    </a:cubicBezTo>
                    <a:cubicBezTo>
                      <a:pt x="28652" y="1075"/>
                      <a:pt x="29722" y="1123"/>
                      <a:pt x="30556" y="1469"/>
                    </a:cubicBezTo>
                    <a:cubicBezTo>
                      <a:pt x="33725" y="2770"/>
                      <a:pt x="33258" y="8574"/>
                      <a:pt x="33325" y="11509"/>
                    </a:cubicBezTo>
                    <a:cubicBezTo>
                      <a:pt x="33492" y="17780"/>
                      <a:pt x="33458" y="24052"/>
                      <a:pt x="33325" y="30323"/>
                    </a:cubicBezTo>
                    <a:cubicBezTo>
                      <a:pt x="33258" y="33458"/>
                      <a:pt x="33125" y="36560"/>
                      <a:pt x="32991" y="39696"/>
                    </a:cubicBezTo>
                    <a:cubicBezTo>
                      <a:pt x="32824" y="42865"/>
                      <a:pt x="32458" y="46134"/>
                      <a:pt x="32758" y="49303"/>
                    </a:cubicBezTo>
                    <a:cubicBezTo>
                      <a:pt x="32758" y="49403"/>
                      <a:pt x="32791" y="49470"/>
                      <a:pt x="32891" y="49536"/>
                    </a:cubicBezTo>
                    <a:cubicBezTo>
                      <a:pt x="32724" y="50137"/>
                      <a:pt x="32524" y="50737"/>
                      <a:pt x="32291" y="51304"/>
                    </a:cubicBezTo>
                    <a:cubicBezTo>
                      <a:pt x="27554" y="51638"/>
                      <a:pt x="22784" y="51838"/>
                      <a:pt x="18047" y="52005"/>
                    </a:cubicBezTo>
                    <a:cubicBezTo>
                      <a:pt x="15779" y="52072"/>
                      <a:pt x="13477" y="52138"/>
                      <a:pt x="11176" y="52172"/>
                    </a:cubicBezTo>
                    <a:cubicBezTo>
                      <a:pt x="10409" y="52185"/>
                      <a:pt x="8882" y="52345"/>
                      <a:pt x="7306" y="52345"/>
                    </a:cubicBezTo>
                    <a:cubicBezTo>
                      <a:pt x="4977" y="52345"/>
                      <a:pt x="2541" y="51995"/>
                      <a:pt x="2303" y="50304"/>
                    </a:cubicBezTo>
                    <a:cubicBezTo>
                      <a:pt x="2336" y="50237"/>
                      <a:pt x="2336" y="50170"/>
                      <a:pt x="2336" y="50104"/>
                    </a:cubicBezTo>
                    <a:cubicBezTo>
                      <a:pt x="2403" y="42498"/>
                      <a:pt x="2469" y="34893"/>
                      <a:pt x="2536" y="27287"/>
                    </a:cubicBezTo>
                    <a:cubicBezTo>
                      <a:pt x="2569" y="23551"/>
                      <a:pt x="2603" y="19815"/>
                      <a:pt x="2636" y="16079"/>
                    </a:cubicBezTo>
                    <a:cubicBezTo>
                      <a:pt x="2636" y="12577"/>
                      <a:pt x="2836" y="9007"/>
                      <a:pt x="2603" y="5538"/>
                    </a:cubicBezTo>
                    <a:lnTo>
                      <a:pt x="2603" y="5538"/>
                    </a:lnTo>
                    <a:cubicBezTo>
                      <a:pt x="2629" y="5583"/>
                      <a:pt x="2665" y="5601"/>
                      <a:pt x="2702" y="5601"/>
                    </a:cubicBezTo>
                    <a:cubicBezTo>
                      <a:pt x="2803" y="5601"/>
                      <a:pt x="2910" y="5461"/>
                      <a:pt x="2836" y="5338"/>
                    </a:cubicBezTo>
                    <a:cubicBezTo>
                      <a:pt x="835" y="868"/>
                      <a:pt x="9708" y="1335"/>
                      <a:pt x="12110" y="1168"/>
                    </a:cubicBezTo>
                    <a:cubicBezTo>
                      <a:pt x="14556" y="1029"/>
                      <a:pt x="17002" y="960"/>
                      <a:pt x="19468" y="960"/>
                    </a:cubicBezTo>
                    <a:close/>
                    <a:moveTo>
                      <a:pt x="20132" y="143"/>
                    </a:moveTo>
                    <a:cubicBezTo>
                      <a:pt x="18122" y="143"/>
                      <a:pt x="16112" y="184"/>
                      <a:pt x="14111" y="268"/>
                    </a:cubicBezTo>
                    <a:cubicBezTo>
                      <a:pt x="12210" y="368"/>
                      <a:pt x="1" y="68"/>
                      <a:pt x="2069" y="4671"/>
                    </a:cubicBezTo>
                    <a:cubicBezTo>
                      <a:pt x="1669" y="8440"/>
                      <a:pt x="1836" y="12343"/>
                      <a:pt x="1802" y="16079"/>
                    </a:cubicBezTo>
                    <a:cubicBezTo>
                      <a:pt x="1769" y="19815"/>
                      <a:pt x="1736" y="23518"/>
                      <a:pt x="1702" y="27287"/>
                    </a:cubicBezTo>
                    <a:cubicBezTo>
                      <a:pt x="1635" y="34893"/>
                      <a:pt x="1602" y="42498"/>
                      <a:pt x="1535" y="50104"/>
                    </a:cubicBezTo>
                    <a:cubicBezTo>
                      <a:pt x="1535" y="50270"/>
                      <a:pt x="1635" y="50404"/>
                      <a:pt x="1769" y="50470"/>
                    </a:cubicBezTo>
                    <a:cubicBezTo>
                      <a:pt x="1836" y="51605"/>
                      <a:pt x="2603" y="52405"/>
                      <a:pt x="3770" y="52772"/>
                    </a:cubicBezTo>
                    <a:cubicBezTo>
                      <a:pt x="4437" y="52957"/>
                      <a:pt x="5156" y="52999"/>
                      <a:pt x="5869" y="52999"/>
                    </a:cubicBezTo>
                    <a:cubicBezTo>
                      <a:pt x="6439" y="52999"/>
                      <a:pt x="7006" y="52972"/>
                      <a:pt x="7540" y="52972"/>
                    </a:cubicBezTo>
                    <a:cubicBezTo>
                      <a:pt x="9274" y="52972"/>
                      <a:pt x="11042" y="52939"/>
                      <a:pt x="12810" y="52939"/>
                    </a:cubicBezTo>
                    <a:cubicBezTo>
                      <a:pt x="19381" y="52805"/>
                      <a:pt x="25986" y="52505"/>
                      <a:pt x="32591" y="52105"/>
                    </a:cubicBezTo>
                    <a:cubicBezTo>
                      <a:pt x="32824" y="52072"/>
                      <a:pt x="32991" y="51871"/>
                      <a:pt x="32991" y="51638"/>
                    </a:cubicBezTo>
                    <a:cubicBezTo>
                      <a:pt x="33658" y="51204"/>
                      <a:pt x="33959" y="50370"/>
                      <a:pt x="33658" y="49603"/>
                    </a:cubicBezTo>
                    <a:cubicBezTo>
                      <a:pt x="33625" y="49536"/>
                      <a:pt x="33592" y="49503"/>
                      <a:pt x="33525" y="49470"/>
                    </a:cubicBezTo>
                    <a:cubicBezTo>
                      <a:pt x="33558" y="49270"/>
                      <a:pt x="33592" y="49103"/>
                      <a:pt x="33625" y="48903"/>
                    </a:cubicBezTo>
                    <a:cubicBezTo>
                      <a:pt x="33625" y="48803"/>
                      <a:pt x="33592" y="48669"/>
                      <a:pt x="33458" y="48602"/>
                    </a:cubicBezTo>
                    <a:cubicBezTo>
                      <a:pt x="33792" y="44866"/>
                      <a:pt x="33725" y="41030"/>
                      <a:pt x="33925" y="37261"/>
                    </a:cubicBezTo>
                    <a:cubicBezTo>
                      <a:pt x="34092" y="33158"/>
                      <a:pt x="34192" y="28988"/>
                      <a:pt x="34225" y="24919"/>
                    </a:cubicBezTo>
                    <a:cubicBezTo>
                      <a:pt x="34225" y="20816"/>
                      <a:pt x="34259" y="16746"/>
                      <a:pt x="34192" y="12643"/>
                    </a:cubicBezTo>
                    <a:cubicBezTo>
                      <a:pt x="34125" y="9541"/>
                      <a:pt x="34426" y="5271"/>
                      <a:pt x="32991" y="2436"/>
                    </a:cubicBezTo>
                    <a:cubicBezTo>
                      <a:pt x="31757" y="1"/>
                      <a:pt x="28455" y="368"/>
                      <a:pt x="26153" y="268"/>
                    </a:cubicBezTo>
                    <a:cubicBezTo>
                      <a:pt x="24152" y="184"/>
                      <a:pt x="22142" y="143"/>
                      <a:pt x="20132" y="143"/>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1" name="Google Shape;3741;p38"/>
            <p:cNvSpPr/>
            <p:nvPr/>
          </p:nvSpPr>
          <p:spPr>
            <a:xfrm>
              <a:off x="7291000" y="3880250"/>
              <a:ext cx="180300" cy="117300"/>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38"/>
            <p:cNvSpPr/>
            <p:nvPr/>
          </p:nvSpPr>
          <p:spPr>
            <a:xfrm>
              <a:off x="7965500" y="4018675"/>
              <a:ext cx="180300" cy="117300"/>
            </a:xfrm>
            <a:prstGeom prst="ellipse">
              <a:avLst/>
            </a:pr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3746"/>
        <p:cNvGrpSpPr/>
        <p:nvPr/>
      </p:nvGrpSpPr>
      <p:grpSpPr>
        <a:xfrm>
          <a:off x="0" y="0"/>
          <a:ext cx="0" cy="0"/>
          <a:chOff x="0" y="0"/>
          <a:chExt cx="0" cy="0"/>
        </a:xfrm>
      </p:grpSpPr>
      <p:sp>
        <p:nvSpPr>
          <p:cNvPr id="3747" name="Google Shape;3747;p39"/>
          <p:cNvSpPr txBox="1">
            <a:spLocks noGrp="1"/>
          </p:cNvSpPr>
          <p:nvPr>
            <p:ph type="title"/>
          </p:nvPr>
        </p:nvSpPr>
        <p:spPr>
          <a:xfrm>
            <a:off x="1311275" y="2073900"/>
            <a:ext cx="2679300" cy="99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4">
                    <a:lumMod val="25000"/>
                  </a:schemeClr>
                </a:solidFill>
              </a:rPr>
              <a:t>¿Qué son las TIC?</a:t>
            </a:r>
            <a:endParaRPr dirty="0">
              <a:solidFill>
                <a:schemeClr val="accent4">
                  <a:lumMod val="25000"/>
                </a:schemeClr>
              </a:solidFill>
            </a:endParaRPr>
          </a:p>
        </p:txBody>
      </p:sp>
      <p:grpSp>
        <p:nvGrpSpPr>
          <p:cNvPr id="3748" name="Google Shape;3748;p39"/>
          <p:cNvGrpSpPr/>
          <p:nvPr/>
        </p:nvGrpSpPr>
        <p:grpSpPr>
          <a:xfrm rot="1014322">
            <a:off x="3341710" y="1250113"/>
            <a:ext cx="721125" cy="585425"/>
            <a:chOff x="2843775" y="3287550"/>
            <a:chExt cx="282725" cy="229525"/>
          </a:xfrm>
        </p:grpSpPr>
        <p:sp>
          <p:nvSpPr>
            <p:cNvPr id="3749" name="Google Shape;3749;p39"/>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39"/>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39"/>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39"/>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39"/>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54" name="Google Shape;3754;p39"/>
          <p:cNvSpPr txBox="1">
            <a:spLocks noGrp="1"/>
          </p:cNvSpPr>
          <p:nvPr>
            <p:ph type="body" idx="1"/>
          </p:nvPr>
        </p:nvSpPr>
        <p:spPr>
          <a:xfrm>
            <a:off x="4975499" y="987205"/>
            <a:ext cx="3325200" cy="3425700"/>
          </a:xfrm>
          <a:prstGeom prst="rect">
            <a:avLst/>
          </a:prstGeom>
        </p:spPr>
        <p:txBody>
          <a:bodyPr spcFirstLastPara="1" wrap="square" lIns="91425" tIns="91425" rIns="91425" bIns="91425" anchor="t" anchorCtr="0">
            <a:noAutofit/>
          </a:bodyPr>
          <a:lstStyle/>
          <a:p>
            <a:pPr marL="0" lvl="0" indent="0" algn="just" rtl="0">
              <a:spcBef>
                <a:spcPts val="1000"/>
              </a:spcBef>
              <a:spcAft>
                <a:spcPts val="0"/>
              </a:spcAft>
              <a:buNone/>
            </a:pPr>
            <a:r>
              <a:rPr lang="es-EC" sz="1800" dirty="0">
                <a:latin typeface="Catamaran" panose="020B0604020202020204" charset="0"/>
                <a:ea typeface="Catamaran Medium"/>
                <a:cs typeface="Catamaran" panose="020B0604020202020204" charset="0"/>
                <a:sym typeface="Catamaran Medium"/>
              </a:rPr>
              <a:t>Las TIC (Tecnologías de la Información y la Comunicación) se refieren al conjunto de herramientas, recursos y dispositivos tecnológicos que facilitan la creación, acceso, almacenamiento, procesamiento y transmisión de información.</a:t>
            </a:r>
            <a:endParaRPr sz="1800" dirty="0">
              <a:latin typeface="Catamaran" panose="020B0604020202020204" charset="0"/>
              <a:ea typeface="Catamaran Medium"/>
              <a:cs typeface="Catamaran" panose="020B0604020202020204" charset="0"/>
              <a:sym typeface="Catamaran Medium"/>
            </a:endParaRPr>
          </a:p>
        </p:txBody>
      </p:sp>
      <p:grpSp>
        <p:nvGrpSpPr>
          <p:cNvPr id="3755" name="Google Shape;3755;p39"/>
          <p:cNvGrpSpPr/>
          <p:nvPr/>
        </p:nvGrpSpPr>
        <p:grpSpPr>
          <a:xfrm rot="867426">
            <a:off x="1276884" y="998279"/>
            <a:ext cx="573364" cy="1002902"/>
            <a:chOff x="2812375" y="3983900"/>
            <a:chExt cx="318025" cy="556275"/>
          </a:xfrm>
        </p:grpSpPr>
        <p:sp>
          <p:nvSpPr>
            <p:cNvPr id="3756" name="Google Shape;3756;p39"/>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39"/>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39"/>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39"/>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39"/>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39"/>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39"/>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39"/>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39"/>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39"/>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39"/>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39"/>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39"/>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39"/>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39"/>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39"/>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39"/>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39"/>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39"/>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39"/>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39"/>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39"/>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39"/>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39"/>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0" name="Google Shape;3780;p39"/>
          <p:cNvGrpSpPr/>
          <p:nvPr/>
        </p:nvGrpSpPr>
        <p:grpSpPr>
          <a:xfrm flipH="1">
            <a:off x="2978590" y="3416294"/>
            <a:ext cx="871387" cy="787733"/>
            <a:chOff x="2251225" y="3287487"/>
            <a:chExt cx="557652" cy="504117"/>
          </a:xfrm>
        </p:grpSpPr>
        <p:sp>
          <p:nvSpPr>
            <p:cNvPr id="3781" name="Google Shape;3781;p39"/>
            <p:cNvSpPr/>
            <p:nvPr/>
          </p:nvSpPr>
          <p:spPr>
            <a:xfrm>
              <a:off x="2251225" y="34472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39"/>
            <p:cNvSpPr/>
            <p:nvPr/>
          </p:nvSpPr>
          <p:spPr>
            <a:xfrm>
              <a:off x="2507285" y="32874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39"/>
            <p:cNvSpPr/>
            <p:nvPr/>
          </p:nvSpPr>
          <p:spPr>
            <a:xfrm>
              <a:off x="2653311" y="36014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4" name="Google Shape;3784;p39"/>
          <p:cNvGrpSpPr/>
          <p:nvPr/>
        </p:nvGrpSpPr>
        <p:grpSpPr>
          <a:xfrm flipH="1">
            <a:off x="340614" y="4026889"/>
            <a:ext cx="1247996" cy="369380"/>
            <a:chOff x="4020561" y="994475"/>
            <a:chExt cx="1871339" cy="540425"/>
          </a:xfrm>
        </p:grpSpPr>
        <p:sp>
          <p:nvSpPr>
            <p:cNvPr id="3785" name="Google Shape;3785;p39"/>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39"/>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39"/>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39"/>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39"/>
            <p:cNvSpPr/>
            <p:nvPr/>
          </p:nvSpPr>
          <p:spPr>
            <a:xfrm>
              <a:off x="4427500" y="1456050"/>
              <a:ext cx="415325" cy="53825"/>
            </a:xfrm>
            <a:custGeom>
              <a:avLst/>
              <a:gdLst/>
              <a:ahLst/>
              <a:cxnLst/>
              <a:rect l="l" t="t" r="r" b="b"/>
              <a:pathLst>
                <a:path w="16613" h="2153" extrusionOk="0">
                  <a:moveTo>
                    <a:pt x="8505" y="1"/>
                  </a:moveTo>
                  <a:cubicBezTo>
                    <a:pt x="7526" y="1"/>
                    <a:pt x="6565" y="120"/>
                    <a:pt x="5604" y="285"/>
                  </a:cubicBezTo>
                  <a:cubicBezTo>
                    <a:pt x="3670" y="652"/>
                    <a:pt x="1902" y="1285"/>
                    <a:pt x="0" y="1752"/>
                  </a:cubicBezTo>
                  <a:lnTo>
                    <a:pt x="1301" y="1786"/>
                  </a:lnTo>
                  <a:cubicBezTo>
                    <a:pt x="2002" y="1586"/>
                    <a:pt x="2736" y="1352"/>
                    <a:pt x="3470" y="1152"/>
                  </a:cubicBezTo>
                  <a:cubicBezTo>
                    <a:pt x="4637" y="818"/>
                    <a:pt x="5871" y="585"/>
                    <a:pt x="7072" y="485"/>
                  </a:cubicBezTo>
                  <a:cubicBezTo>
                    <a:pt x="7168" y="482"/>
                    <a:pt x="7264" y="481"/>
                    <a:pt x="7360" y="481"/>
                  </a:cubicBezTo>
                  <a:cubicBezTo>
                    <a:pt x="8590" y="481"/>
                    <a:pt x="9768" y="678"/>
                    <a:pt x="10975" y="1019"/>
                  </a:cubicBezTo>
                  <a:cubicBezTo>
                    <a:pt x="11976" y="1319"/>
                    <a:pt x="12976" y="1752"/>
                    <a:pt x="13977" y="2086"/>
                  </a:cubicBezTo>
                  <a:lnTo>
                    <a:pt x="16612" y="2153"/>
                  </a:lnTo>
                  <a:cubicBezTo>
                    <a:pt x="15278" y="1786"/>
                    <a:pt x="14044" y="1285"/>
                    <a:pt x="12776" y="818"/>
                  </a:cubicBezTo>
                  <a:cubicBezTo>
                    <a:pt x="11609" y="418"/>
                    <a:pt x="10408" y="118"/>
                    <a:pt x="9140" y="18"/>
                  </a:cubicBezTo>
                  <a:cubicBezTo>
                    <a:pt x="8928" y="6"/>
                    <a:pt x="8716" y="1"/>
                    <a:pt x="8505"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39"/>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39"/>
            <p:cNvSpPr/>
            <p:nvPr/>
          </p:nvSpPr>
          <p:spPr>
            <a:xfrm>
              <a:off x="4046283" y="1015679"/>
              <a:ext cx="184382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5"/>
                    <a:pt x="534" y="8540"/>
                    <a:pt x="367" y="6205"/>
                  </a:cubicBezTo>
                  <a:cubicBezTo>
                    <a:pt x="334" y="5505"/>
                    <a:pt x="267" y="4804"/>
                    <a:pt x="234" y="4170"/>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39"/>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39"/>
            <p:cNvSpPr/>
            <p:nvPr/>
          </p:nvSpPr>
          <p:spPr>
            <a:xfrm>
              <a:off x="4020561" y="1001154"/>
              <a:ext cx="183497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6"/>
                    <a:pt x="534" y="8540"/>
                    <a:pt x="367" y="6205"/>
                  </a:cubicBezTo>
                  <a:cubicBezTo>
                    <a:pt x="334" y="5505"/>
                    <a:pt x="267" y="4804"/>
                    <a:pt x="234" y="4171"/>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94" name="Google Shape;3794;p39"/>
          <p:cNvGrpSpPr/>
          <p:nvPr/>
        </p:nvGrpSpPr>
        <p:grpSpPr>
          <a:xfrm>
            <a:off x="1588592" y="3288637"/>
            <a:ext cx="871372" cy="738262"/>
            <a:chOff x="2840650" y="2886725"/>
            <a:chExt cx="266850" cy="226100"/>
          </a:xfrm>
        </p:grpSpPr>
        <p:sp>
          <p:nvSpPr>
            <p:cNvPr id="3795" name="Google Shape;3795;p39"/>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39"/>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97" name="Google Shape;3797;p39"/>
          <p:cNvGrpSpPr/>
          <p:nvPr/>
        </p:nvGrpSpPr>
        <p:grpSpPr>
          <a:xfrm>
            <a:off x="8532177" y="1927738"/>
            <a:ext cx="658466" cy="971569"/>
            <a:chOff x="4938327" y="2758313"/>
            <a:chExt cx="658466" cy="971569"/>
          </a:xfrm>
        </p:grpSpPr>
        <p:grpSp>
          <p:nvGrpSpPr>
            <p:cNvPr id="3798" name="Google Shape;3798;p39"/>
            <p:cNvGrpSpPr/>
            <p:nvPr/>
          </p:nvGrpSpPr>
          <p:grpSpPr>
            <a:xfrm rot="-2491099" flipH="1">
              <a:off x="5033047" y="2855523"/>
              <a:ext cx="469025" cy="463576"/>
              <a:chOff x="10001634" y="5328291"/>
              <a:chExt cx="620678" cy="613468"/>
            </a:xfrm>
          </p:grpSpPr>
          <p:sp>
            <p:nvSpPr>
              <p:cNvPr id="3799" name="Google Shape;3799;p39"/>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3800" name="Google Shape;3800;p39"/>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01" name="Google Shape;3801;p39"/>
            <p:cNvGrpSpPr/>
            <p:nvPr/>
          </p:nvGrpSpPr>
          <p:grpSpPr>
            <a:xfrm rot="1324715" flipH="1">
              <a:off x="5118007" y="3387638"/>
              <a:ext cx="300202" cy="296691"/>
              <a:chOff x="10001634" y="5328291"/>
              <a:chExt cx="620678" cy="613468"/>
            </a:xfrm>
          </p:grpSpPr>
          <p:sp>
            <p:nvSpPr>
              <p:cNvPr id="3802" name="Google Shape;3802;p39"/>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3803" name="Google Shape;3803;p39"/>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04" name="Google Shape;3804;p39"/>
          <p:cNvGrpSpPr/>
          <p:nvPr/>
        </p:nvGrpSpPr>
        <p:grpSpPr>
          <a:xfrm>
            <a:off x="1966359" y="943042"/>
            <a:ext cx="1305810" cy="1113910"/>
            <a:chOff x="1966359" y="943042"/>
            <a:chExt cx="1305810" cy="1113910"/>
          </a:xfrm>
        </p:grpSpPr>
        <p:grpSp>
          <p:nvGrpSpPr>
            <p:cNvPr id="3805" name="Google Shape;3805;p39"/>
            <p:cNvGrpSpPr/>
            <p:nvPr/>
          </p:nvGrpSpPr>
          <p:grpSpPr>
            <a:xfrm rot="-2491303" flipH="1">
              <a:off x="2091706" y="1314845"/>
              <a:ext cx="620675" cy="613464"/>
              <a:chOff x="10001634" y="5328291"/>
              <a:chExt cx="620678" cy="613468"/>
            </a:xfrm>
          </p:grpSpPr>
          <p:sp>
            <p:nvSpPr>
              <p:cNvPr id="3806" name="Google Shape;3806;p39"/>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3807" name="Google Shape;3807;p39"/>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08" name="Google Shape;3808;p39"/>
            <p:cNvGrpSpPr/>
            <p:nvPr/>
          </p:nvGrpSpPr>
          <p:grpSpPr>
            <a:xfrm rot="2218769" flipH="1">
              <a:off x="2658601" y="1246339"/>
              <a:ext cx="512718" cy="506762"/>
              <a:chOff x="10001634" y="5328291"/>
              <a:chExt cx="620678" cy="613468"/>
            </a:xfrm>
          </p:grpSpPr>
          <p:sp>
            <p:nvSpPr>
              <p:cNvPr id="3809" name="Google Shape;3809;p39"/>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3810" name="Google Shape;3810;p39"/>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1" name="Google Shape;3811;p39"/>
            <p:cNvGrpSpPr/>
            <p:nvPr/>
          </p:nvGrpSpPr>
          <p:grpSpPr>
            <a:xfrm rot="1324477" flipH="1">
              <a:off x="2445311" y="997314"/>
              <a:ext cx="357727" cy="353549"/>
              <a:chOff x="10001634" y="5328291"/>
              <a:chExt cx="620678" cy="613468"/>
            </a:xfrm>
          </p:grpSpPr>
          <p:sp>
            <p:nvSpPr>
              <p:cNvPr id="3812" name="Google Shape;3812;p39"/>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3813" name="Google Shape;3813;p39"/>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3817"/>
        <p:cNvGrpSpPr/>
        <p:nvPr/>
      </p:nvGrpSpPr>
      <p:grpSpPr>
        <a:xfrm>
          <a:off x="0" y="0"/>
          <a:ext cx="0" cy="0"/>
          <a:chOff x="0" y="0"/>
          <a:chExt cx="0" cy="0"/>
        </a:xfrm>
      </p:grpSpPr>
      <p:sp>
        <p:nvSpPr>
          <p:cNvPr id="3818" name="Google Shape;3818;p40"/>
          <p:cNvSpPr txBox="1">
            <a:spLocks noGrp="1"/>
          </p:cNvSpPr>
          <p:nvPr>
            <p:ph type="subTitle" idx="3"/>
          </p:nvPr>
        </p:nvSpPr>
        <p:spPr>
          <a:xfrm>
            <a:off x="4992562" y="2196733"/>
            <a:ext cx="3448911"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Facilitar el trabajo en equipo, la comunicación y la creación conjunta de proyectos.</a:t>
            </a:r>
            <a:endParaRPr dirty="0"/>
          </a:p>
        </p:txBody>
      </p:sp>
      <p:sp>
        <p:nvSpPr>
          <p:cNvPr id="3819" name="Google Shape;3819;p40"/>
          <p:cNvSpPr txBox="1">
            <a:spLocks noGrp="1"/>
          </p:cNvSpPr>
          <p:nvPr>
            <p:ph type="title" idx="15"/>
          </p:nvPr>
        </p:nvSpPr>
        <p:spPr>
          <a:xfrm>
            <a:off x="1202477" y="640858"/>
            <a:ext cx="2877687" cy="477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dirty="0">
                <a:solidFill>
                  <a:schemeClr val="accent4">
                    <a:lumMod val="25000"/>
                  </a:schemeClr>
                </a:solidFill>
              </a:rPr>
              <a:t>Características de las TIC</a:t>
            </a:r>
            <a:endParaRPr sz="2400" b="1" dirty="0">
              <a:solidFill>
                <a:schemeClr val="accent4">
                  <a:lumMod val="25000"/>
                </a:schemeClr>
              </a:solidFill>
            </a:endParaRPr>
          </a:p>
        </p:txBody>
      </p:sp>
      <p:grpSp>
        <p:nvGrpSpPr>
          <p:cNvPr id="3820" name="Google Shape;3820;p40"/>
          <p:cNvGrpSpPr/>
          <p:nvPr/>
        </p:nvGrpSpPr>
        <p:grpSpPr>
          <a:xfrm>
            <a:off x="5189603" y="810814"/>
            <a:ext cx="714971" cy="605767"/>
            <a:chOff x="2840650" y="2886725"/>
            <a:chExt cx="266850" cy="226100"/>
          </a:xfrm>
        </p:grpSpPr>
        <p:sp>
          <p:nvSpPr>
            <p:cNvPr id="3821" name="Google Shape;3821;p40"/>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40"/>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3" name="Google Shape;3823;p40"/>
          <p:cNvGrpSpPr/>
          <p:nvPr/>
        </p:nvGrpSpPr>
        <p:grpSpPr>
          <a:xfrm rot="1154176">
            <a:off x="3535828" y="4065972"/>
            <a:ext cx="470516" cy="381979"/>
            <a:chOff x="2843775" y="3287550"/>
            <a:chExt cx="282725" cy="229525"/>
          </a:xfrm>
        </p:grpSpPr>
        <p:sp>
          <p:nvSpPr>
            <p:cNvPr id="3824" name="Google Shape;3824;p40"/>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40"/>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40"/>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40"/>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40"/>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9" name="Google Shape;3829;p40"/>
          <p:cNvGrpSpPr/>
          <p:nvPr/>
        </p:nvGrpSpPr>
        <p:grpSpPr>
          <a:xfrm>
            <a:off x="742966" y="4275345"/>
            <a:ext cx="587542" cy="531087"/>
            <a:chOff x="1270150" y="3794287"/>
            <a:chExt cx="557652" cy="504117"/>
          </a:xfrm>
        </p:grpSpPr>
        <p:sp>
          <p:nvSpPr>
            <p:cNvPr id="3830" name="Google Shape;3830;p40"/>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40"/>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40"/>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3" name="Google Shape;3833;p40"/>
          <p:cNvSpPr txBox="1">
            <a:spLocks noGrp="1"/>
          </p:cNvSpPr>
          <p:nvPr>
            <p:ph type="subTitle" idx="1"/>
          </p:nvPr>
        </p:nvSpPr>
        <p:spPr>
          <a:xfrm>
            <a:off x="1417790" y="2340033"/>
            <a:ext cx="2707330"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Se ajustan a las necesidades y características del usuario.</a:t>
            </a:r>
            <a:endParaRPr dirty="0"/>
          </a:p>
        </p:txBody>
      </p:sp>
      <p:sp>
        <p:nvSpPr>
          <p:cNvPr id="3834" name="Google Shape;3834;p40"/>
          <p:cNvSpPr txBox="1">
            <a:spLocks noGrp="1"/>
          </p:cNvSpPr>
          <p:nvPr>
            <p:ph type="subTitle" idx="5"/>
          </p:nvPr>
        </p:nvSpPr>
        <p:spPr>
          <a:xfrm>
            <a:off x="1131207" y="3740220"/>
            <a:ext cx="2981364"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Permite almacenar grandes cantidades de información de manera digital.</a:t>
            </a:r>
            <a:endParaRPr dirty="0"/>
          </a:p>
        </p:txBody>
      </p:sp>
      <p:sp>
        <p:nvSpPr>
          <p:cNvPr id="3835" name="Google Shape;3835;p40"/>
          <p:cNvSpPr txBox="1">
            <a:spLocks noGrp="1"/>
          </p:cNvSpPr>
          <p:nvPr>
            <p:ph type="subTitle" idx="7"/>
          </p:nvPr>
        </p:nvSpPr>
        <p:spPr>
          <a:xfrm>
            <a:off x="5614156" y="3612086"/>
            <a:ext cx="2249700"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Las TIC se renuevan y mejoran continuamente.</a:t>
            </a:r>
            <a:endParaRPr dirty="0"/>
          </a:p>
        </p:txBody>
      </p:sp>
      <p:sp>
        <p:nvSpPr>
          <p:cNvPr id="3836" name="Google Shape;3836;p40"/>
          <p:cNvSpPr txBox="1">
            <a:spLocks noGrp="1"/>
          </p:cNvSpPr>
          <p:nvPr>
            <p:ph type="title" idx="8"/>
          </p:nvPr>
        </p:nvSpPr>
        <p:spPr>
          <a:xfrm>
            <a:off x="1036737" y="1636438"/>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837" name="Google Shape;3837;p40"/>
          <p:cNvSpPr txBox="1">
            <a:spLocks noGrp="1"/>
          </p:cNvSpPr>
          <p:nvPr>
            <p:ph type="title" idx="9"/>
          </p:nvPr>
        </p:nvSpPr>
        <p:spPr>
          <a:xfrm>
            <a:off x="1036737" y="2928213"/>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838" name="Google Shape;3838;p40"/>
          <p:cNvSpPr txBox="1">
            <a:spLocks noGrp="1"/>
          </p:cNvSpPr>
          <p:nvPr>
            <p:ph type="title" idx="13"/>
          </p:nvPr>
        </p:nvSpPr>
        <p:spPr>
          <a:xfrm>
            <a:off x="4928631" y="1370463"/>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3839" name="Google Shape;3839;p40"/>
          <p:cNvSpPr txBox="1">
            <a:spLocks noGrp="1"/>
          </p:cNvSpPr>
          <p:nvPr>
            <p:ph type="title" idx="14"/>
          </p:nvPr>
        </p:nvSpPr>
        <p:spPr>
          <a:xfrm>
            <a:off x="4929662" y="2928213"/>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grpSp>
        <p:nvGrpSpPr>
          <p:cNvPr id="3840" name="Google Shape;3840;p40"/>
          <p:cNvGrpSpPr/>
          <p:nvPr/>
        </p:nvGrpSpPr>
        <p:grpSpPr>
          <a:xfrm>
            <a:off x="1808173" y="1595548"/>
            <a:ext cx="2192274" cy="605762"/>
            <a:chOff x="4020561" y="994475"/>
            <a:chExt cx="1871339" cy="540425"/>
          </a:xfrm>
        </p:grpSpPr>
        <p:sp>
          <p:nvSpPr>
            <p:cNvPr id="3841" name="Google Shape;3841;p40"/>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0"/>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40"/>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40"/>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40"/>
            <p:cNvSpPr/>
            <p:nvPr/>
          </p:nvSpPr>
          <p:spPr>
            <a:xfrm>
              <a:off x="4427500" y="1456050"/>
              <a:ext cx="415325" cy="53825"/>
            </a:xfrm>
            <a:custGeom>
              <a:avLst/>
              <a:gdLst/>
              <a:ahLst/>
              <a:cxnLst/>
              <a:rect l="l" t="t" r="r" b="b"/>
              <a:pathLst>
                <a:path w="16613" h="2153" extrusionOk="0">
                  <a:moveTo>
                    <a:pt x="8505" y="1"/>
                  </a:moveTo>
                  <a:cubicBezTo>
                    <a:pt x="7526" y="1"/>
                    <a:pt x="6565" y="120"/>
                    <a:pt x="5604" y="285"/>
                  </a:cubicBezTo>
                  <a:cubicBezTo>
                    <a:pt x="3670" y="652"/>
                    <a:pt x="1902" y="1285"/>
                    <a:pt x="0" y="1752"/>
                  </a:cubicBezTo>
                  <a:lnTo>
                    <a:pt x="1301" y="1786"/>
                  </a:lnTo>
                  <a:cubicBezTo>
                    <a:pt x="2002" y="1586"/>
                    <a:pt x="2736" y="1352"/>
                    <a:pt x="3470" y="1152"/>
                  </a:cubicBezTo>
                  <a:cubicBezTo>
                    <a:pt x="4637" y="818"/>
                    <a:pt x="5871" y="585"/>
                    <a:pt x="7072" y="485"/>
                  </a:cubicBezTo>
                  <a:cubicBezTo>
                    <a:pt x="7168" y="482"/>
                    <a:pt x="7264" y="481"/>
                    <a:pt x="7360" y="481"/>
                  </a:cubicBezTo>
                  <a:cubicBezTo>
                    <a:pt x="8590" y="481"/>
                    <a:pt x="9768" y="678"/>
                    <a:pt x="10975" y="1019"/>
                  </a:cubicBezTo>
                  <a:cubicBezTo>
                    <a:pt x="11976" y="1319"/>
                    <a:pt x="12976" y="1752"/>
                    <a:pt x="13977" y="2086"/>
                  </a:cubicBezTo>
                  <a:lnTo>
                    <a:pt x="16612" y="2153"/>
                  </a:lnTo>
                  <a:cubicBezTo>
                    <a:pt x="15278" y="1786"/>
                    <a:pt x="14044" y="1285"/>
                    <a:pt x="12776" y="818"/>
                  </a:cubicBezTo>
                  <a:cubicBezTo>
                    <a:pt x="11609" y="418"/>
                    <a:pt x="10408" y="118"/>
                    <a:pt x="9140" y="18"/>
                  </a:cubicBezTo>
                  <a:cubicBezTo>
                    <a:pt x="8928" y="6"/>
                    <a:pt x="8716" y="1"/>
                    <a:pt x="8505"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40"/>
            <p:cNvSpPr/>
            <p:nvPr/>
          </p:nvSpPr>
          <p:spPr>
            <a:xfrm>
              <a:off x="5022925" y="1418125"/>
              <a:ext cx="793925" cy="108425"/>
            </a:xfrm>
            <a:custGeom>
              <a:avLst/>
              <a:gdLst/>
              <a:ahLst/>
              <a:cxnLst/>
              <a:rect l="l" t="t" r="r" b="b"/>
              <a:pathLst>
                <a:path w="31757" h="4337" extrusionOk="0">
                  <a:moveTo>
                    <a:pt x="31623" y="0"/>
                  </a:moveTo>
                  <a:cubicBezTo>
                    <a:pt x="30189" y="634"/>
                    <a:pt x="28788" y="1301"/>
                    <a:pt x="27353" y="1935"/>
                  </a:cubicBezTo>
                  <a:cubicBezTo>
                    <a:pt x="24897" y="2988"/>
                    <a:pt x="22319" y="4010"/>
                    <a:pt x="19561" y="4010"/>
                  </a:cubicBezTo>
                  <a:cubicBezTo>
                    <a:pt x="19435" y="4010"/>
                    <a:pt x="19308" y="4008"/>
                    <a:pt x="19181" y="4003"/>
                  </a:cubicBezTo>
                  <a:cubicBezTo>
                    <a:pt x="16479" y="3937"/>
                    <a:pt x="13977" y="2669"/>
                    <a:pt x="11309" y="2302"/>
                  </a:cubicBezTo>
                  <a:cubicBezTo>
                    <a:pt x="10671" y="2209"/>
                    <a:pt x="10033" y="2167"/>
                    <a:pt x="9397" y="2167"/>
                  </a:cubicBezTo>
                  <a:cubicBezTo>
                    <a:pt x="7538" y="2167"/>
                    <a:pt x="5693" y="2522"/>
                    <a:pt x="3903" y="2969"/>
                  </a:cubicBezTo>
                  <a:cubicBezTo>
                    <a:pt x="2602" y="3269"/>
                    <a:pt x="1301" y="3636"/>
                    <a:pt x="0" y="3870"/>
                  </a:cubicBezTo>
                  <a:lnTo>
                    <a:pt x="1502" y="3937"/>
                  </a:lnTo>
                  <a:cubicBezTo>
                    <a:pt x="1635" y="3870"/>
                    <a:pt x="1768" y="3870"/>
                    <a:pt x="1902" y="3837"/>
                  </a:cubicBezTo>
                  <a:cubicBezTo>
                    <a:pt x="4089" y="3267"/>
                    <a:pt x="6384" y="2644"/>
                    <a:pt x="8690" y="2644"/>
                  </a:cubicBezTo>
                  <a:cubicBezTo>
                    <a:pt x="8951" y="2644"/>
                    <a:pt x="9213" y="2652"/>
                    <a:pt x="9474" y="2669"/>
                  </a:cubicBezTo>
                  <a:cubicBezTo>
                    <a:pt x="11842" y="2836"/>
                    <a:pt x="14077" y="3803"/>
                    <a:pt x="16345" y="4270"/>
                  </a:cubicBezTo>
                  <a:lnTo>
                    <a:pt x="20749" y="4337"/>
                  </a:lnTo>
                  <a:cubicBezTo>
                    <a:pt x="24618" y="3837"/>
                    <a:pt x="28121" y="1835"/>
                    <a:pt x="31756" y="301"/>
                  </a:cubicBezTo>
                  <a:lnTo>
                    <a:pt x="31623" y="0"/>
                  </a:ln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40"/>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0"/>
            <p:cNvSpPr/>
            <p:nvPr/>
          </p:nvSpPr>
          <p:spPr>
            <a:xfrm>
              <a:off x="4046283" y="1015679"/>
              <a:ext cx="184382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5"/>
                    <a:pt x="534" y="8540"/>
                    <a:pt x="367" y="6205"/>
                  </a:cubicBezTo>
                  <a:cubicBezTo>
                    <a:pt x="334" y="5505"/>
                    <a:pt x="267" y="4804"/>
                    <a:pt x="234" y="4170"/>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0"/>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40"/>
            <p:cNvSpPr/>
            <p:nvPr/>
          </p:nvSpPr>
          <p:spPr>
            <a:xfrm>
              <a:off x="4020561" y="1001154"/>
              <a:ext cx="183497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6"/>
                    <a:pt x="534" y="8540"/>
                    <a:pt x="367" y="6205"/>
                  </a:cubicBezTo>
                  <a:cubicBezTo>
                    <a:pt x="334" y="5505"/>
                    <a:pt x="267" y="4804"/>
                    <a:pt x="234" y="4171"/>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1" name="Google Shape;3851;p40"/>
          <p:cNvGrpSpPr/>
          <p:nvPr/>
        </p:nvGrpSpPr>
        <p:grpSpPr>
          <a:xfrm>
            <a:off x="5708589" y="1446581"/>
            <a:ext cx="2163385" cy="581093"/>
            <a:chOff x="5733325" y="1551175"/>
            <a:chExt cx="1967250" cy="575681"/>
          </a:xfrm>
        </p:grpSpPr>
        <p:grpSp>
          <p:nvGrpSpPr>
            <p:cNvPr id="3852" name="Google Shape;3852;p40"/>
            <p:cNvGrpSpPr/>
            <p:nvPr/>
          </p:nvGrpSpPr>
          <p:grpSpPr>
            <a:xfrm>
              <a:off x="5739975" y="1551175"/>
              <a:ext cx="1960600" cy="575681"/>
              <a:chOff x="5739975" y="1551175"/>
              <a:chExt cx="1960600" cy="575681"/>
            </a:xfrm>
          </p:grpSpPr>
          <p:sp>
            <p:nvSpPr>
              <p:cNvPr id="3853" name="Google Shape;3853;p40"/>
              <p:cNvSpPr/>
              <p:nvPr/>
            </p:nvSpPr>
            <p:spPr>
              <a:xfrm>
                <a:off x="5760825" y="1583931"/>
                <a:ext cx="1939750" cy="542925"/>
              </a:xfrm>
              <a:custGeom>
                <a:avLst/>
                <a:gdLst/>
                <a:ahLst/>
                <a:cxnLst/>
                <a:rect l="l" t="t" r="r" b="b"/>
                <a:pathLst>
                  <a:path w="77590" h="21717" extrusionOk="0">
                    <a:moveTo>
                      <a:pt x="701" y="1"/>
                    </a:moveTo>
                    <a:cubicBezTo>
                      <a:pt x="701" y="534"/>
                      <a:pt x="1" y="20849"/>
                      <a:pt x="1" y="20849"/>
                    </a:cubicBezTo>
                    <a:lnTo>
                      <a:pt x="65981" y="21716"/>
                    </a:lnTo>
                    <a:lnTo>
                      <a:pt x="77590" y="13177"/>
                    </a:lnTo>
                    <a:lnTo>
                      <a:pt x="67783" y="3703"/>
                    </a:lnTo>
                    <a:lnTo>
                      <a:pt x="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40"/>
              <p:cNvSpPr/>
              <p:nvPr/>
            </p:nvSpPr>
            <p:spPr>
              <a:xfrm>
                <a:off x="5739975" y="1551175"/>
                <a:ext cx="1939750" cy="542925"/>
              </a:xfrm>
              <a:custGeom>
                <a:avLst/>
                <a:gdLst/>
                <a:ahLst/>
                <a:cxnLst/>
                <a:rect l="l" t="t" r="r" b="b"/>
                <a:pathLst>
                  <a:path w="77590" h="21717" extrusionOk="0">
                    <a:moveTo>
                      <a:pt x="701" y="1"/>
                    </a:moveTo>
                    <a:cubicBezTo>
                      <a:pt x="701" y="535"/>
                      <a:pt x="1" y="20849"/>
                      <a:pt x="1" y="20849"/>
                    </a:cubicBezTo>
                    <a:lnTo>
                      <a:pt x="65981" y="21716"/>
                    </a:lnTo>
                    <a:lnTo>
                      <a:pt x="77590" y="13177"/>
                    </a:lnTo>
                    <a:lnTo>
                      <a:pt x="67783" y="3703"/>
                    </a:lnTo>
                    <a:lnTo>
                      <a:pt x="70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5" name="Google Shape;3855;p40"/>
            <p:cNvSpPr/>
            <p:nvPr/>
          </p:nvSpPr>
          <p:spPr>
            <a:xfrm>
              <a:off x="5733325" y="1553675"/>
              <a:ext cx="1939725" cy="543750"/>
            </a:xfrm>
            <a:custGeom>
              <a:avLst/>
              <a:gdLst/>
              <a:ahLst/>
              <a:cxnLst/>
              <a:rect l="l" t="t" r="r" b="b"/>
              <a:pathLst>
                <a:path w="77589" h="21750" fill="none" extrusionOk="0">
                  <a:moveTo>
                    <a:pt x="701" y="1"/>
                  </a:moveTo>
                  <a:cubicBezTo>
                    <a:pt x="701" y="568"/>
                    <a:pt x="0" y="20849"/>
                    <a:pt x="0" y="20849"/>
                  </a:cubicBezTo>
                  <a:lnTo>
                    <a:pt x="66014" y="21750"/>
                  </a:lnTo>
                  <a:lnTo>
                    <a:pt x="77589" y="13177"/>
                  </a:lnTo>
                  <a:lnTo>
                    <a:pt x="67815" y="3737"/>
                  </a:lnTo>
                  <a:close/>
                </a:path>
              </a:pathLst>
            </a:custGeom>
            <a:noFill/>
            <a:ln w="1905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6" name="Google Shape;3856;p40"/>
          <p:cNvGrpSpPr/>
          <p:nvPr/>
        </p:nvGrpSpPr>
        <p:grpSpPr>
          <a:xfrm rot="1911455">
            <a:off x="7559769" y="866080"/>
            <a:ext cx="418161" cy="731428"/>
            <a:chOff x="2812375" y="3983900"/>
            <a:chExt cx="318025" cy="556275"/>
          </a:xfrm>
        </p:grpSpPr>
        <p:sp>
          <p:nvSpPr>
            <p:cNvPr id="3857" name="Google Shape;3857;p40"/>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40"/>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40"/>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40"/>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40"/>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40"/>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40"/>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0"/>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0"/>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0"/>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0"/>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40"/>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40"/>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40"/>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40"/>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0"/>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0"/>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0"/>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0"/>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40"/>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40"/>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40"/>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40"/>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40"/>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1" name="Google Shape;3881;p40"/>
          <p:cNvSpPr/>
          <p:nvPr/>
        </p:nvSpPr>
        <p:spPr>
          <a:xfrm>
            <a:off x="6821600" y="1642925"/>
            <a:ext cx="13350" cy="10850"/>
          </a:xfrm>
          <a:custGeom>
            <a:avLst/>
            <a:gdLst/>
            <a:ahLst/>
            <a:cxnLst/>
            <a:rect l="l" t="t" r="r" b="b"/>
            <a:pathLst>
              <a:path w="534" h="434" extrusionOk="0">
                <a:moveTo>
                  <a:pt x="167" y="0"/>
                </a:moveTo>
                <a:cubicBezTo>
                  <a:pt x="134" y="0"/>
                  <a:pt x="134" y="33"/>
                  <a:pt x="100" y="33"/>
                </a:cubicBezTo>
                <a:lnTo>
                  <a:pt x="34" y="67"/>
                </a:lnTo>
                <a:cubicBezTo>
                  <a:pt x="34" y="100"/>
                  <a:pt x="0" y="134"/>
                  <a:pt x="0" y="200"/>
                </a:cubicBezTo>
                <a:lnTo>
                  <a:pt x="0" y="234"/>
                </a:lnTo>
                <a:cubicBezTo>
                  <a:pt x="34" y="234"/>
                  <a:pt x="34" y="267"/>
                  <a:pt x="100" y="300"/>
                </a:cubicBezTo>
                <a:cubicBezTo>
                  <a:pt x="134" y="367"/>
                  <a:pt x="167" y="400"/>
                  <a:pt x="200" y="400"/>
                </a:cubicBezTo>
                <a:cubicBezTo>
                  <a:pt x="200" y="400"/>
                  <a:pt x="267" y="400"/>
                  <a:pt x="267" y="434"/>
                </a:cubicBezTo>
                <a:lnTo>
                  <a:pt x="334" y="434"/>
                </a:lnTo>
                <a:cubicBezTo>
                  <a:pt x="367" y="434"/>
                  <a:pt x="467" y="434"/>
                  <a:pt x="501" y="400"/>
                </a:cubicBezTo>
                <a:cubicBezTo>
                  <a:pt x="501" y="367"/>
                  <a:pt x="534" y="367"/>
                  <a:pt x="534" y="300"/>
                </a:cubicBezTo>
                <a:lnTo>
                  <a:pt x="534" y="234"/>
                </a:lnTo>
                <a:lnTo>
                  <a:pt x="534" y="200"/>
                </a:lnTo>
                <a:cubicBezTo>
                  <a:pt x="534" y="200"/>
                  <a:pt x="534" y="167"/>
                  <a:pt x="501" y="167"/>
                </a:cubicBezTo>
                <a:cubicBezTo>
                  <a:pt x="467" y="100"/>
                  <a:pt x="467" y="67"/>
                  <a:pt x="434" y="33"/>
                </a:cubicBezTo>
                <a:cubicBezTo>
                  <a:pt x="434" y="33"/>
                  <a:pt x="367" y="0"/>
                  <a:pt x="334"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40"/>
          <p:cNvSpPr txBox="1">
            <a:spLocks noGrp="1"/>
          </p:cNvSpPr>
          <p:nvPr>
            <p:ph type="title" idx="2"/>
          </p:nvPr>
        </p:nvSpPr>
        <p:spPr>
          <a:xfrm>
            <a:off x="5703631" y="1416902"/>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b="1" dirty="0"/>
              <a:t>Colaboración</a:t>
            </a:r>
            <a:r>
              <a:rPr lang="es-EC" dirty="0"/>
              <a:t> </a:t>
            </a:r>
            <a:endParaRPr dirty="0"/>
          </a:p>
        </p:txBody>
      </p:sp>
      <p:sp>
        <p:nvSpPr>
          <p:cNvPr id="3883" name="Google Shape;3883;p40"/>
          <p:cNvSpPr txBox="1">
            <a:spLocks noGrp="1"/>
          </p:cNvSpPr>
          <p:nvPr>
            <p:ph type="title"/>
          </p:nvPr>
        </p:nvSpPr>
        <p:spPr>
          <a:xfrm>
            <a:off x="1871850" y="1594194"/>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Adpatbalilidad</a:t>
            </a:r>
            <a:endParaRPr dirty="0"/>
          </a:p>
        </p:txBody>
      </p:sp>
      <p:grpSp>
        <p:nvGrpSpPr>
          <p:cNvPr id="3884" name="Google Shape;3884;p40"/>
          <p:cNvGrpSpPr/>
          <p:nvPr/>
        </p:nvGrpSpPr>
        <p:grpSpPr>
          <a:xfrm rot="-138924">
            <a:off x="5684555" y="2882639"/>
            <a:ext cx="2114177" cy="548222"/>
            <a:chOff x="6784513" y="879508"/>
            <a:chExt cx="2359490" cy="707457"/>
          </a:xfrm>
        </p:grpSpPr>
        <p:sp>
          <p:nvSpPr>
            <p:cNvPr id="3885" name="Google Shape;3885;p40"/>
            <p:cNvSpPr/>
            <p:nvPr/>
          </p:nvSpPr>
          <p:spPr>
            <a:xfrm>
              <a:off x="6810523" y="903460"/>
              <a:ext cx="2333480" cy="683505"/>
            </a:xfrm>
            <a:custGeom>
              <a:avLst/>
              <a:gdLst/>
              <a:ahLst/>
              <a:cxnLst/>
              <a:rect l="l" t="t" r="r" b="b"/>
              <a:pathLst>
                <a:path w="74821" h="21916" extrusionOk="0">
                  <a:moveTo>
                    <a:pt x="72586" y="0"/>
                  </a:moveTo>
                  <a:lnTo>
                    <a:pt x="1" y="400"/>
                  </a:lnTo>
                  <a:lnTo>
                    <a:pt x="4271" y="2068"/>
                  </a:lnTo>
                  <a:lnTo>
                    <a:pt x="1" y="2602"/>
                  </a:lnTo>
                  <a:lnTo>
                    <a:pt x="4037" y="4270"/>
                  </a:lnTo>
                  <a:lnTo>
                    <a:pt x="1" y="6238"/>
                  </a:lnTo>
                  <a:lnTo>
                    <a:pt x="3737" y="8206"/>
                  </a:lnTo>
                  <a:lnTo>
                    <a:pt x="1068" y="9907"/>
                  </a:lnTo>
                  <a:lnTo>
                    <a:pt x="3937" y="10074"/>
                  </a:lnTo>
                  <a:lnTo>
                    <a:pt x="835" y="13243"/>
                  </a:lnTo>
                  <a:lnTo>
                    <a:pt x="1669" y="13777"/>
                  </a:lnTo>
                  <a:cubicBezTo>
                    <a:pt x="2569" y="14377"/>
                    <a:pt x="3403" y="14911"/>
                    <a:pt x="3403" y="16345"/>
                  </a:cubicBezTo>
                  <a:lnTo>
                    <a:pt x="568" y="18280"/>
                  </a:lnTo>
                  <a:lnTo>
                    <a:pt x="3403" y="19114"/>
                  </a:lnTo>
                  <a:lnTo>
                    <a:pt x="1402" y="21916"/>
                  </a:lnTo>
                  <a:lnTo>
                    <a:pt x="71685" y="21916"/>
                  </a:lnTo>
                  <a:lnTo>
                    <a:pt x="67983" y="19681"/>
                  </a:lnTo>
                  <a:lnTo>
                    <a:pt x="71152" y="18513"/>
                  </a:lnTo>
                  <a:lnTo>
                    <a:pt x="68917" y="16845"/>
                  </a:lnTo>
                  <a:lnTo>
                    <a:pt x="71685" y="16012"/>
                  </a:lnTo>
                  <a:lnTo>
                    <a:pt x="70384" y="13843"/>
                  </a:lnTo>
                  <a:lnTo>
                    <a:pt x="74821" y="9607"/>
                  </a:lnTo>
                  <a:lnTo>
                    <a:pt x="71452" y="7272"/>
                  </a:lnTo>
                  <a:lnTo>
                    <a:pt x="73520" y="6104"/>
                  </a:lnTo>
                  <a:lnTo>
                    <a:pt x="71152" y="2535"/>
                  </a:lnTo>
                  <a:lnTo>
                    <a:pt x="72586"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40"/>
            <p:cNvSpPr/>
            <p:nvPr/>
          </p:nvSpPr>
          <p:spPr>
            <a:xfrm>
              <a:off x="6922889" y="1042428"/>
              <a:ext cx="2065080" cy="90069"/>
            </a:xfrm>
            <a:custGeom>
              <a:avLst/>
              <a:gdLst/>
              <a:ahLst/>
              <a:cxnLst/>
              <a:rect l="l" t="t" r="r" b="b"/>
              <a:pathLst>
                <a:path w="66215" h="2888" extrusionOk="0">
                  <a:moveTo>
                    <a:pt x="55325" y="1"/>
                  </a:moveTo>
                  <a:cubicBezTo>
                    <a:pt x="54377" y="1"/>
                    <a:pt x="53434" y="17"/>
                    <a:pt x="52505" y="47"/>
                  </a:cubicBezTo>
                  <a:cubicBezTo>
                    <a:pt x="48335" y="114"/>
                    <a:pt x="44199" y="381"/>
                    <a:pt x="40029" y="414"/>
                  </a:cubicBezTo>
                  <a:cubicBezTo>
                    <a:pt x="39525" y="422"/>
                    <a:pt x="39021" y="426"/>
                    <a:pt x="38517" y="426"/>
                  </a:cubicBezTo>
                  <a:cubicBezTo>
                    <a:pt x="34852" y="426"/>
                    <a:pt x="31186" y="231"/>
                    <a:pt x="27520" y="114"/>
                  </a:cubicBezTo>
                  <a:cubicBezTo>
                    <a:pt x="26543" y="83"/>
                    <a:pt x="25567" y="68"/>
                    <a:pt x="24592" y="68"/>
                  </a:cubicBezTo>
                  <a:cubicBezTo>
                    <a:pt x="21409" y="68"/>
                    <a:pt x="18237" y="226"/>
                    <a:pt x="15044" y="481"/>
                  </a:cubicBezTo>
                  <a:cubicBezTo>
                    <a:pt x="12709" y="681"/>
                    <a:pt x="10408" y="948"/>
                    <a:pt x="8073" y="1081"/>
                  </a:cubicBezTo>
                  <a:cubicBezTo>
                    <a:pt x="6592" y="1145"/>
                    <a:pt x="5099" y="1168"/>
                    <a:pt x="3609" y="1168"/>
                  </a:cubicBezTo>
                  <a:cubicBezTo>
                    <a:pt x="2748" y="1168"/>
                    <a:pt x="1889" y="1160"/>
                    <a:pt x="1034" y="1148"/>
                  </a:cubicBezTo>
                  <a:cubicBezTo>
                    <a:pt x="0" y="1248"/>
                    <a:pt x="0" y="2883"/>
                    <a:pt x="1034" y="2883"/>
                  </a:cubicBezTo>
                  <a:cubicBezTo>
                    <a:pt x="1256" y="2886"/>
                    <a:pt x="1478" y="2888"/>
                    <a:pt x="1699" y="2888"/>
                  </a:cubicBezTo>
                  <a:cubicBezTo>
                    <a:pt x="3573" y="2888"/>
                    <a:pt x="5426" y="2768"/>
                    <a:pt x="7306" y="2649"/>
                  </a:cubicBezTo>
                  <a:cubicBezTo>
                    <a:pt x="9340" y="2549"/>
                    <a:pt x="11375" y="2482"/>
                    <a:pt x="13443" y="2382"/>
                  </a:cubicBezTo>
                  <a:cubicBezTo>
                    <a:pt x="16687" y="2250"/>
                    <a:pt x="19972" y="2119"/>
                    <a:pt x="23250" y="2119"/>
                  </a:cubicBezTo>
                  <a:cubicBezTo>
                    <a:pt x="24118" y="2119"/>
                    <a:pt x="24986" y="2128"/>
                    <a:pt x="25852" y="2149"/>
                  </a:cubicBezTo>
                  <a:cubicBezTo>
                    <a:pt x="30022" y="2282"/>
                    <a:pt x="34191" y="2549"/>
                    <a:pt x="38361" y="2549"/>
                  </a:cubicBezTo>
                  <a:cubicBezTo>
                    <a:pt x="42531" y="2549"/>
                    <a:pt x="46667" y="2282"/>
                    <a:pt x="50837" y="2149"/>
                  </a:cubicBezTo>
                  <a:cubicBezTo>
                    <a:pt x="52464" y="2125"/>
                    <a:pt x="54108" y="2102"/>
                    <a:pt x="55734" y="2102"/>
                  </a:cubicBezTo>
                  <a:cubicBezTo>
                    <a:pt x="56407" y="2102"/>
                    <a:pt x="57077" y="2106"/>
                    <a:pt x="57742" y="2115"/>
                  </a:cubicBezTo>
                  <a:cubicBezTo>
                    <a:pt x="59986" y="2147"/>
                    <a:pt x="62260" y="2418"/>
                    <a:pt x="64507" y="2418"/>
                  </a:cubicBezTo>
                  <a:cubicBezTo>
                    <a:pt x="64631" y="2418"/>
                    <a:pt x="64756" y="2417"/>
                    <a:pt x="64880" y="2416"/>
                  </a:cubicBezTo>
                  <a:cubicBezTo>
                    <a:pt x="65881" y="2416"/>
                    <a:pt x="66214" y="781"/>
                    <a:pt x="65114" y="581"/>
                  </a:cubicBezTo>
                  <a:cubicBezTo>
                    <a:pt x="63045" y="214"/>
                    <a:pt x="60877" y="114"/>
                    <a:pt x="58809" y="81"/>
                  </a:cubicBezTo>
                  <a:cubicBezTo>
                    <a:pt x="57652" y="26"/>
                    <a:pt x="56485" y="1"/>
                    <a:pt x="55325"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40"/>
            <p:cNvSpPr/>
            <p:nvPr/>
          </p:nvSpPr>
          <p:spPr>
            <a:xfrm>
              <a:off x="6995742" y="1345658"/>
              <a:ext cx="1964126" cy="85173"/>
            </a:xfrm>
            <a:custGeom>
              <a:avLst/>
              <a:gdLst/>
              <a:ahLst/>
              <a:cxnLst/>
              <a:rect l="l" t="t" r="r" b="b"/>
              <a:pathLst>
                <a:path w="62978" h="2731" extrusionOk="0">
                  <a:moveTo>
                    <a:pt x="18166" y="0"/>
                  </a:moveTo>
                  <a:cubicBezTo>
                    <a:pt x="16902" y="0"/>
                    <a:pt x="15638" y="10"/>
                    <a:pt x="14376" y="31"/>
                  </a:cubicBezTo>
                  <a:cubicBezTo>
                    <a:pt x="9940" y="98"/>
                    <a:pt x="5470" y="265"/>
                    <a:pt x="1033" y="665"/>
                  </a:cubicBezTo>
                  <a:cubicBezTo>
                    <a:pt x="43" y="764"/>
                    <a:pt x="0" y="2367"/>
                    <a:pt x="1067" y="2367"/>
                  </a:cubicBezTo>
                  <a:cubicBezTo>
                    <a:pt x="1078" y="2367"/>
                    <a:pt x="1089" y="2367"/>
                    <a:pt x="1100" y="2366"/>
                  </a:cubicBezTo>
                  <a:cubicBezTo>
                    <a:pt x="4934" y="2155"/>
                    <a:pt x="8767" y="2078"/>
                    <a:pt x="12601" y="2078"/>
                  </a:cubicBezTo>
                  <a:cubicBezTo>
                    <a:pt x="16640" y="2078"/>
                    <a:pt x="20678" y="2163"/>
                    <a:pt x="24717" y="2266"/>
                  </a:cubicBezTo>
                  <a:cubicBezTo>
                    <a:pt x="31373" y="2463"/>
                    <a:pt x="38030" y="2730"/>
                    <a:pt x="44666" y="2730"/>
                  </a:cubicBezTo>
                  <a:cubicBezTo>
                    <a:pt x="45912" y="2730"/>
                    <a:pt x="47157" y="2721"/>
                    <a:pt x="48401" y="2700"/>
                  </a:cubicBezTo>
                  <a:cubicBezTo>
                    <a:pt x="50669" y="2666"/>
                    <a:pt x="52870" y="2500"/>
                    <a:pt x="55072" y="2400"/>
                  </a:cubicBezTo>
                  <a:cubicBezTo>
                    <a:pt x="57307" y="2333"/>
                    <a:pt x="59542" y="2333"/>
                    <a:pt x="61743" y="2199"/>
                  </a:cubicBezTo>
                  <a:cubicBezTo>
                    <a:pt x="62956" y="2101"/>
                    <a:pt x="62977" y="263"/>
                    <a:pt x="61806" y="263"/>
                  </a:cubicBezTo>
                  <a:cubicBezTo>
                    <a:pt x="61786" y="263"/>
                    <a:pt x="61765" y="264"/>
                    <a:pt x="61743" y="265"/>
                  </a:cubicBezTo>
                  <a:cubicBezTo>
                    <a:pt x="59742" y="398"/>
                    <a:pt x="57807" y="598"/>
                    <a:pt x="55806" y="665"/>
                  </a:cubicBezTo>
                  <a:cubicBezTo>
                    <a:pt x="55279" y="674"/>
                    <a:pt x="54751" y="678"/>
                    <a:pt x="54224" y="678"/>
                  </a:cubicBezTo>
                  <a:cubicBezTo>
                    <a:pt x="52783" y="678"/>
                    <a:pt x="51342" y="647"/>
                    <a:pt x="49902" y="598"/>
                  </a:cubicBezTo>
                  <a:cubicBezTo>
                    <a:pt x="45966" y="532"/>
                    <a:pt x="42029" y="532"/>
                    <a:pt x="38060" y="398"/>
                  </a:cubicBezTo>
                  <a:cubicBezTo>
                    <a:pt x="31449" y="258"/>
                    <a:pt x="24792" y="0"/>
                    <a:pt x="1816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40"/>
            <p:cNvSpPr/>
            <p:nvPr/>
          </p:nvSpPr>
          <p:spPr>
            <a:xfrm>
              <a:off x="7137174" y="932120"/>
              <a:ext cx="96806" cy="626994"/>
            </a:xfrm>
            <a:custGeom>
              <a:avLst/>
              <a:gdLst/>
              <a:ahLst/>
              <a:cxnLst/>
              <a:rect l="l" t="t" r="r" b="b"/>
              <a:pathLst>
                <a:path w="3104" h="20104" extrusionOk="0">
                  <a:moveTo>
                    <a:pt x="926" y="0"/>
                  </a:moveTo>
                  <a:cubicBezTo>
                    <a:pt x="693" y="0"/>
                    <a:pt x="461" y="137"/>
                    <a:pt x="368" y="449"/>
                  </a:cubicBezTo>
                  <a:cubicBezTo>
                    <a:pt x="1" y="1916"/>
                    <a:pt x="201" y="3618"/>
                    <a:pt x="268" y="5119"/>
                  </a:cubicBezTo>
                  <a:cubicBezTo>
                    <a:pt x="335" y="6753"/>
                    <a:pt x="368" y="8321"/>
                    <a:pt x="468" y="9955"/>
                  </a:cubicBezTo>
                  <a:cubicBezTo>
                    <a:pt x="568" y="11523"/>
                    <a:pt x="601" y="13124"/>
                    <a:pt x="668" y="14659"/>
                  </a:cubicBezTo>
                  <a:cubicBezTo>
                    <a:pt x="701" y="15426"/>
                    <a:pt x="768" y="16193"/>
                    <a:pt x="835" y="16961"/>
                  </a:cubicBezTo>
                  <a:cubicBezTo>
                    <a:pt x="935" y="17694"/>
                    <a:pt x="835" y="18662"/>
                    <a:pt x="1135" y="19429"/>
                  </a:cubicBezTo>
                  <a:cubicBezTo>
                    <a:pt x="1332" y="19883"/>
                    <a:pt x="1734" y="20103"/>
                    <a:pt x="2121" y="20103"/>
                  </a:cubicBezTo>
                  <a:cubicBezTo>
                    <a:pt x="2588" y="20103"/>
                    <a:pt x="3033" y="19782"/>
                    <a:pt x="3070" y="19162"/>
                  </a:cubicBezTo>
                  <a:cubicBezTo>
                    <a:pt x="3103" y="18762"/>
                    <a:pt x="2970" y="18328"/>
                    <a:pt x="2870" y="17928"/>
                  </a:cubicBezTo>
                  <a:cubicBezTo>
                    <a:pt x="2836" y="17594"/>
                    <a:pt x="2803" y="17261"/>
                    <a:pt x="2803" y="16860"/>
                  </a:cubicBezTo>
                  <a:cubicBezTo>
                    <a:pt x="2770" y="16127"/>
                    <a:pt x="2703" y="15326"/>
                    <a:pt x="2670" y="14592"/>
                  </a:cubicBezTo>
                  <a:cubicBezTo>
                    <a:pt x="2603" y="12991"/>
                    <a:pt x="2503" y="11423"/>
                    <a:pt x="2436" y="9855"/>
                  </a:cubicBezTo>
                  <a:cubicBezTo>
                    <a:pt x="2336" y="8288"/>
                    <a:pt x="2269" y="6686"/>
                    <a:pt x="2136" y="5152"/>
                  </a:cubicBezTo>
                  <a:cubicBezTo>
                    <a:pt x="2102" y="4418"/>
                    <a:pt x="2036" y="3651"/>
                    <a:pt x="1969" y="2917"/>
                  </a:cubicBezTo>
                  <a:cubicBezTo>
                    <a:pt x="1869" y="2117"/>
                    <a:pt x="1836" y="1249"/>
                    <a:pt x="1535" y="482"/>
                  </a:cubicBezTo>
                  <a:cubicBezTo>
                    <a:pt x="1464" y="180"/>
                    <a:pt x="1194" y="0"/>
                    <a:pt x="92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40"/>
            <p:cNvSpPr/>
            <p:nvPr/>
          </p:nvSpPr>
          <p:spPr>
            <a:xfrm>
              <a:off x="7461766" y="945313"/>
              <a:ext cx="101983" cy="626214"/>
            </a:xfrm>
            <a:custGeom>
              <a:avLst/>
              <a:gdLst/>
              <a:ahLst/>
              <a:cxnLst/>
              <a:rect l="l" t="t" r="r" b="b"/>
              <a:pathLst>
                <a:path w="3270" h="20079" extrusionOk="0">
                  <a:moveTo>
                    <a:pt x="989" y="1"/>
                  </a:moveTo>
                  <a:cubicBezTo>
                    <a:pt x="684" y="1"/>
                    <a:pt x="367" y="209"/>
                    <a:pt x="334" y="593"/>
                  </a:cubicBezTo>
                  <a:cubicBezTo>
                    <a:pt x="234" y="1360"/>
                    <a:pt x="67" y="2094"/>
                    <a:pt x="34" y="2894"/>
                  </a:cubicBezTo>
                  <a:cubicBezTo>
                    <a:pt x="0" y="3662"/>
                    <a:pt x="34" y="4429"/>
                    <a:pt x="34" y="5196"/>
                  </a:cubicBezTo>
                  <a:cubicBezTo>
                    <a:pt x="67" y="6730"/>
                    <a:pt x="201" y="8265"/>
                    <a:pt x="367" y="9766"/>
                  </a:cubicBezTo>
                  <a:cubicBezTo>
                    <a:pt x="534" y="11334"/>
                    <a:pt x="734" y="12835"/>
                    <a:pt x="901" y="14369"/>
                  </a:cubicBezTo>
                  <a:cubicBezTo>
                    <a:pt x="1001" y="15070"/>
                    <a:pt x="1068" y="15837"/>
                    <a:pt x="1101" y="16571"/>
                  </a:cubicBezTo>
                  <a:cubicBezTo>
                    <a:pt x="1168" y="17371"/>
                    <a:pt x="1068" y="18172"/>
                    <a:pt x="1101" y="19006"/>
                  </a:cubicBezTo>
                  <a:cubicBezTo>
                    <a:pt x="1101" y="19506"/>
                    <a:pt x="1435" y="19873"/>
                    <a:pt x="1902" y="20040"/>
                  </a:cubicBezTo>
                  <a:cubicBezTo>
                    <a:pt x="2017" y="20059"/>
                    <a:pt x="2122" y="20079"/>
                    <a:pt x="2234" y="20079"/>
                  </a:cubicBezTo>
                  <a:cubicBezTo>
                    <a:pt x="2317" y="20079"/>
                    <a:pt x="2403" y="20068"/>
                    <a:pt x="2502" y="20040"/>
                  </a:cubicBezTo>
                  <a:cubicBezTo>
                    <a:pt x="2936" y="19873"/>
                    <a:pt x="3269" y="19506"/>
                    <a:pt x="3269" y="19006"/>
                  </a:cubicBezTo>
                  <a:cubicBezTo>
                    <a:pt x="3269" y="18205"/>
                    <a:pt x="3203" y="17438"/>
                    <a:pt x="3103" y="16704"/>
                  </a:cubicBezTo>
                  <a:cubicBezTo>
                    <a:pt x="3036" y="15937"/>
                    <a:pt x="3003" y="15170"/>
                    <a:pt x="2902" y="14403"/>
                  </a:cubicBezTo>
                  <a:cubicBezTo>
                    <a:pt x="2736" y="12868"/>
                    <a:pt x="2569" y="11367"/>
                    <a:pt x="2369" y="9833"/>
                  </a:cubicBezTo>
                  <a:cubicBezTo>
                    <a:pt x="2169" y="8265"/>
                    <a:pt x="1935" y="6764"/>
                    <a:pt x="1835" y="5229"/>
                  </a:cubicBezTo>
                  <a:cubicBezTo>
                    <a:pt x="1735" y="4496"/>
                    <a:pt x="1735" y="3762"/>
                    <a:pt x="1702" y="3028"/>
                  </a:cubicBezTo>
                  <a:cubicBezTo>
                    <a:pt x="1668" y="2227"/>
                    <a:pt x="1535" y="1393"/>
                    <a:pt x="1568" y="659"/>
                  </a:cubicBezTo>
                  <a:cubicBezTo>
                    <a:pt x="1585" y="209"/>
                    <a:pt x="1293" y="1"/>
                    <a:pt x="989"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40"/>
            <p:cNvSpPr/>
            <p:nvPr/>
          </p:nvSpPr>
          <p:spPr>
            <a:xfrm>
              <a:off x="7795715" y="928160"/>
              <a:ext cx="92596" cy="642556"/>
            </a:xfrm>
            <a:custGeom>
              <a:avLst/>
              <a:gdLst/>
              <a:ahLst/>
              <a:cxnLst/>
              <a:rect l="l" t="t" r="r" b="b"/>
              <a:pathLst>
                <a:path w="2969" h="20603" extrusionOk="0">
                  <a:moveTo>
                    <a:pt x="1238" y="0"/>
                  </a:moveTo>
                  <a:cubicBezTo>
                    <a:pt x="859" y="0"/>
                    <a:pt x="467" y="259"/>
                    <a:pt x="400" y="776"/>
                  </a:cubicBezTo>
                  <a:cubicBezTo>
                    <a:pt x="0" y="4078"/>
                    <a:pt x="133" y="7414"/>
                    <a:pt x="234" y="10750"/>
                  </a:cubicBezTo>
                  <a:cubicBezTo>
                    <a:pt x="334" y="12384"/>
                    <a:pt x="467" y="14052"/>
                    <a:pt x="534" y="15653"/>
                  </a:cubicBezTo>
                  <a:cubicBezTo>
                    <a:pt x="567" y="16487"/>
                    <a:pt x="634" y="17288"/>
                    <a:pt x="701" y="18122"/>
                  </a:cubicBezTo>
                  <a:cubicBezTo>
                    <a:pt x="801" y="18889"/>
                    <a:pt x="834" y="20156"/>
                    <a:pt x="1568" y="20490"/>
                  </a:cubicBezTo>
                  <a:cubicBezTo>
                    <a:pt x="1691" y="20560"/>
                    <a:pt x="1842" y="20603"/>
                    <a:pt x="1992" y="20603"/>
                  </a:cubicBezTo>
                  <a:cubicBezTo>
                    <a:pt x="2125" y="20603"/>
                    <a:pt x="2258" y="20569"/>
                    <a:pt x="2368" y="20490"/>
                  </a:cubicBezTo>
                  <a:cubicBezTo>
                    <a:pt x="2802" y="20223"/>
                    <a:pt x="2869" y="19923"/>
                    <a:pt x="2902" y="19423"/>
                  </a:cubicBezTo>
                  <a:cubicBezTo>
                    <a:pt x="2969" y="18989"/>
                    <a:pt x="2969" y="18622"/>
                    <a:pt x="2902" y="18222"/>
                  </a:cubicBezTo>
                  <a:cubicBezTo>
                    <a:pt x="2835" y="17388"/>
                    <a:pt x="2735" y="16587"/>
                    <a:pt x="2669" y="15753"/>
                  </a:cubicBezTo>
                  <a:cubicBezTo>
                    <a:pt x="2535" y="14085"/>
                    <a:pt x="2468" y="12418"/>
                    <a:pt x="2368" y="10750"/>
                  </a:cubicBezTo>
                  <a:cubicBezTo>
                    <a:pt x="2235" y="7447"/>
                    <a:pt x="2335" y="4112"/>
                    <a:pt x="2001" y="776"/>
                  </a:cubicBezTo>
                  <a:cubicBezTo>
                    <a:pt x="1985" y="259"/>
                    <a:pt x="1618" y="0"/>
                    <a:pt x="1238"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40"/>
            <p:cNvSpPr/>
            <p:nvPr/>
          </p:nvSpPr>
          <p:spPr>
            <a:xfrm>
              <a:off x="8145256" y="934272"/>
              <a:ext cx="100237" cy="617575"/>
            </a:xfrm>
            <a:custGeom>
              <a:avLst/>
              <a:gdLst/>
              <a:ahLst/>
              <a:cxnLst/>
              <a:rect l="l" t="t" r="r" b="b"/>
              <a:pathLst>
                <a:path w="3214" h="19802" extrusionOk="0">
                  <a:moveTo>
                    <a:pt x="1286" y="0"/>
                  </a:moveTo>
                  <a:cubicBezTo>
                    <a:pt x="1083" y="0"/>
                    <a:pt x="868" y="126"/>
                    <a:pt x="801" y="346"/>
                  </a:cubicBezTo>
                  <a:cubicBezTo>
                    <a:pt x="300" y="1847"/>
                    <a:pt x="133" y="3382"/>
                    <a:pt x="100" y="4950"/>
                  </a:cubicBezTo>
                  <a:cubicBezTo>
                    <a:pt x="0" y="6517"/>
                    <a:pt x="0" y="8052"/>
                    <a:pt x="0" y="9586"/>
                  </a:cubicBezTo>
                  <a:cubicBezTo>
                    <a:pt x="100" y="12755"/>
                    <a:pt x="367" y="15891"/>
                    <a:pt x="834" y="18960"/>
                  </a:cubicBezTo>
                  <a:cubicBezTo>
                    <a:pt x="908" y="19539"/>
                    <a:pt x="1406" y="19801"/>
                    <a:pt x="1918" y="19801"/>
                  </a:cubicBezTo>
                  <a:cubicBezTo>
                    <a:pt x="2555" y="19801"/>
                    <a:pt x="3213" y="19396"/>
                    <a:pt x="3102" y="18693"/>
                  </a:cubicBezTo>
                  <a:cubicBezTo>
                    <a:pt x="2669" y="15624"/>
                    <a:pt x="2435" y="12555"/>
                    <a:pt x="2268" y="9520"/>
                  </a:cubicBezTo>
                  <a:cubicBezTo>
                    <a:pt x="2168" y="8018"/>
                    <a:pt x="2102" y="6517"/>
                    <a:pt x="2102" y="5016"/>
                  </a:cubicBezTo>
                  <a:cubicBezTo>
                    <a:pt x="2035" y="3415"/>
                    <a:pt x="2001" y="1914"/>
                    <a:pt x="1701" y="380"/>
                  </a:cubicBezTo>
                  <a:cubicBezTo>
                    <a:pt x="1668" y="117"/>
                    <a:pt x="1483" y="0"/>
                    <a:pt x="128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40"/>
            <p:cNvSpPr/>
            <p:nvPr/>
          </p:nvSpPr>
          <p:spPr>
            <a:xfrm>
              <a:off x="8482292" y="934771"/>
              <a:ext cx="102233" cy="622222"/>
            </a:xfrm>
            <a:custGeom>
              <a:avLst/>
              <a:gdLst/>
              <a:ahLst/>
              <a:cxnLst/>
              <a:rect l="l" t="t" r="r" b="b"/>
              <a:pathLst>
                <a:path w="3278" h="19951" extrusionOk="0">
                  <a:moveTo>
                    <a:pt x="1088" y="1"/>
                  </a:moveTo>
                  <a:cubicBezTo>
                    <a:pt x="670" y="1"/>
                    <a:pt x="251" y="285"/>
                    <a:pt x="201" y="864"/>
                  </a:cubicBezTo>
                  <a:cubicBezTo>
                    <a:pt x="1" y="3900"/>
                    <a:pt x="168" y="7002"/>
                    <a:pt x="334" y="10037"/>
                  </a:cubicBezTo>
                  <a:cubicBezTo>
                    <a:pt x="501" y="13106"/>
                    <a:pt x="868" y="16208"/>
                    <a:pt x="1302" y="19244"/>
                  </a:cubicBezTo>
                  <a:cubicBezTo>
                    <a:pt x="1376" y="19732"/>
                    <a:pt x="1784" y="19951"/>
                    <a:pt x="2203" y="19951"/>
                  </a:cubicBezTo>
                  <a:cubicBezTo>
                    <a:pt x="2731" y="19951"/>
                    <a:pt x="3277" y="19605"/>
                    <a:pt x="3203" y="19010"/>
                  </a:cubicBezTo>
                  <a:cubicBezTo>
                    <a:pt x="2903" y="16008"/>
                    <a:pt x="2703" y="12939"/>
                    <a:pt x="2503" y="9937"/>
                  </a:cubicBezTo>
                  <a:cubicBezTo>
                    <a:pt x="2302" y="6902"/>
                    <a:pt x="2236" y="3900"/>
                    <a:pt x="1969" y="864"/>
                  </a:cubicBezTo>
                  <a:cubicBezTo>
                    <a:pt x="1935" y="293"/>
                    <a:pt x="1512" y="1"/>
                    <a:pt x="1088"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40"/>
            <p:cNvSpPr/>
            <p:nvPr/>
          </p:nvSpPr>
          <p:spPr>
            <a:xfrm>
              <a:off x="8796468" y="941414"/>
              <a:ext cx="95746" cy="623781"/>
            </a:xfrm>
            <a:custGeom>
              <a:avLst/>
              <a:gdLst/>
              <a:ahLst/>
              <a:cxnLst/>
              <a:rect l="l" t="t" r="r" b="b"/>
              <a:pathLst>
                <a:path w="3070" h="20001" extrusionOk="0">
                  <a:moveTo>
                    <a:pt x="1314" y="1"/>
                  </a:moveTo>
                  <a:cubicBezTo>
                    <a:pt x="985" y="1"/>
                    <a:pt x="651" y="217"/>
                    <a:pt x="634" y="651"/>
                  </a:cubicBezTo>
                  <a:cubicBezTo>
                    <a:pt x="601" y="2219"/>
                    <a:pt x="334" y="3820"/>
                    <a:pt x="301" y="5454"/>
                  </a:cubicBezTo>
                  <a:cubicBezTo>
                    <a:pt x="234" y="7022"/>
                    <a:pt x="234" y="8623"/>
                    <a:pt x="167" y="10225"/>
                  </a:cubicBezTo>
                  <a:cubicBezTo>
                    <a:pt x="134" y="11826"/>
                    <a:pt x="101" y="13394"/>
                    <a:pt x="101" y="15028"/>
                  </a:cubicBezTo>
                  <a:cubicBezTo>
                    <a:pt x="67" y="16529"/>
                    <a:pt x="1" y="18030"/>
                    <a:pt x="734" y="19398"/>
                  </a:cubicBezTo>
                  <a:cubicBezTo>
                    <a:pt x="910" y="19793"/>
                    <a:pt x="1332" y="20001"/>
                    <a:pt x="1743" y="20001"/>
                  </a:cubicBezTo>
                  <a:cubicBezTo>
                    <a:pt x="1955" y="20001"/>
                    <a:pt x="2165" y="19945"/>
                    <a:pt x="2336" y="19831"/>
                  </a:cubicBezTo>
                  <a:cubicBezTo>
                    <a:pt x="2936" y="19498"/>
                    <a:pt x="3069" y="18797"/>
                    <a:pt x="2769" y="18197"/>
                  </a:cubicBezTo>
                  <a:cubicBezTo>
                    <a:pt x="2236" y="17063"/>
                    <a:pt x="2402" y="15628"/>
                    <a:pt x="2402" y="14394"/>
                  </a:cubicBezTo>
                  <a:cubicBezTo>
                    <a:pt x="2402" y="12860"/>
                    <a:pt x="2336" y="11359"/>
                    <a:pt x="2336" y="9824"/>
                  </a:cubicBezTo>
                  <a:cubicBezTo>
                    <a:pt x="2336" y="8290"/>
                    <a:pt x="2336" y="6789"/>
                    <a:pt x="2269" y="5221"/>
                  </a:cubicBezTo>
                  <a:cubicBezTo>
                    <a:pt x="2236" y="3687"/>
                    <a:pt x="2002" y="2185"/>
                    <a:pt x="1969" y="651"/>
                  </a:cubicBezTo>
                  <a:cubicBezTo>
                    <a:pt x="1969" y="217"/>
                    <a:pt x="1643" y="1"/>
                    <a:pt x="1314"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40"/>
            <p:cNvSpPr/>
            <p:nvPr/>
          </p:nvSpPr>
          <p:spPr>
            <a:xfrm>
              <a:off x="6784513" y="879508"/>
              <a:ext cx="2336630" cy="681447"/>
            </a:xfrm>
            <a:custGeom>
              <a:avLst/>
              <a:gdLst/>
              <a:ahLst/>
              <a:cxnLst/>
              <a:rect l="l" t="t" r="r" b="b"/>
              <a:pathLst>
                <a:path w="74922" h="21850" extrusionOk="0">
                  <a:moveTo>
                    <a:pt x="72653" y="1"/>
                  </a:moveTo>
                  <a:lnTo>
                    <a:pt x="65781" y="34"/>
                  </a:lnTo>
                  <a:lnTo>
                    <a:pt x="64414" y="34"/>
                  </a:lnTo>
                  <a:lnTo>
                    <a:pt x="55741" y="68"/>
                  </a:lnTo>
                  <a:lnTo>
                    <a:pt x="53839" y="68"/>
                  </a:lnTo>
                  <a:lnTo>
                    <a:pt x="44733" y="134"/>
                  </a:lnTo>
                  <a:lnTo>
                    <a:pt x="43332" y="134"/>
                  </a:lnTo>
                  <a:lnTo>
                    <a:pt x="33758" y="168"/>
                  </a:lnTo>
                  <a:lnTo>
                    <a:pt x="31957" y="168"/>
                  </a:lnTo>
                  <a:lnTo>
                    <a:pt x="22484" y="201"/>
                  </a:lnTo>
                  <a:lnTo>
                    <a:pt x="21216" y="201"/>
                  </a:lnTo>
                  <a:lnTo>
                    <a:pt x="12343" y="234"/>
                  </a:lnTo>
                  <a:lnTo>
                    <a:pt x="10675" y="234"/>
                  </a:lnTo>
                  <a:lnTo>
                    <a:pt x="1" y="301"/>
                  </a:lnTo>
                  <a:lnTo>
                    <a:pt x="4271" y="1969"/>
                  </a:lnTo>
                  <a:lnTo>
                    <a:pt x="1" y="2503"/>
                  </a:lnTo>
                  <a:lnTo>
                    <a:pt x="4037" y="4170"/>
                  </a:lnTo>
                  <a:lnTo>
                    <a:pt x="1" y="6139"/>
                  </a:lnTo>
                  <a:lnTo>
                    <a:pt x="3737" y="8073"/>
                  </a:lnTo>
                  <a:lnTo>
                    <a:pt x="1068" y="9808"/>
                  </a:lnTo>
                  <a:lnTo>
                    <a:pt x="3937" y="10008"/>
                  </a:lnTo>
                  <a:lnTo>
                    <a:pt x="835" y="13177"/>
                  </a:lnTo>
                  <a:lnTo>
                    <a:pt x="1669" y="13711"/>
                  </a:lnTo>
                  <a:cubicBezTo>
                    <a:pt x="2569" y="14311"/>
                    <a:pt x="3403" y="14845"/>
                    <a:pt x="3403" y="16279"/>
                  </a:cubicBezTo>
                  <a:lnTo>
                    <a:pt x="568" y="18214"/>
                  </a:lnTo>
                  <a:lnTo>
                    <a:pt x="3403" y="19048"/>
                  </a:lnTo>
                  <a:lnTo>
                    <a:pt x="1402" y="21850"/>
                  </a:lnTo>
                  <a:lnTo>
                    <a:pt x="71685" y="21850"/>
                  </a:lnTo>
                  <a:lnTo>
                    <a:pt x="67983" y="19615"/>
                  </a:lnTo>
                  <a:lnTo>
                    <a:pt x="71152" y="18447"/>
                  </a:lnTo>
                  <a:lnTo>
                    <a:pt x="68917" y="16780"/>
                  </a:lnTo>
                  <a:lnTo>
                    <a:pt x="71685" y="15946"/>
                  </a:lnTo>
                  <a:lnTo>
                    <a:pt x="70485" y="13744"/>
                  </a:lnTo>
                  <a:lnTo>
                    <a:pt x="74921" y="9574"/>
                  </a:lnTo>
                  <a:lnTo>
                    <a:pt x="71485" y="7239"/>
                  </a:lnTo>
                  <a:lnTo>
                    <a:pt x="73620" y="6072"/>
                  </a:lnTo>
                  <a:lnTo>
                    <a:pt x="71252" y="2503"/>
                  </a:lnTo>
                  <a:lnTo>
                    <a:pt x="72653" y="1"/>
                  </a:lnTo>
                  <a:close/>
                </a:path>
              </a:pathLst>
            </a:cu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5" name="Google Shape;3895;p40"/>
          <p:cNvSpPr txBox="1">
            <a:spLocks noGrp="1"/>
          </p:cNvSpPr>
          <p:nvPr>
            <p:ph type="title" idx="6"/>
          </p:nvPr>
        </p:nvSpPr>
        <p:spPr>
          <a:xfrm>
            <a:off x="5758049" y="2885844"/>
            <a:ext cx="1881149" cy="38947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dirty="0"/>
              <a:t>Actualización</a:t>
            </a:r>
            <a:endParaRPr dirty="0"/>
          </a:p>
        </p:txBody>
      </p:sp>
      <p:grpSp>
        <p:nvGrpSpPr>
          <p:cNvPr id="3896" name="Google Shape;3896;p40"/>
          <p:cNvGrpSpPr/>
          <p:nvPr/>
        </p:nvGrpSpPr>
        <p:grpSpPr>
          <a:xfrm>
            <a:off x="1863805" y="2892125"/>
            <a:ext cx="2192329" cy="560050"/>
            <a:chOff x="2004388" y="3010475"/>
            <a:chExt cx="1963925" cy="552100"/>
          </a:xfrm>
        </p:grpSpPr>
        <p:sp>
          <p:nvSpPr>
            <p:cNvPr id="3897" name="Google Shape;3897;p40"/>
            <p:cNvSpPr/>
            <p:nvPr/>
          </p:nvSpPr>
          <p:spPr>
            <a:xfrm>
              <a:off x="2025238" y="3031325"/>
              <a:ext cx="1943075" cy="531250"/>
            </a:xfrm>
            <a:custGeom>
              <a:avLst/>
              <a:gdLst/>
              <a:ahLst/>
              <a:cxnLst/>
              <a:rect l="l" t="t" r="r" b="b"/>
              <a:pathLst>
                <a:path w="77723" h="21250" extrusionOk="0">
                  <a:moveTo>
                    <a:pt x="1068" y="1"/>
                  </a:moveTo>
                  <a:lnTo>
                    <a:pt x="0" y="20549"/>
                  </a:lnTo>
                  <a:lnTo>
                    <a:pt x="77723" y="21249"/>
                  </a:lnTo>
                  <a:lnTo>
                    <a:pt x="77322" y="1002"/>
                  </a:lnTo>
                  <a:lnTo>
                    <a:pt x="1068"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40"/>
            <p:cNvSpPr/>
            <p:nvPr/>
          </p:nvSpPr>
          <p:spPr>
            <a:xfrm>
              <a:off x="2004388" y="3010475"/>
              <a:ext cx="1943075" cy="531250"/>
            </a:xfrm>
            <a:custGeom>
              <a:avLst/>
              <a:gdLst/>
              <a:ahLst/>
              <a:cxnLst/>
              <a:rect l="l" t="t" r="r" b="b"/>
              <a:pathLst>
                <a:path w="77723" h="21250" extrusionOk="0">
                  <a:moveTo>
                    <a:pt x="1068" y="1"/>
                  </a:moveTo>
                  <a:lnTo>
                    <a:pt x="1" y="20549"/>
                  </a:lnTo>
                  <a:lnTo>
                    <a:pt x="77723" y="21250"/>
                  </a:lnTo>
                  <a:lnTo>
                    <a:pt x="77322" y="1002"/>
                  </a:lnTo>
                  <a:lnTo>
                    <a:pt x="1068" y="1"/>
                  </a:ln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9" name="Google Shape;3899;p40"/>
          <p:cNvSpPr txBox="1">
            <a:spLocks noGrp="1"/>
          </p:cNvSpPr>
          <p:nvPr>
            <p:ph type="title" idx="4"/>
          </p:nvPr>
        </p:nvSpPr>
        <p:spPr>
          <a:xfrm>
            <a:off x="1871850" y="2885844"/>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b="1" dirty="0"/>
              <a:t>Almacenamiento</a:t>
            </a:r>
            <a:r>
              <a:rPr lang="es-EC" dirty="0"/>
              <a:t> :</a:t>
            </a:r>
            <a:endParaRPr dirty="0"/>
          </a:p>
        </p:txBody>
      </p:sp>
      <p:grpSp>
        <p:nvGrpSpPr>
          <p:cNvPr id="3900" name="Google Shape;3900;p40"/>
          <p:cNvGrpSpPr/>
          <p:nvPr/>
        </p:nvGrpSpPr>
        <p:grpSpPr>
          <a:xfrm>
            <a:off x="7618500" y="3857616"/>
            <a:ext cx="619887" cy="612373"/>
            <a:chOff x="10885575" y="5143491"/>
            <a:chExt cx="619887" cy="612373"/>
          </a:xfrm>
        </p:grpSpPr>
        <p:sp>
          <p:nvSpPr>
            <p:cNvPr id="3901" name="Google Shape;3901;p40"/>
            <p:cNvSpPr/>
            <p:nvPr/>
          </p:nvSpPr>
          <p:spPr>
            <a:xfrm rot="-3601102">
              <a:off x="11007563" y="5250778"/>
              <a:ext cx="376894" cy="395523"/>
            </a:xfrm>
            <a:custGeom>
              <a:avLst/>
              <a:gdLst/>
              <a:ahLst/>
              <a:cxnLst/>
              <a:rect l="l" t="t" r="r" b="b"/>
              <a:pathLst>
                <a:path w="23145" h="24289" extrusionOk="0">
                  <a:moveTo>
                    <a:pt x="1047" y="4858"/>
                  </a:moveTo>
                  <a:lnTo>
                    <a:pt x="8858" y="7334"/>
                  </a:lnTo>
                  <a:lnTo>
                    <a:pt x="14287" y="0"/>
                  </a:lnTo>
                  <a:lnTo>
                    <a:pt x="15621" y="9430"/>
                  </a:lnTo>
                  <a:lnTo>
                    <a:pt x="23145" y="11525"/>
                  </a:lnTo>
                  <a:lnTo>
                    <a:pt x="16097" y="14002"/>
                  </a:lnTo>
                  <a:lnTo>
                    <a:pt x="16859" y="24289"/>
                  </a:lnTo>
                  <a:lnTo>
                    <a:pt x="10191" y="15812"/>
                  </a:lnTo>
                  <a:lnTo>
                    <a:pt x="0" y="19336"/>
                  </a:lnTo>
                  <a:lnTo>
                    <a:pt x="5238" y="11049"/>
                  </a:lnTo>
                  <a:close/>
                </a:path>
              </a:pathLst>
            </a:custGeom>
            <a:solidFill>
              <a:schemeClr val="accent5"/>
            </a:solidFill>
            <a:ln>
              <a:noFill/>
            </a:ln>
          </p:spPr>
        </p:sp>
        <p:sp>
          <p:nvSpPr>
            <p:cNvPr id="3902" name="Google Shape;3902;p40"/>
            <p:cNvSpPr/>
            <p:nvPr/>
          </p:nvSpPr>
          <p:spPr>
            <a:xfrm rot="-3601167">
              <a:off x="10975115" y="5219003"/>
              <a:ext cx="440807" cy="461350"/>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3" name="Google Shape;3903;p40"/>
          <p:cNvGrpSpPr/>
          <p:nvPr/>
        </p:nvGrpSpPr>
        <p:grpSpPr>
          <a:xfrm>
            <a:off x="6341072" y="870921"/>
            <a:ext cx="620675" cy="613465"/>
            <a:chOff x="10001634" y="5328296"/>
            <a:chExt cx="620675" cy="613465"/>
          </a:xfrm>
        </p:grpSpPr>
        <p:sp>
          <p:nvSpPr>
            <p:cNvPr id="3904" name="Google Shape;3904;p40"/>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5"/>
            </a:solidFill>
            <a:ln>
              <a:noFill/>
            </a:ln>
          </p:spPr>
        </p:sp>
        <p:sp>
          <p:nvSpPr>
            <p:cNvPr id="3905" name="Google Shape;3905;p40"/>
            <p:cNvSpPr/>
            <p:nvPr/>
          </p:nvSpPr>
          <p:spPr>
            <a:xfrm rot="-3601142">
              <a:off x="10091019" y="5404217"/>
              <a:ext cx="441906" cy="461625"/>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6" name="Google Shape;3906;p40"/>
          <p:cNvGrpSpPr/>
          <p:nvPr/>
        </p:nvGrpSpPr>
        <p:grpSpPr>
          <a:xfrm rot="1659259">
            <a:off x="5114587" y="3681757"/>
            <a:ext cx="356251" cy="694873"/>
            <a:chOff x="3137975" y="3983075"/>
            <a:chExt cx="285725" cy="557350"/>
          </a:xfrm>
        </p:grpSpPr>
        <p:sp>
          <p:nvSpPr>
            <p:cNvPr id="3907" name="Google Shape;3907;p40"/>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40"/>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40"/>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40"/>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40"/>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40"/>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40"/>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40"/>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40"/>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40"/>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40"/>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40"/>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40"/>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40"/>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40"/>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40"/>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40"/>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40"/>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40"/>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40"/>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40"/>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40"/>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40"/>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40"/>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40"/>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3817"/>
        <p:cNvGrpSpPr/>
        <p:nvPr/>
      </p:nvGrpSpPr>
      <p:grpSpPr>
        <a:xfrm>
          <a:off x="0" y="0"/>
          <a:ext cx="0" cy="0"/>
          <a:chOff x="0" y="0"/>
          <a:chExt cx="0" cy="0"/>
        </a:xfrm>
      </p:grpSpPr>
      <p:sp>
        <p:nvSpPr>
          <p:cNvPr id="3818" name="Google Shape;3818;p40"/>
          <p:cNvSpPr txBox="1">
            <a:spLocks noGrp="1"/>
          </p:cNvSpPr>
          <p:nvPr>
            <p:ph type="subTitle" idx="3"/>
          </p:nvPr>
        </p:nvSpPr>
        <p:spPr>
          <a:xfrm>
            <a:off x="4923747" y="1918160"/>
            <a:ext cx="3448911"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Permiten adaptar el ritmo de aprendizaje a las necesidades individuales.</a:t>
            </a:r>
            <a:endParaRPr dirty="0"/>
          </a:p>
        </p:txBody>
      </p:sp>
      <p:sp>
        <p:nvSpPr>
          <p:cNvPr id="3819" name="Google Shape;3819;p40"/>
          <p:cNvSpPr txBox="1">
            <a:spLocks noGrp="1"/>
          </p:cNvSpPr>
          <p:nvPr>
            <p:ph type="title" idx="15"/>
          </p:nvPr>
        </p:nvSpPr>
        <p:spPr>
          <a:xfrm>
            <a:off x="1202477" y="640858"/>
            <a:ext cx="3050773" cy="477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dirty="0">
                <a:solidFill>
                  <a:schemeClr val="accent4">
                    <a:lumMod val="25000"/>
                  </a:schemeClr>
                </a:solidFill>
              </a:rPr>
              <a:t>Ventajas de las TIC</a:t>
            </a:r>
            <a:endParaRPr sz="2400" b="1" dirty="0">
              <a:solidFill>
                <a:schemeClr val="accent4">
                  <a:lumMod val="25000"/>
                </a:schemeClr>
              </a:solidFill>
            </a:endParaRPr>
          </a:p>
        </p:txBody>
      </p:sp>
      <p:grpSp>
        <p:nvGrpSpPr>
          <p:cNvPr id="3820" name="Google Shape;3820;p40"/>
          <p:cNvGrpSpPr/>
          <p:nvPr/>
        </p:nvGrpSpPr>
        <p:grpSpPr>
          <a:xfrm>
            <a:off x="5178401" y="454751"/>
            <a:ext cx="714971" cy="605767"/>
            <a:chOff x="2840650" y="2886725"/>
            <a:chExt cx="266850" cy="226100"/>
          </a:xfrm>
        </p:grpSpPr>
        <p:sp>
          <p:nvSpPr>
            <p:cNvPr id="3821" name="Google Shape;3821;p40"/>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40"/>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3" name="Google Shape;3823;p40"/>
          <p:cNvGrpSpPr/>
          <p:nvPr/>
        </p:nvGrpSpPr>
        <p:grpSpPr>
          <a:xfrm rot="1154176">
            <a:off x="3535828" y="4065972"/>
            <a:ext cx="470516" cy="381979"/>
            <a:chOff x="2843775" y="3287550"/>
            <a:chExt cx="282725" cy="229525"/>
          </a:xfrm>
        </p:grpSpPr>
        <p:sp>
          <p:nvSpPr>
            <p:cNvPr id="3824" name="Google Shape;3824;p40"/>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40"/>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40"/>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40"/>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40"/>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9" name="Google Shape;3829;p40"/>
          <p:cNvGrpSpPr/>
          <p:nvPr/>
        </p:nvGrpSpPr>
        <p:grpSpPr>
          <a:xfrm>
            <a:off x="742966" y="4275345"/>
            <a:ext cx="587542" cy="531087"/>
            <a:chOff x="1270150" y="3794287"/>
            <a:chExt cx="557652" cy="504117"/>
          </a:xfrm>
        </p:grpSpPr>
        <p:sp>
          <p:nvSpPr>
            <p:cNvPr id="3830" name="Google Shape;3830;p40"/>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40"/>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40"/>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3" name="Google Shape;3833;p40"/>
          <p:cNvSpPr txBox="1">
            <a:spLocks noGrp="1"/>
          </p:cNvSpPr>
          <p:nvPr>
            <p:ph type="subTitle" idx="1"/>
          </p:nvPr>
        </p:nvSpPr>
        <p:spPr>
          <a:xfrm>
            <a:off x="991824" y="2173371"/>
            <a:ext cx="3240499"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Facilita el acceso a una gran cantidad de información desde cualquier parte del mundo.</a:t>
            </a:r>
            <a:endParaRPr dirty="0"/>
          </a:p>
        </p:txBody>
      </p:sp>
      <p:sp>
        <p:nvSpPr>
          <p:cNvPr id="3834" name="Google Shape;3834;p40"/>
          <p:cNvSpPr txBox="1">
            <a:spLocks noGrp="1"/>
          </p:cNvSpPr>
          <p:nvPr>
            <p:ph type="subTitle" idx="5"/>
          </p:nvPr>
        </p:nvSpPr>
        <p:spPr>
          <a:xfrm>
            <a:off x="1131206" y="3740220"/>
            <a:ext cx="3122043"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Los usuarios pueden acceder a recursos y herramientas en cualquier momento</a:t>
            </a:r>
            <a:endParaRPr dirty="0"/>
          </a:p>
        </p:txBody>
      </p:sp>
      <p:sp>
        <p:nvSpPr>
          <p:cNvPr id="3835" name="Google Shape;3835;p40"/>
          <p:cNvSpPr txBox="1">
            <a:spLocks noGrp="1"/>
          </p:cNvSpPr>
          <p:nvPr>
            <p:ph type="subTitle" idx="7"/>
          </p:nvPr>
        </p:nvSpPr>
        <p:spPr>
          <a:xfrm>
            <a:off x="5131771" y="3671157"/>
            <a:ext cx="3032862" cy="4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Ofrecen herramientas para crear contenido multimedia y proyectos interactivos.</a:t>
            </a:r>
            <a:endParaRPr dirty="0"/>
          </a:p>
        </p:txBody>
      </p:sp>
      <p:sp>
        <p:nvSpPr>
          <p:cNvPr id="3836" name="Google Shape;3836;p40"/>
          <p:cNvSpPr txBox="1">
            <a:spLocks noGrp="1"/>
          </p:cNvSpPr>
          <p:nvPr>
            <p:ph type="title" idx="8"/>
          </p:nvPr>
        </p:nvSpPr>
        <p:spPr>
          <a:xfrm>
            <a:off x="980747" y="1301117"/>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3837" name="Google Shape;3837;p40"/>
          <p:cNvSpPr txBox="1">
            <a:spLocks noGrp="1"/>
          </p:cNvSpPr>
          <p:nvPr>
            <p:ph type="title" idx="9"/>
          </p:nvPr>
        </p:nvSpPr>
        <p:spPr>
          <a:xfrm>
            <a:off x="1036737" y="2928213"/>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838" name="Google Shape;3838;p40"/>
          <p:cNvSpPr txBox="1">
            <a:spLocks noGrp="1"/>
          </p:cNvSpPr>
          <p:nvPr>
            <p:ph type="title" idx="13"/>
          </p:nvPr>
        </p:nvSpPr>
        <p:spPr>
          <a:xfrm>
            <a:off x="4918531" y="1115215"/>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3839" name="Google Shape;3839;p40"/>
          <p:cNvSpPr txBox="1">
            <a:spLocks noGrp="1"/>
          </p:cNvSpPr>
          <p:nvPr>
            <p:ph type="title" idx="14"/>
          </p:nvPr>
        </p:nvSpPr>
        <p:spPr>
          <a:xfrm>
            <a:off x="4929662" y="2928213"/>
            <a:ext cx="714900" cy="51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grpSp>
        <p:nvGrpSpPr>
          <p:cNvPr id="3840" name="Google Shape;3840;p40"/>
          <p:cNvGrpSpPr/>
          <p:nvPr/>
        </p:nvGrpSpPr>
        <p:grpSpPr>
          <a:xfrm>
            <a:off x="1721437" y="1350894"/>
            <a:ext cx="2192274" cy="605762"/>
            <a:chOff x="4020561" y="994475"/>
            <a:chExt cx="1871339" cy="540425"/>
          </a:xfrm>
        </p:grpSpPr>
        <p:sp>
          <p:nvSpPr>
            <p:cNvPr id="3841" name="Google Shape;3841;p40"/>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0"/>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40"/>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40"/>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40"/>
            <p:cNvSpPr/>
            <p:nvPr/>
          </p:nvSpPr>
          <p:spPr>
            <a:xfrm>
              <a:off x="4427500" y="1456050"/>
              <a:ext cx="415325" cy="53825"/>
            </a:xfrm>
            <a:custGeom>
              <a:avLst/>
              <a:gdLst/>
              <a:ahLst/>
              <a:cxnLst/>
              <a:rect l="l" t="t" r="r" b="b"/>
              <a:pathLst>
                <a:path w="16613" h="2153" extrusionOk="0">
                  <a:moveTo>
                    <a:pt x="8505" y="1"/>
                  </a:moveTo>
                  <a:cubicBezTo>
                    <a:pt x="7526" y="1"/>
                    <a:pt x="6565" y="120"/>
                    <a:pt x="5604" y="285"/>
                  </a:cubicBezTo>
                  <a:cubicBezTo>
                    <a:pt x="3670" y="652"/>
                    <a:pt x="1902" y="1285"/>
                    <a:pt x="0" y="1752"/>
                  </a:cubicBezTo>
                  <a:lnTo>
                    <a:pt x="1301" y="1786"/>
                  </a:lnTo>
                  <a:cubicBezTo>
                    <a:pt x="2002" y="1586"/>
                    <a:pt x="2736" y="1352"/>
                    <a:pt x="3470" y="1152"/>
                  </a:cubicBezTo>
                  <a:cubicBezTo>
                    <a:pt x="4637" y="818"/>
                    <a:pt x="5871" y="585"/>
                    <a:pt x="7072" y="485"/>
                  </a:cubicBezTo>
                  <a:cubicBezTo>
                    <a:pt x="7168" y="482"/>
                    <a:pt x="7264" y="481"/>
                    <a:pt x="7360" y="481"/>
                  </a:cubicBezTo>
                  <a:cubicBezTo>
                    <a:pt x="8590" y="481"/>
                    <a:pt x="9768" y="678"/>
                    <a:pt x="10975" y="1019"/>
                  </a:cubicBezTo>
                  <a:cubicBezTo>
                    <a:pt x="11976" y="1319"/>
                    <a:pt x="12976" y="1752"/>
                    <a:pt x="13977" y="2086"/>
                  </a:cubicBezTo>
                  <a:lnTo>
                    <a:pt x="16612" y="2153"/>
                  </a:lnTo>
                  <a:cubicBezTo>
                    <a:pt x="15278" y="1786"/>
                    <a:pt x="14044" y="1285"/>
                    <a:pt x="12776" y="818"/>
                  </a:cubicBezTo>
                  <a:cubicBezTo>
                    <a:pt x="11609" y="418"/>
                    <a:pt x="10408" y="118"/>
                    <a:pt x="9140" y="18"/>
                  </a:cubicBezTo>
                  <a:cubicBezTo>
                    <a:pt x="8928" y="6"/>
                    <a:pt x="8716" y="1"/>
                    <a:pt x="8505"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40"/>
            <p:cNvSpPr/>
            <p:nvPr/>
          </p:nvSpPr>
          <p:spPr>
            <a:xfrm>
              <a:off x="5022925" y="1418125"/>
              <a:ext cx="793925" cy="108425"/>
            </a:xfrm>
            <a:custGeom>
              <a:avLst/>
              <a:gdLst/>
              <a:ahLst/>
              <a:cxnLst/>
              <a:rect l="l" t="t" r="r" b="b"/>
              <a:pathLst>
                <a:path w="31757" h="4337" extrusionOk="0">
                  <a:moveTo>
                    <a:pt x="31623" y="0"/>
                  </a:moveTo>
                  <a:cubicBezTo>
                    <a:pt x="30189" y="634"/>
                    <a:pt x="28788" y="1301"/>
                    <a:pt x="27353" y="1935"/>
                  </a:cubicBezTo>
                  <a:cubicBezTo>
                    <a:pt x="24897" y="2988"/>
                    <a:pt x="22319" y="4010"/>
                    <a:pt x="19561" y="4010"/>
                  </a:cubicBezTo>
                  <a:cubicBezTo>
                    <a:pt x="19435" y="4010"/>
                    <a:pt x="19308" y="4008"/>
                    <a:pt x="19181" y="4003"/>
                  </a:cubicBezTo>
                  <a:cubicBezTo>
                    <a:pt x="16479" y="3937"/>
                    <a:pt x="13977" y="2669"/>
                    <a:pt x="11309" y="2302"/>
                  </a:cubicBezTo>
                  <a:cubicBezTo>
                    <a:pt x="10671" y="2209"/>
                    <a:pt x="10033" y="2167"/>
                    <a:pt x="9397" y="2167"/>
                  </a:cubicBezTo>
                  <a:cubicBezTo>
                    <a:pt x="7538" y="2167"/>
                    <a:pt x="5693" y="2522"/>
                    <a:pt x="3903" y="2969"/>
                  </a:cubicBezTo>
                  <a:cubicBezTo>
                    <a:pt x="2602" y="3269"/>
                    <a:pt x="1301" y="3636"/>
                    <a:pt x="0" y="3870"/>
                  </a:cubicBezTo>
                  <a:lnTo>
                    <a:pt x="1502" y="3937"/>
                  </a:lnTo>
                  <a:cubicBezTo>
                    <a:pt x="1635" y="3870"/>
                    <a:pt x="1768" y="3870"/>
                    <a:pt x="1902" y="3837"/>
                  </a:cubicBezTo>
                  <a:cubicBezTo>
                    <a:pt x="4089" y="3267"/>
                    <a:pt x="6384" y="2644"/>
                    <a:pt x="8690" y="2644"/>
                  </a:cubicBezTo>
                  <a:cubicBezTo>
                    <a:pt x="8951" y="2644"/>
                    <a:pt x="9213" y="2652"/>
                    <a:pt x="9474" y="2669"/>
                  </a:cubicBezTo>
                  <a:cubicBezTo>
                    <a:pt x="11842" y="2836"/>
                    <a:pt x="14077" y="3803"/>
                    <a:pt x="16345" y="4270"/>
                  </a:cubicBezTo>
                  <a:lnTo>
                    <a:pt x="20749" y="4337"/>
                  </a:lnTo>
                  <a:cubicBezTo>
                    <a:pt x="24618" y="3837"/>
                    <a:pt x="28121" y="1835"/>
                    <a:pt x="31756" y="301"/>
                  </a:cubicBezTo>
                  <a:lnTo>
                    <a:pt x="31623" y="0"/>
                  </a:ln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40"/>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0"/>
            <p:cNvSpPr/>
            <p:nvPr/>
          </p:nvSpPr>
          <p:spPr>
            <a:xfrm>
              <a:off x="4046283" y="1015679"/>
              <a:ext cx="184382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5"/>
                    <a:pt x="534" y="8540"/>
                    <a:pt x="367" y="6205"/>
                  </a:cubicBezTo>
                  <a:cubicBezTo>
                    <a:pt x="334" y="5505"/>
                    <a:pt x="267" y="4804"/>
                    <a:pt x="234" y="4170"/>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0"/>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40"/>
            <p:cNvSpPr/>
            <p:nvPr/>
          </p:nvSpPr>
          <p:spPr>
            <a:xfrm>
              <a:off x="4020561" y="1001154"/>
              <a:ext cx="183497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6"/>
                    <a:pt x="534" y="8540"/>
                    <a:pt x="367" y="6205"/>
                  </a:cubicBezTo>
                  <a:cubicBezTo>
                    <a:pt x="334" y="5505"/>
                    <a:pt x="267" y="4804"/>
                    <a:pt x="234" y="4171"/>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1" name="Google Shape;3851;p40"/>
          <p:cNvGrpSpPr/>
          <p:nvPr/>
        </p:nvGrpSpPr>
        <p:grpSpPr>
          <a:xfrm>
            <a:off x="5674343" y="1089703"/>
            <a:ext cx="2163385" cy="581093"/>
            <a:chOff x="5733325" y="1551175"/>
            <a:chExt cx="1967250" cy="575681"/>
          </a:xfrm>
        </p:grpSpPr>
        <p:grpSp>
          <p:nvGrpSpPr>
            <p:cNvPr id="3852" name="Google Shape;3852;p40"/>
            <p:cNvGrpSpPr/>
            <p:nvPr/>
          </p:nvGrpSpPr>
          <p:grpSpPr>
            <a:xfrm>
              <a:off x="5739975" y="1551175"/>
              <a:ext cx="1960600" cy="575681"/>
              <a:chOff x="5739975" y="1551175"/>
              <a:chExt cx="1960600" cy="575681"/>
            </a:xfrm>
          </p:grpSpPr>
          <p:sp>
            <p:nvSpPr>
              <p:cNvPr id="3853" name="Google Shape;3853;p40"/>
              <p:cNvSpPr/>
              <p:nvPr/>
            </p:nvSpPr>
            <p:spPr>
              <a:xfrm>
                <a:off x="5760825" y="1583931"/>
                <a:ext cx="1939750" cy="542925"/>
              </a:xfrm>
              <a:custGeom>
                <a:avLst/>
                <a:gdLst/>
                <a:ahLst/>
                <a:cxnLst/>
                <a:rect l="l" t="t" r="r" b="b"/>
                <a:pathLst>
                  <a:path w="77590" h="21717" extrusionOk="0">
                    <a:moveTo>
                      <a:pt x="701" y="1"/>
                    </a:moveTo>
                    <a:cubicBezTo>
                      <a:pt x="701" y="534"/>
                      <a:pt x="1" y="20849"/>
                      <a:pt x="1" y="20849"/>
                    </a:cubicBezTo>
                    <a:lnTo>
                      <a:pt x="65981" y="21716"/>
                    </a:lnTo>
                    <a:lnTo>
                      <a:pt x="77590" y="13177"/>
                    </a:lnTo>
                    <a:lnTo>
                      <a:pt x="67783" y="3703"/>
                    </a:lnTo>
                    <a:lnTo>
                      <a:pt x="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40"/>
              <p:cNvSpPr/>
              <p:nvPr/>
            </p:nvSpPr>
            <p:spPr>
              <a:xfrm>
                <a:off x="5739975" y="1551175"/>
                <a:ext cx="1939750" cy="542925"/>
              </a:xfrm>
              <a:custGeom>
                <a:avLst/>
                <a:gdLst/>
                <a:ahLst/>
                <a:cxnLst/>
                <a:rect l="l" t="t" r="r" b="b"/>
                <a:pathLst>
                  <a:path w="77590" h="21717" extrusionOk="0">
                    <a:moveTo>
                      <a:pt x="701" y="1"/>
                    </a:moveTo>
                    <a:cubicBezTo>
                      <a:pt x="701" y="535"/>
                      <a:pt x="1" y="20849"/>
                      <a:pt x="1" y="20849"/>
                    </a:cubicBezTo>
                    <a:lnTo>
                      <a:pt x="65981" y="21716"/>
                    </a:lnTo>
                    <a:lnTo>
                      <a:pt x="77590" y="13177"/>
                    </a:lnTo>
                    <a:lnTo>
                      <a:pt x="67783" y="3703"/>
                    </a:lnTo>
                    <a:lnTo>
                      <a:pt x="70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5" name="Google Shape;3855;p40"/>
            <p:cNvSpPr/>
            <p:nvPr/>
          </p:nvSpPr>
          <p:spPr>
            <a:xfrm>
              <a:off x="5733325" y="1553675"/>
              <a:ext cx="1939725" cy="543750"/>
            </a:xfrm>
            <a:custGeom>
              <a:avLst/>
              <a:gdLst/>
              <a:ahLst/>
              <a:cxnLst/>
              <a:rect l="l" t="t" r="r" b="b"/>
              <a:pathLst>
                <a:path w="77589" h="21750" fill="none" extrusionOk="0">
                  <a:moveTo>
                    <a:pt x="701" y="1"/>
                  </a:moveTo>
                  <a:cubicBezTo>
                    <a:pt x="701" y="568"/>
                    <a:pt x="0" y="20849"/>
                    <a:pt x="0" y="20849"/>
                  </a:cubicBezTo>
                  <a:lnTo>
                    <a:pt x="66014" y="21750"/>
                  </a:lnTo>
                  <a:lnTo>
                    <a:pt x="77589" y="13177"/>
                  </a:lnTo>
                  <a:lnTo>
                    <a:pt x="67815" y="3737"/>
                  </a:lnTo>
                  <a:close/>
                </a:path>
              </a:pathLst>
            </a:custGeom>
            <a:noFill/>
            <a:ln w="1905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6" name="Google Shape;3856;p40"/>
          <p:cNvGrpSpPr/>
          <p:nvPr/>
        </p:nvGrpSpPr>
        <p:grpSpPr>
          <a:xfrm rot="1911455">
            <a:off x="7599861" y="387108"/>
            <a:ext cx="418161" cy="731428"/>
            <a:chOff x="2812375" y="3983900"/>
            <a:chExt cx="318025" cy="556275"/>
          </a:xfrm>
        </p:grpSpPr>
        <p:sp>
          <p:nvSpPr>
            <p:cNvPr id="3857" name="Google Shape;3857;p40"/>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40"/>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40"/>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40"/>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40"/>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40"/>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40"/>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0"/>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0"/>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0"/>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0"/>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40"/>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40"/>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40"/>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40"/>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0"/>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0"/>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0"/>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0"/>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40"/>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40"/>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40"/>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40"/>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40"/>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1" name="Google Shape;3881;p40"/>
          <p:cNvSpPr/>
          <p:nvPr/>
        </p:nvSpPr>
        <p:spPr>
          <a:xfrm>
            <a:off x="6821600" y="1642925"/>
            <a:ext cx="13350" cy="10850"/>
          </a:xfrm>
          <a:custGeom>
            <a:avLst/>
            <a:gdLst/>
            <a:ahLst/>
            <a:cxnLst/>
            <a:rect l="l" t="t" r="r" b="b"/>
            <a:pathLst>
              <a:path w="534" h="434" extrusionOk="0">
                <a:moveTo>
                  <a:pt x="167" y="0"/>
                </a:moveTo>
                <a:cubicBezTo>
                  <a:pt x="134" y="0"/>
                  <a:pt x="134" y="33"/>
                  <a:pt x="100" y="33"/>
                </a:cubicBezTo>
                <a:lnTo>
                  <a:pt x="34" y="67"/>
                </a:lnTo>
                <a:cubicBezTo>
                  <a:pt x="34" y="100"/>
                  <a:pt x="0" y="134"/>
                  <a:pt x="0" y="200"/>
                </a:cubicBezTo>
                <a:lnTo>
                  <a:pt x="0" y="234"/>
                </a:lnTo>
                <a:cubicBezTo>
                  <a:pt x="34" y="234"/>
                  <a:pt x="34" y="267"/>
                  <a:pt x="100" y="300"/>
                </a:cubicBezTo>
                <a:cubicBezTo>
                  <a:pt x="134" y="367"/>
                  <a:pt x="167" y="400"/>
                  <a:pt x="200" y="400"/>
                </a:cubicBezTo>
                <a:cubicBezTo>
                  <a:pt x="200" y="400"/>
                  <a:pt x="267" y="400"/>
                  <a:pt x="267" y="434"/>
                </a:cubicBezTo>
                <a:lnTo>
                  <a:pt x="334" y="434"/>
                </a:lnTo>
                <a:cubicBezTo>
                  <a:pt x="367" y="434"/>
                  <a:pt x="467" y="434"/>
                  <a:pt x="501" y="400"/>
                </a:cubicBezTo>
                <a:cubicBezTo>
                  <a:pt x="501" y="367"/>
                  <a:pt x="534" y="367"/>
                  <a:pt x="534" y="300"/>
                </a:cubicBezTo>
                <a:lnTo>
                  <a:pt x="534" y="234"/>
                </a:lnTo>
                <a:lnTo>
                  <a:pt x="534" y="200"/>
                </a:lnTo>
                <a:cubicBezTo>
                  <a:pt x="534" y="200"/>
                  <a:pt x="534" y="167"/>
                  <a:pt x="501" y="167"/>
                </a:cubicBezTo>
                <a:cubicBezTo>
                  <a:pt x="467" y="100"/>
                  <a:pt x="467" y="67"/>
                  <a:pt x="434" y="33"/>
                </a:cubicBezTo>
                <a:cubicBezTo>
                  <a:pt x="434" y="33"/>
                  <a:pt x="367" y="0"/>
                  <a:pt x="334"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40"/>
          <p:cNvSpPr txBox="1">
            <a:spLocks noGrp="1"/>
          </p:cNvSpPr>
          <p:nvPr>
            <p:ph type="title" idx="2"/>
          </p:nvPr>
        </p:nvSpPr>
        <p:spPr>
          <a:xfrm>
            <a:off x="5603934" y="1105155"/>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b="1" dirty="0"/>
              <a:t>Personalización</a:t>
            </a:r>
            <a:r>
              <a:rPr lang="es-EC" dirty="0"/>
              <a:t> </a:t>
            </a:r>
            <a:endParaRPr dirty="0"/>
          </a:p>
        </p:txBody>
      </p:sp>
      <p:sp>
        <p:nvSpPr>
          <p:cNvPr id="3883" name="Google Shape;3883;p40"/>
          <p:cNvSpPr txBox="1">
            <a:spLocks noGrp="1"/>
          </p:cNvSpPr>
          <p:nvPr>
            <p:ph type="title"/>
          </p:nvPr>
        </p:nvSpPr>
        <p:spPr>
          <a:xfrm>
            <a:off x="1804793" y="1317081"/>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Accesibles</a:t>
            </a:r>
            <a:endParaRPr dirty="0"/>
          </a:p>
        </p:txBody>
      </p:sp>
      <p:grpSp>
        <p:nvGrpSpPr>
          <p:cNvPr id="3884" name="Google Shape;3884;p40"/>
          <p:cNvGrpSpPr/>
          <p:nvPr/>
        </p:nvGrpSpPr>
        <p:grpSpPr>
          <a:xfrm rot="-138924">
            <a:off x="5684555" y="2882639"/>
            <a:ext cx="2114177" cy="548222"/>
            <a:chOff x="6784513" y="879508"/>
            <a:chExt cx="2359490" cy="707457"/>
          </a:xfrm>
        </p:grpSpPr>
        <p:sp>
          <p:nvSpPr>
            <p:cNvPr id="3885" name="Google Shape;3885;p40"/>
            <p:cNvSpPr/>
            <p:nvPr/>
          </p:nvSpPr>
          <p:spPr>
            <a:xfrm>
              <a:off x="6810523" y="903460"/>
              <a:ext cx="2333480" cy="683505"/>
            </a:xfrm>
            <a:custGeom>
              <a:avLst/>
              <a:gdLst/>
              <a:ahLst/>
              <a:cxnLst/>
              <a:rect l="l" t="t" r="r" b="b"/>
              <a:pathLst>
                <a:path w="74821" h="21916" extrusionOk="0">
                  <a:moveTo>
                    <a:pt x="72586" y="0"/>
                  </a:moveTo>
                  <a:lnTo>
                    <a:pt x="1" y="400"/>
                  </a:lnTo>
                  <a:lnTo>
                    <a:pt x="4271" y="2068"/>
                  </a:lnTo>
                  <a:lnTo>
                    <a:pt x="1" y="2602"/>
                  </a:lnTo>
                  <a:lnTo>
                    <a:pt x="4037" y="4270"/>
                  </a:lnTo>
                  <a:lnTo>
                    <a:pt x="1" y="6238"/>
                  </a:lnTo>
                  <a:lnTo>
                    <a:pt x="3737" y="8206"/>
                  </a:lnTo>
                  <a:lnTo>
                    <a:pt x="1068" y="9907"/>
                  </a:lnTo>
                  <a:lnTo>
                    <a:pt x="3937" y="10074"/>
                  </a:lnTo>
                  <a:lnTo>
                    <a:pt x="835" y="13243"/>
                  </a:lnTo>
                  <a:lnTo>
                    <a:pt x="1669" y="13777"/>
                  </a:lnTo>
                  <a:cubicBezTo>
                    <a:pt x="2569" y="14377"/>
                    <a:pt x="3403" y="14911"/>
                    <a:pt x="3403" y="16345"/>
                  </a:cubicBezTo>
                  <a:lnTo>
                    <a:pt x="568" y="18280"/>
                  </a:lnTo>
                  <a:lnTo>
                    <a:pt x="3403" y="19114"/>
                  </a:lnTo>
                  <a:lnTo>
                    <a:pt x="1402" y="21916"/>
                  </a:lnTo>
                  <a:lnTo>
                    <a:pt x="71685" y="21916"/>
                  </a:lnTo>
                  <a:lnTo>
                    <a:pt x="67983" y="19681"/>
                  </a:lnTo>
                  <a:lnTo>
                    <a:pt x="71152" y="18513"/>
                  </a:lnTo>
                  <a:lnTo>
                    <a:pt x="68917" y="16845"/>
                  </a:lnTo>
                  <a:lnTo>
                    <a:pt x="71685" y="16012"/>
                  </a:lnTo>
                  <a:lnTo>
                    <a:pt x="70384" y="13843"/>
                  </a:lnTo>
                  <a:lnTo>
                    <a:pt x="74821" y="9607"/>
                  </a:lnTo>
                  <a:lnTo>
                    <a:pt x="71452" y="7272"/>
                  </a:lnTo>
                  <a:lnTo>
                    <a:pt x="73520" y="6104"/>
                  </a:lnTo>
                  <a:lnTo>
                    <a:pt x="71152" y="2535"/>
                  </a:lnTo>
                  <a:lnTo>
                    <a:pt x="72586"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40"/>
            <p:cNvSpPr/>
            <p:nvPr/>
          </p:nvSpPr>
          <p:spPr>
            <a:xfrm>
              <a:off x="6922889" y="1042428"/>
              <a:ext cx="2065080" cy="90069"/>
            </a:xfrm>
            <a:custGeom>
              <a:avLst/>
              <a:gdLst/>
              <a:ahLst/>
              <a:cxnLst/>
              <a:rect l="l" t="t" r="r" b="b"/>
              <a:pathLst>
                <a:path w="66215" h="2888" extrusionOk="0">
                  <a:moveTo>
                    <a:pt x="55325" y="1"/>
                  </a:moveTo>
                  <a:cubicBezTo>
                    <a:pt x="54377" y="1"/>
                    <a:pt x="53434" y="17"/>
                    <a:pt x="52505" y="47"/>
                  </a:cubicBezTo>
                  <a:cubicBezTo>
                    <a:pt x="48335" y="114"/>
                    <a:pt x="44199" y="381"/>
                    <a:pt x="40029" y="414"/>
                  </a:cubicBezTo>
                  <a:cubicBezTo>
                    <a:pt x="39525" y="422"/>
                    <a:pt x="39021" y="426"/>
                    <a:pt x="38517" y="426"/>
                  </a:cubicBezTo>
                  <a:cubicBezTo>
                    <a:pt x="34852" y="426"/>
                    <a:pt x="31186" y="231"/>
                    <a:pt x="27520" y="114"/>
                  </a:cubicBezTo>
                  <a:cubicBezTo>
                    <a:pt x="26543" y="83"/>
                    <a:pt x="25567" y="68"/>
                    <a:pt x="24592" y="68"/>
                  </a:cubicBezTo>
                  <a:cubicBezTo>
                    <a:pt x="21409" y="68"/>
                    <a:pt x="18237" y="226"/>
                    <a:pt x="15044" y="481"/>
                  </a:cubicBezTo>
                  <a:cubicBezTo>
                    <a:pt x="12709" y="681"/>
                    <a:pt x="10408" y="948"/>
                    <a:pt x="8073" y="1081"/>
                  </a:cubicBezTo>
                  <a:cubicBezTo>
                    <a:pt x="6592" y="1145"/>
                    <a:pt x="5099" y="1168"/>
                    <a:pt x="3609" y="1168"/>
                  </a:cubicBezTo>
                  <a:cubicBezTo>
                    <a:pt x="2748" y="1168"/>
                    <a:pt x="1889" y="1160"/>
                    <a:pt x="1034" y="1148"/>
                  </a:cubicBezTo>
                  <a:cubicBezTo>
                    <a:pt x="0" y="1248"/>
                    <a:pt x="0" y="2883"/>
                    <a:pt x="1034" y="2883"/>
                  </a:cubicBezTo>
                  <a:cubicBezTo>
                    <a:pt x="1256" y="2886"/>
                    <a:pt x="1478" y="2888"/>
                    <a:pt x="1699" y="2888"/>
                  </a:cubicBezTo>
                  <a:cubicBezTo>
                    <a:pt x="3573" y="2888"/>
                    <a:pt x="5426" y="2768"/>
                    <a:pt x="7306" y="2649"/>
                  </a:cubicBezTo>
                  <a:cubicBezTo>
                    <a:pt x="9340" y="2549"/>
                    <a:pt x="11375" y="2482"/>
                    <a:pt x="13443" y="2382"/>
                  </a:cubicBezTo>
                  <a:cubicBezTo>
                    <a:pt x="16687" y="2250"/>
                    <a:pt x="19972" y="2119"/>
                    <a:pt x="23250" y="2119"/>
                  </a:cubicBezTo>
                  <a:cubicBezTo>
                    <a:pt x="24118" y="2119"/>
                    <a:pt x="24986" y="2128"/>
                    <a:pt x="25852" y="2149"/>
                  </a:cubicBezTo>
                  <a:cubicBezTo>
                    <a:pt x="30022" y="2282"/>
                    <a:pt x="34191" y="2549"/>
                    <a:pt x="38361" y="2549"/>
                  </a:cubicBezTo>
                  <a:cubicBezTo>
                    <a:pt x="42531" y="2549"/>
                    <a:pt x="46667" y="2282"/>
                    <a:pt x="50837" y="2149"/>
                  </a:cubicBezTo>
                  <a:cubicBezTo>
                    <a:pt x="52464" y="2125"/>
                    <a:pt x="54108" y="2102"/>
                    <a:pt x="55734" y="2102"/>
                  </a:cubicBezTo>
                  <a:cubicBezTo>
                    <a:pt x="56407" y="2102"/>
                    <a:pt x="57077" y="2106"/>
                    <a:pt x="57742" y="2115"/>
                  </a:cubicBezTo>
                  <a:cubicBezTo>
                    <a:pt x="59986" y="2147"/>
                    <a:pt x="62260" y="2418"/>
                    <a:pt x="64507" y="2418"/>
                  </a:cubicBezTo>
                  <a:cubicBezTo>
                    <a:pt x="64631" y="2418"/>
                    <a:pt x="64756" y="2417"/>
                    <a:pt x="64880" y="2416"/>
                  </a:cubicBezTo>
                  <a:cubicBezTo>
                    <a:pt x="65881" y="2416"/>
                    <a:pt x="66214" y="781"/>
                    <a:pt x="65114" y="581"/>
                  </a:cubicBezTo>
                  <a:cubicBezTo>
                    <a:pt x="63045" y="214"/>
                    <a:pt x="60877" y="114"/>
                    <a:pt x="58809" y="81"/>
                  </a:cubicBezTo>
                  <a:cubicBezTo>
                    <a:pt x="57652" y="26"/>
                    <a:pt x="56485" y="1"/>
                    <a:pt x="55325"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40"/>
            <p:cNvSpPr/>
            <p:nvPr/>
          </p:nvSpPr>
          <p:spPr>
            <a:xfrm>
              <a:off x="6995742" y="1345658"/>
              <a:ext cx="1964126" cy="85173"/>
            </a:xfrm>
            <a:custGeom>
              <a:avLst/>
              <a:gdLst/>
              <a:ahLst/>
              <a:cxnLst/>
              <a:rect l="l" t="t" r="r" b="b"/>
              <a:pathLst>
                <a:path w="62978" h="2731" extrusionOk="0">
                  <a:moveTo>
                    <a:pt x="18166" y="0"/>
                  </a:moveTo>
                  <a:cubicBezTo>
                    <a:pt x="16902" y="0"/>
                    <a:pt x="15638" y="10"/>
                    <a:pt x="14376" y="31"/>
                  </a:cubicBezTo>
                  <a:cubicBezTo>
                    <a:pt x="9940" y="98"/>
                    <a:pt x="5470" y="265"/>
                    <a:pt x="1033" y="665"/>
                  </a:cubicBezTo>
                  <a:cubicBezTo>
                    <a:pt x="43" y="764"/>
                    <a:pt x="0" y="2367"/>
                    <a:pt x="1067" y="2367"/>
                  </a:cubicBezTo>
                  <a:cubicBezTo>
                    <a:pt x="1078" y="2367"/>
                    <a:pt x="1089" y="2367"/>
                    <a:pt x="1100" y="2366"/>
                  </a:cubicBezTo>
                  <a:cubicBezTo>
                    <a:pt x="4934" y="2155"/>
                    <a:pt x="8767" y="2078"/>
                    <a:pt x="12601" y="2078"/>
                  </a:cubicBezTo>
                  <a:cubicBezTo>
                    <a:pt x="16640" y="2078"/>
                    <a:pt x="20678" y="2163"/>
                    <a:pt x="24717" y="2266"/>
                  </a:cubicBezTo>
                  <a:cubicBezTo>
                    <a:pt x="31373" y="2463"/>
                    <a:pt x="38030" y="2730"/>
                    <a:pt x="44666" y="2730"/>
                  </a:cubicBezTo>
                  <a:cubicBezTo>
                    <a:pt x="45912" y="2730"/>
                    <a:pt x="47157" y="2721"/>
                    <a:pt x="48401" y="2700"/>
                  </a:cubicBezTo>
                  <a:cubicBezTo>
                    <a:pt x="50669" y="2666"/>
                    <a:pt x="52870" y="2500"/>
                    <a:pt x="55072" y="2400"/>
                  </a:cubicBezTo>
                  <a:cubicBezTo>
                    <a:pt x="57307" y="2333"/>
                    <a:pt x="59542" y="2333"/>
                    <a:pt x="61743" y="2199"/>
                  </a:cubicBezTo>
                  <a:cubicBezTo>
                    <a:pt x="62956" y="2101"/>
                    <a:pt x="62977" y="263"/>
                    <a:pt x="61806" y="263"/>
                  </a:cubicBezTo>
                  <a:cubicBezTo>
                    <a:pt x="61786" y="263"/>
                    <a:pt x="61765" y="264"/>
                    <a:pt x="61743" y="265"/>
                  </a:cubicBezTo>
                  <a:cubicBezTo>
                    <a:pt x="59742" y="398"/>
                    <a:pt x="57807" y="598"/>
                    <a:pt x="55806" y="665"/>
                  </a:cubicBezTo>
                  <a:cubicBezTo>
                    <a:pt x="55279" y="674"/>
                    <a:pt x="54751" y="678"/>
                    <a:pt x="54224" y="678"/>
                  </a:cubicBezTo>
                  <a:cubicBezTo>
                    <a:pt x="52783" y="678"/>
                    <a:pt x="51342" y="647"/>
                    <a:pt x="49902" y="598"/>
                  </a:cubicBezTo>
                  <a:cubicBezTo>
                    <a:pt x="45966" y="532"/>
                    <a:pt x="42029" y="532"/>
                    <a:pt x="38060" y="398"/>
                  </a:cubicBezTo>
                  <a:cubicBezTo>
                    <a:pt x="31449" y="258"/>
                    <a:pt x="24792" y="0"/>
                    <a:pt x="1816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40"/>
            <p:cNvSpPr/>
            <p:nvPr/>
          </p:nvSpPr>
          <p:spPr>
            <a:xfrm>
              <a:off x="7137174" y="932120"/>
              <a:ext cx="96806" cy="626994"/>
            </a:xfrm>
            <a:custGeom>
              <a:avLst/>
              <a:gdLst/>
              <a:ahLst/>
              <a:cxnLst/>
              <a:rect l="l" t="t" r="r" b="b"/>
              <a:pathLst>
                <a:path w="3104" h="20104" extrusionOk="0">
                  <a:moveTo>
                    <a:pt x="926" y="0"/>
                  </a:moveTo>
                  <a:cubicBezTo>
                    <a:pt x="693" y="0"/>
                    <a:pt x="461" y="137"/>
                    <a:pt x="368" y="449"/>
                  </a:cubicBezTo>
                  <a:cubicBezTo>
                    <a:pt x="1" y="1916"/>
                    <a:pt x="201" y="3618"/>
                    <a:pt x="268" y="5119"/>
                  </a:cubicBezTo>
                  <a:cubicBezTo>
                    <a:pt x="335" y="6753"/>
                    <a:pt x="368" y="8321"/>
                    <a:pt x="468" y="9955"/>
                  </a:cubicBezTo>
                  <a:cubicBezTo>
                    <a:pt x="568" y="11523"/>
                    <a:pt x="601" y="13124"/>
                    <a:pt x="668" y="14659"/>
                  </a:cubicBezTo>
                  <a:cubicBezTo>
                    <a:pt x="701" y="15426"/>
                    <a:pt x="768" y="16193"/>
                    <a:pt x="835" y="16961"/>
                  </a:cubicBezTo>
                  <a:cubicBezTo>
                    <a:pt x="935" y="17694"/>
                    <a:pt x="835" y="18662"/>
                    <a:pt x="1135" y="19429"/>
                  </a:cubicBezTo>
                  <a:cubicBezTo>
                    <a:pt x="1332" y="19883"/>
                    <a:pt x="1734" y="20103"/>
                    <a:pt x="2121" y="20103"/>
                  </a:cubicBezTo>
                  <a:cubicBezTo>
                    <a:pt x="2588" y="20103"/>
                    <a:pt x="3033" y="19782"/>
                    <a:pt x="3070" y="19162"/>
                  </a:cubicBezTo>
                  <a:cubicBezTo>
                    <a:pt x="3103" y="18762"/>
                    <a:pt x="2970" y="18328"/>
                    <a:pt x="2870" y="17928"/>
                  </a:cubicBezTo>
                  <a:cubicBezTo>
                    <a:pt x="2836" y="17594"/>
                    <a:pt x="2803" y="17261"/>
                    <a:pt x="2803" y="16860"/>
                  </a:cubicBezTo>
                  <a:cubicBezTo>
                    <a:pt x="2770" y="16127"/>
                    <a:pt x="2703" y="15326"/>
                    <a:pt x="2670" y="14592"/>
                  </a:cubicBezTo>
                  <a:cubicBezTo>
                    <a:pt x="2603" y="12991"/>
                    <a:pt x="2503" y="11423"/>
                    <a:pt x="2436" y="9855"/>
                  </a:cubicBezTo>
                  <a:cubicBezTo>
                    <a:pt x="2336" y="8288"/>
                    <a:pt x="2269" y="6686"/>
                    <a:pt x="2136" y="5152"/>
                  </a:cubicBezTo>
                  <a:cubicBezTo>
                    <a:pt x="2102" y="4418"/>
                    <a:pt x="2036" y="3651"/>
                    <a:pt x="1969" y="2917"/>
                  </a:cubicBezTo>
                  <a:cubicBezTo>
                    <a:pt x="1869" y="2117"/>
                    <a:pt x="1836" y="1249"/>
                    <a:pt x="1535" y="482"/>
                  </a:cubicBezTo>
                  <a:cubicBezTo>
                    <a:pt x="1464" y="180"/>
                    <a:pt x="1194" y="0"/>
                    <a:pt x="92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40"/>
            <p:cNvSpPr/>
            <p:nvPr/>
          </p:nvSpPr>
          <p:spPr>
            <a:xfrm>
              <a:off x="7461766" y="945313"/>
              <a:ext cx="101983" cy="626214"/>
            </a:xfrm>
            <a:custGeom>
              <a:avLst/>
              <a:gdLst/>
              <a:ahLst/>
              <a:cxnLst/>
              <a:rect l="l" t="t" r="r" b="b"/>
              <a:pathLst>
                <a:path w="3270" h="20079" extrusionOk="0">
                  <a:moveTo>
                    <a:pt x="989" y="1"/>
                  </a:moveTo>
                  <a:cubicBezTo>
                    <a:pt x="684" y="1"/>
                    <a:pt x="367" y="209"/>
                    <a:pt x="334" y="593"/>
                  </a:cubicBezTo>
                  <a:cubicBezTo>
                    <a:pt x="234" y="1360"/>
                    <a:pt x="67" y="2094"/>
                    <a:pt x="34" y="2894"/>
                  </a:cubicBezTo>
                  <a:cubicBezTo>
                    <a:pt x="0" y="3662"/>
                    <a:pt x="34" y="4429"/>
                    <a:pt x="34" y="5196"/>
                  </a:cubicBezTo>
                  <a:cubicBezTo>
                    <a:pt x="67" y="6730"/>
                    <a:pt x="201" y="8265"/>
                    <a:pt x="367" y="9766"/>
                  </a:cubicBezTo>
                  <a:cubicBezTo>
                    <a:pt x="534" y="11334"/>
                    <a:pt x="734" y="12835"/>
                    <a:pt x="901" y="14369"/>
                  </a:cubicBezTo>
                  <a:cubicBezTo>
                    <a:pt x="1001" y="15070"/>
                    <a:pt x="1068" y="15837"/>
                    <a:pt x="1101" y="16571"/>
                  </a:cubicBezTo>
                  <a:cubicBezTo>
                    <a:pt x="1168" y="17371"/>
                    <a:pt x="1068" y="18172"/>
                    <a:pt x="1101" y="19006"/>
                  </a:cubicBezTo>
                  <a:cubicBezTo>
                    <a:pt x="1101" y="19506"/>
                    <a:pt x="1435" y="19873"/>
                    <a:pt x="1902" y="20040"/>
                  </a:cubicBezTo>
                  <a:cubicBezTo>
                    <a:pt x="2017" y="20059"/>
                    <a:pt x="2122" y="20079"/>
                    <a:pt x="2234" y="20079"/>
                  </a:cubicBezTo>
                  <a:cubicBezTo>
                    <a:pt x="2317" y="20079"/>
                    <a:pt x="2403" y="20068"/>
                    <a:pt x="2502" y="20040"/>
                  </a:cubicBezTo>
                  <a:cubicBezTo>
                    <a:pt x="2936" y="19873"/>
                    <a:pt x="3269" y="19506"/>
                    <a:pt x="3269" y="19006"/>
                  </a:cubicBezTo>
                  <a:cubicBezTo>
                    <a:pt x="3269" y="18205"/>
                    <a:pt x="3203" y="17438"/>
                    <a:pt x="3103" y="16704"/>
                  </a:cubicBezTo>
                  <a:cubicBezTo>
                    <a:pt x="3036" y="15937"/>
                    <a:pt x="3003" y="15170"/>
                    <a:pt x="2902" y="14403"/>
                  </a:cubicBezTo>
                  <a:cubicBezTo>
                    <a:pt x="2736" y="12868"/>
                    <a:pt x="2569" y="11367"/>
                    <a:pt x="2369" y="9833"/>
                  </a:cubicBezTo>
                  <a:cubicBezTo>
                    <a:pt x="2169" y="8265"/>
                    <a:pt x="1935" y="6764"/>
                    <a:pt x="1835" y="5229"/>
                  </a:cubicBezTo>
                  <a:cubicBezTo>
                    <a:pt x="1735" y="4496"/>
                    <a:pt x="1735" y="3762"/>
                    <a:pt x="1702" y="3028"/>
                  </a:cubicBezTo>
                  <a:cubicBezTo>
                    <a:pt x="1668" y="2227"/>
                    <a:pt x="1535" y="1393"/>
                    <a:pt x="1568" y="659"/>
                  </a:cubicBezTo>
                  <a:cubicBezTo>
                    <a:pt x="1585" y="209"/>
                    <a:pt x="1293" y="1"/>
                    <a:pt x="989"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40"/>
            <p:cNvSpPr/>
            <p:nvPr/>
          </p:nvSpPr>
          <p:spPr>
            <a:xfrm>
              <a:off x="7795715" y="928160"/>
              <a:ext cx="92596" cy="642556"/>
            </a:xfrm>
            <a:custGeom>
              <a:avLst/>
              <a:gdLst/>
              <a:ahLst/>
              <a:cxnLst/>
              <a:rect l="l" t="t" r="r" b="b"/>
              <a:pathLst>
                <a:path w="2969" h="20603" extrusionOk="0">
                  <a:moveTo>
                    <a:pt x="1238" y="0"/>
                  </a:moveTo>
                  <a:cubicBezTo>
                    <a:pt x="859" y="0"/>
                    <a:pt x="467" y="259"/>
                    <a:pt x="400" y="776"/>
                  </a:cubicBezTo>
                  <a:cubicBezTo>
                    <a:pt x="0" y="4078"/>
                    <a:pt x="133" y="7414"/>
                    <a:pt x="234" y="10750"/>
                  </a:cubicBezTo>
                  <a:cubicBezTo>
                    <a:pt x="334" y="12384"/>
                    <a:pt x="467" y="14052"/>
                    <a:pt x="534" y="15653"/>
                  </a:cubicBezTo>
                  <a:cubicBezTo>
                    <a:pt x="567" y="16487"/>
                    <a:pt x="634" y="17288"/>
                    <a:pt x="701" y="18122"/>
                  </a:cubicBezTo>
                  <a:cubicBezTo>
                    <a:pt x="801" y="18889"/>
                    <a:pt x="834" y="20156"/>
                    <a:pt x="1568" y="20490"/>
                  </a:cubicBezTo>
                  <a:cubicBezTo>
                    <a:pt x="1691" y="20560"/>
                    <a:pt x="1842" y="20603"/>
                    <a:pt x="1992" y="20603"/>
                  </a:cubicBezTo>
                  <a:cubicBezTo>
                    <a:pt x="2125" y="20603"/>
                    <a:pt x="2258" y="20569"/>
                    <a:pt x="2368" y="20490"/>
                  </a:cubicBezTo>
                  <a:cubicBezTo>
                    <a:pt x="2802" y="20223"/>
                    <a:pt x="2869" y="19923"/>
                    <a:pt x="2902" y="19423"/>
                  </a:cubicBezTo>
                  <a:cubicBezTo>
                    <a:pt x="2969" y="18989"/>
                    <a:pt x="2969" y="18622"/>
                    <a:pt x="2902" y="18222"/>
                  </a:cubicBezTo>
                  <a:cubicBezTo>
                    <a:pt x="2835" y="17388"/>
                    <a:pt x="2735" y="16587"/>
                    <a:pt x="2669" y="15753"/>
                  </a:cubicBezTo>
                  <a:cubicBezTo>
                    <a:pt x="2535" y="14085"/>
                    <a:pt x="2468" y="12418"/>
                    <a:pt x="2368" y="10750"/>
                  </a:cubicBezTo>
                  <a:cubicBezTo>
                    <a:pt x="2235" y="7447"/>
                    <a:pt x="2335" y="4112"/>
                    <a:pt x="2001" y="776"/>
                  </a:cubicBezTo>
                  <a:cubicBezTo>
                    <a:pt x="1985" y="259"/>
                    <a:pt x="1618" y="0"/>
                    <a:pt x="1238"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40"/>
            <p:cNvSpPr/>
            <p:nvPr/>
          </p:nvSpPr>
          <p:spPr>
            <a:xfrm>
              <a:off x="8145256" y="934272"/>
              <a:ext cx="100237" cy="617575"/>
            </a:xfrm>
            <a:custGeom>
              <a:avLst/>
              <a:gdLst/>
              <a:ahLst/>
              <a:cxnLst/>
              <a:rect l="l" t="t" r="r" b="b"/>
              <a:pathLst>
                <a:path w="3214" h="19802" extrusionOk="0">
                  <a:moveTo>
                    <a:pt x="1286" y="0"/>
                  </a:moveTo>
                  <a:cubicBezTo>
                    <a:pt x="1083" y="0"/>
                    <a:pt x="868" y="126"/>
                    <a:pt x="801" y="346"/>
                  </a:cubicBezTo>
                  <a:cubicBezTo>
                    <a:pt x="300" y="1847"/>
                    <a:pt x="133" y="3382"/>
                    <a:pt x="100" y="4950"/>
                  </a:cubicBezTo>
                  <a:cubicBezTo>
                    <a:pt x="0" y="6517"/>
                    <a:pt x="0" y="8052"/>
                    <a:pt x="0" y="9586"/>
                  </a:cubicBezTo>
                  <a:cubicBezTo>
                    <a:pt x="100" y="12755"/>
                    <a:pt x="367" y="15891"/>
                    <a:pt x="834" y="18960"/>
                  </a:cubicBezTo>
                  <a:cubicBezTo>
                    <a:pt x="908" y="19539"/>
                    <a:pt x="1406" y="19801"/>
                    <a:pt x="1918" y="19801"/>
                  </a:cubicBezTo>
                  <a:cubicBezTo>
                    <a:pt x="2555" y="19801"/>
                    <a:pt x="3213" y="19396"/>
                    <a:pt x="3102" y="18693"/>
                  </a:cubicBezTo>
                  <a:cubicBezTo>
                    <a:pt x="2669" y="15624"/>
                    <a:pt x="2435" y="12555"/>
                    <a:pt x="2268" y="9520"/>
                  </a:cubicBezTo>
                  <a:cubicBezTo>
                    <a:pt x="2168" y="8018"/>
                    <a:pt x="2102" y="6517"/>
                    <a:pt x="2102" y="5016"/>
                  </a:cubicBezTo>
                  <a:cubicBezTo>
                    <a:pt x="2035" y="3415"/>
                    <a:pt x="2001" y="1914"/>
                    <a:pt x="1701" y="380"/>
                  </a:cubicBezTo>
                  <a:cubicBezTo>
                    <a:pt x="1668" y="117"/>
                    <a:pt x="1483" y="0"/>
                    <a:pt x="1286" y="0"/>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40"/>
            <p:cNvSpPr/>
            <p:nvPr/>
          </p:nvSpPr>
          <p:spPr>
            <a:xfrm>
              <a:off x="8482292" y="934771"/>
              <a:ext cx="102233" cy="622222"/>
            </a:xfrm>
            <a:custGeom>
              <a:avLst/>
              <a:gdLst/>
              <a:ahLst/>
              <a:cxnLst/>
              <a:rect l="l" t="t" r="r" b="b"/>
              <a:pathLst>
                <a:path w="3278" h="19951" extrusionOk="0">
                  <a:moveTo>
                    <a:pt x="1088" y="1"/>
                  </a:moveTo>
                  <a:cubicBezTo>
                    <a:pt x="670" y="1"/>
                    <a:pt x="251" y="285"/>
                    <a:pt x="201" y="864"/>
                  </a:cubicBezTo>
                  <a:cubicBezTo>
                    <a:pt x="1" y="3900"/>
                    <a:pt x="168" y="7002"/>
                    <a:pt x="334" y="10037"/>
                  </a:cubicBezTo>
                  <a:cubicBezTo>
                    <a:pt x="501" y="13106"/>
                    <a:pt x="868" y="16208"/>
                    <a:pt x="1302" y="19244"/>
                  </a:cubicBezTo>
                  <a:cubicBezTo>
                    <a:pt x="1376" y="19732"/>
                    <a:pt x="1784" y="19951"/>
                    <a:pt x="2203" y="19951"/>
                  </a:cubicBezTo>
                  <a:cubicBezTo>
                    <a:pt x="2731" y="19951"/>
                    <a:pt x="3277" y="19605"/>
                    <a:pt x="3203" y="19010"/>
                  </a:cubicBezTo>
                  <a:cubicBezTo>
                    <a:pt x="2903" y="16008"/>
                    <a:pt x="2703" y="12939"/>
                    <a:pt x="2503" y="9937"/>
                  </a:cubicBezTo>
                  <a:cubicBezTo>
                    <a:pt x="2302" y="6902"/>
                    <a:pt x="2236" y="3900"/>
                    <a:pt x="1969" y="864"/>
                  </a:cubicBezTo>
                  <a:cubicBezTo>
                    <a:pt x="1935" y="293"/>
                    <a:pt x="1512" y="1"/>
                    <a:pt x="1088"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40"/>
            <p:cNvSpPr/>
            <p:nvPr/>
          </p:nvSpPr>
          <p:spPr>
            <a:xfrm>
              <a:off x="8796468" y="941414"/>
              <a:ext cx="95746" cy="623781"/>
            </a:xfrm>
            <a:custGeom>
              <a:avLst/>
              <a:gdLst/>
              <a:ahLst/>
              <a:cxnLst/>
              <a:rect l="l" t="t" r="r" b="b"/>
              <a:pathLst>
                <a:path w="3070" h="20001" extrusionOk="0">
                  <a:moveTo>
                    <a:pt x="1314" y="1"/>
                  </a:moveTo>
                  <a:cubicBezTo>
                    <a:pt x="985" y="1"/>
                    <a:pt x="651" y="217"/>
                    <a:pt x="634" y="651"/>
                  </a:cubicBezTo>
                  <a:cubicBezTo>
                    <a:pt x="601" y="2219"/>
                    <a:pt x="334" y="3820"/>
                    <a:pt x="301" y="5454"/>
                  </a:cubicBezTo>
                  <a:cubicBezTo>
                    <a:pt x="234" y="7022"/>
                    <a:pt x="234" y="8623"/>
                    <a:pt x="167" y="10225"/>
                  </a:cubicBezTo>
                  <a:cubicBezTo>
                    <a:pt x="134" y="11826"/>
                    <a:pt x="101" y="13394"/>
                    <a:pt x="101" y="15028"/>
                  </a:cubicBezTo>
                  <a:cubicBezTo>
                    <a:pt x="67" y="16529"/>
                    <a:pt x="1" y="18030"/>
                    <a:pt x="734" y="19398"/>
                  </a:cubicBezTo>
                  <a:cubicBezTo>
                    <a:pt x="910" y="19793"/>
                    <a:pt x="1332" y="20001"/>
                    <a:pt x="1743" y="20001"/>
                  </a:cubicBezTo>
                  <a:cubicBezTo>
                    <a:pt x="1955" y="20001"/>
                    <a:pt x="2165" y="19945"/>
                    <a:pt x="2336" y="19831"/>
                  </a:cubicBezTo>
                  <a:cubicBezTo>
                    <a:pt x="2936" y="19498"/>
                    <a:pt x="3069" y="18797"/>
                    <a:pt x="2769" y="18197"/>
                  </a:cubicBezTo>
                  <a:cubicBezTo>
                    <a:pt x="2236" y="17063"/>
                    <a:pt x="2402" y="15628"/>
                    <a:pt x="2402" y="14394"/>
                  </a:cubicBezTo>
                  <a:cubicBezTo>
                    <a:pt x="2402" y="12860"/>
                    <a:pt x="2336" y="11359"/>
                    <a:pt x="2336" y="9824"/>
                  </a:cubicBezTo>
                  <a:cubicBezTo>
                    <a:pt x="2336" y="8290"/>
                    <a:pt x="2336" y="6789"/>
                    <a:pt x="2269" y="5221"/>
                  </a:cubicBezTo>
                  <a:cubicBezTo>
                    <a:pt x="2236" y="3687"/>
                    <a:pt x="2002" y="2185"/>
                    <a:pt x="1969" y="651"/>
                  </a:cubicBezTo>
                  <a:cubicBezTo>
                    <a:pt x="1969" y="217"/>
                    <a:pt x="1643" y="1"/>
                    <a:pt x="1314" y="1"/>
                  </a:cubicBez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40"/>
            <p:cNvSpPr/>
            <p:nvPr/>
          </p:nvSpPr>
          <p:spPr>
            <a:xfrm>
              <a:off x="6784513" y="879508"/>
              <a:ext cx="2336630" cy="681447"/>
            </a:xfrm>
            <a:custGeom>
              <a:avLst/>
              <a:gdLst/>
              <a:ahLst/>
              <a:cxnLst/>
              <a:rect l="l" t="t" r="r" b="b"/>
              <a:pathLst>
                <a:path w="74922" h="21850" extrusionOk="0">
                  <a:moveTo>
                    <a:pt x="72653" y="1"/>
                  </a:moveTo>
                  <a:lnTo>
                    <a:pt x="65781" y="34"/>
                  </a:lnTo>
                  <a:lnTo>
                    <a:pt x="64414" y="34"/>
                  </a:lnTo>
                  <a:lnTo>
                    <a:pt x="55741" y="68"/>
                  </a:lnTo>
                  <a:lnTo>
                    <a:pt x="53839" y="68"/>
                  </a:lnTo>
                  <a:lnTo>
                    <a:pt x="44733" y="134"/>
                  </a:lnTo>
                  <a:lnTo>
                    <a:pt x="43332" y="134"/>
                  </a:lnTo>
                  <a:lnTo>
                    <a:pt x="33758" y="168"/>
                  </a:lnTo>
                  <a:lnTo>
                    <a:pt x="31957" y="168"/>
                  </a:lnTo>
                  <a:lnTo>
                    <a:pt x="22484" y="201"/>
                  </a:lnTo>
                  <a:lnTo>
                    <a:pt x="21216" y="201"/>
                  </a:lnTo>
                  <a:lnTo>
                    <a:pt x="12343" y="234"/>
                  </a:lnTo>
                  <a:lnTo>
                    <a:pt x="10675" y="234"/>
                  </a:lnTo>
                  <a:lnTo>
                    <a:pt x="1" y="301"/>
                  </a:lnTo>
                  <a:lnTo>
                    <a:pt x="4271" y="1969"/>
                  </a:lnTo>
                  <a:lnTo>
                    <a:pt x="1" y="2503"/>
                  </a:lnTo>
                  <a:lnTo>
                    <a:pt x="4037" y="4170"/>
                  </a:lnTo>
                  <a:lnTo>
                    <a:pt x="1" y="6139"/>
                  </a:lnTo>
                  <a:lnTo>
                    <a:pt x="3737" y="8073"/>
                  </a:lnTo>
                  <a:lnTo>
                    <a:pt x="1068" y="9808"/>
                  </a:lnTo>
                  <a:lnTo>
                    <a:pt x="3937" y="10008"/>
                  </a:lnTo>
                  <a:lnTo>
                    <a:pt x="835" y="13177"/>
                  </a:lnTo>
                  <a:lnTo>
                    <a:pt x="1669" y="13711"/>
                  </a:lnTo>
                  <a:cubicBezTo>
                    <a:pt x="2569" y="14311"/>
                    <a:pt x="3403" y="14845"/>
                    <a:pt x="3403" y="16279"/>
                  </a:cubicBezTo>
                  <a:lnTo>
                    <a:pt x="568" y="18214"/>
                  </a:lnTo>
                  <a:lnTo>
                    <a:pt x="3403" y="19048"/>
                  </a:lnTo>
                  <a:lnTo>
                    <a:pt x="1402" y="21850"/>
                  </a:lnTo>
                  <a:lnTo>
                    <a:pt x="71685" y="21850"/>
                  </a:lnTo>
                  <a:lnTo>
                    <a:pt x="67983" y="19615"/>
                  </a:lnTo>
                  <a:lnTo>
                    <a:pt x="71152" y="18447"/>
                  </a:lnTo>
                  <a:lnTo>
                    <a:pt x="68917" y="16780"/>
                  </a:lnTo>
                  <a:lnTo>
                    <a:pt x="71685" y="15946"/>
                  </a:lnTo>
                  <a:lnTo>
                    <a:pt x="70485" y="13744"/>
                  </a:lnTo>
                  <a:lnTo>
                    <a:pt x="74921" y="9574"/>
                  </a:lnTo>
                  <a:lnTo>
                    <a:pt x="71485" y="7239"/>
                  </a:lnTo>
                  <a:lnTo>
                    <a:pt x="73620" y="6072"/>
                  </a:lnTo>
                  <a:lnTo>
                    <a:pt x="71252" y="2503"/>
                  </a:lnTo>
                  <a:lnTo>
                    <a:pt x="72653" y="1"/>
                  </a:lnTo>
                  <a:close/>
                </a:path>
              </a:pathLst>
            </a:cu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5" name="Google Shape;3895;p40"/>
          <p:cNvSpPr txBox="1">
            <a:spLocks noGrp="1"/>
          </p:cNvSpPr>
          <p:nvPr>
            <p:ph type="title" idx="6"/>
          </p:nvPr>
        </p:nvSpPr>
        <p:spPr>
          <a:xfrm>
            <a:off x="5758049" y="2885844"/>
            <a:ext cx="1881149" cy="38947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dirty="0"/>
              <a:t>Creatividad</a:t>
            </a:r>
            <a:endParaRPr dirty="0"/>
          </a:p>
        </p:txBody>
      </p:sp>
      <p:grpSp>
        <p:nvGrpSpPr>
          <p:cNvPr id="3896" name="Google Shape;3896;p40"/>
          <p:cNvGrpSpPr/>
          <p:nvPr/>
        </p:nvGrpSpPr>
        <p:grpSpPr>
          <a:xfrm>
            <a:off x="1863805" y="2892125"/>
            <a:ext cx="2192329" cy="560050"/>
            <a:chOff x="2004388" y="3010475"/>
            <a:chExt cx="1963925" cy="552100"/>
          </a:xfrm>
        </p:grpSpPr>
        <p:sp>
          <p:nvSpPr>
            <p:cNvPr id="3897" name="Google Shape;3897;p40"/>
            <p:cNvSpPr/>
            <p:nvPr/>
          </p:nvSpPr>
          <p:spPr>
            <a:xfrm>
              <a:off x="2025238" y="3031325"/>
              <a:ext cx="1943075" cy="531250"/>
            </a:xfrm>
            <a:custGeom>
              <a:avLst/>
              <a:gdLst/>
              <a:ahLst/>
              <a:cxnLst/>
              <a:rect l="l" t="t" r="r" b="b"/>
              <a:pathLst>
                <a:path w="77723" h="21250" extrusionOk="0">
                  <a:moveTo>
                    <a:pt x="1068" y="1"/>
                  </a:moveTo>
                  <a:lnTo>
                    <a:pt x="0" y="20549"/>
                  </a:lnTo>
                  <a:lnTo>
                    <a:pt x="77723" y="21249"/>
                  </a:lnTo>
                  <a:lnTo>
                    <a:pt x="77322" y="1002"/>
                  </a:lnTo>
                  <a:lnTo>
                    <a:pt x="1068"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40"/>
            <p:cNvSpPr/>
            <p:nvPr/>
          </p:nvSpPr>
          <p:spPr>
            <a:xfrm>
              <a:off x="2004388" y="3010475"/>
              <a:ext cx="1943075" cy="531250"/>
            </a:xfrm>
            <a:custGeom>
              <a:avLst/>
              <a:gdLst/>
              <a:ahLst/>
              <a:cxnLst/>
              <a:rect l="l" t="t" r="r" b="b"/>
              <a:pathLst>
                <a:path w="77723" h="21250" extrusionOk="0">
                  <a:moveTo>
                    <a:pt x="1068" y="1"/>
                  </a:moveTo>
                  <a:lnTo>
                    <a:pt x="1" y="20549"/>
                  </a:lnTo>
                  <a:lnTo>
                    <a:pt x="77723" y="21250"/>
                  </a:lnTo>
                  <a:lnTo>
                    <a:pt x="77322" y="1002"/>
                  </a:lnTo>
                  <a:lnTo>
                    <a:pt x="1068" y="1"/>
                  </a:ln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9" name="Google Shape;3899;p40"/>
          <p:cNvSpPr txBox="1">
            <a:spLocks noGrp="1"/>
          </p:cNvSpPr>
          <p:nvPr>
            <p:ph type="title" idx="4"/>
          </p:nvPr>
        </p:nvSpPr>
        <p:spPr>
          <a:xfrm>
            <a:off x="1871850" y="2885844"/>
            <a:ext cx="2381400" cy="5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C" b="1" dirty="0"/>
              <a:t>Flexibilidad</a:t>
            </a:r>
            <a:endParaRPr dirty="0"/>
          </a:p>
        </p:txBody>
      </p:sp>
      <p:grpSp>
        <p:nvGrpSpPr>
          <p:cNvPr id="3900" name="Google Shape;3900;p40"/>
          <p:cNvGrpSpPr/>
          <p:nvPr/>
        </p:nvGrpSpPr>
        <p:grpSpPr>
          <a:xfrm>
            <a:off x="7618500" y="3857616"/>
            <a:ext cx="619887" cy="612373"/>
            <a:chOff x="10885575" y="5143491"/>
            <a:chExt cx="619887" cy="612373"/>
          </a:xfrm>
        </p:grpSpPr>
        <p:sp>
          <p:nvSpPr>
            <p:cNvPr id="3901" name="Google Shape;3901;p40"/>
            <p:cNvSpPr/>
            <p:nvPr/>
          </p:nvSpPr>
          <p:spPr>
            <a:xfrm rot="-3601102">
              <a:off x="11007563" y="5250778"/>
              <a:ext cx="376894" cy="395523"/>
            </a:xfrm>
            <a:custGeom>
              <a:avLst/>
              <a:gdLst/>
              <a:ahLst/>
              <a:cxnLst/>
              <a:rect l="l" t="t" r="r" b="b"/>
              <a:pathLst>
                <a:path w="23145" h="24289" extrusionOk="0">
                  <a:moveTo>
                    <a:pt x="1047" y="4858"/>
                  </a:moveTo>
                  <a:lnTo>
                    <a:pt x="8858" y="7334"/>
                  </a:lnTo>
                  <a:lnTo>
                    <a:pt x="14287" y="0"/>
                  </a:lnTo>
                  <a:lnTo>
                    <a:pt x="15621" y="9430"/>
                  </a:lnTo>
                  <a:lnTo>
                    <a:pt x="23145" y="11525"/>
                  </a:lnTo>
                  <a:lnTo>
                    <a:pt x="16097" y="14002"/>
                  </a:lnTo>
                  <a:lnTo>
                    <a:pt x="16859" y="24289"/>
                  </a:lnTo>
                  <a:lnTo>
                    <a:pt x="10191" y="15812"/>
                  </a:lnTo>
                  <a:lnTo>
                    <a:pt x="0" y="19336"/>
                  </a:lnTo>
                  <a:lnTo>
                    <a:pt x="5238" y="11049"/>
                  </a:lnTo>
                  <a:close/>
                </a:path>
              </a:pathLst>
            </a:custGeom>
            <a:solidFill>
              <a:schemeClr val="accent5"/>
            </a:solidFill>
            <a:ln>
              <a:noFill/>
            </a:ln>
          </p:spPr>
        </p:sp>
        <p:sp>
          <p:nvSpPr>
            <p:cNvPr id="3902" name="Google Shape;3902;p40"/>
            <p:cNvSpPr/>
            <p:nvPr/>
          </p:nvSpPr>
          <p:spPr>
            <a:xfrm rot="-3601167">
              <a:off x="10975115" y="5219003"/>
              <a:ext cx="440807" cy="461350"/>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3" name="Google Shape;3903;p40"/>
          <p:cNvGrpSpPr/>
          <p:nvPr/>
        </p:nvGrpSpPr>
        <p:grpSpPr>
          <a:xfrm>
            <a:off x="6464809" y="403674"/>
            <a:ext cx="620675" cy="613465"/>
            <a:chOff x="10001634" y="5328296"/>
            <a:chExt cx="620675" cy="613465"/>
          </a:xfrm>
        </p:grpSpPr>
        <p:sp>
          <p:nvSpPr>
            <p:cNvPr id="3904" name="Google Shape;3904;p40"/>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5"/>
            </a:solidFill>
            <a:ln>
              <a:noFill/>
            </a:ln>
          </p:spPr>
        </p:sp>
        <p:sp>
          <p:nvSpPr>
            <p:cNvPr id="3905" name="Google Shape;3905;p40"/>
            <p:cNvSpPr/>
            <p:nvPr/>
          </p:nvSpPr>
          <p:spPr>
            <a:xfrm rot="-3601142">
              <a:off x="10091019" y="5404217"/>
              <a:ext cx="441906" cy="461625"/>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6" name="Google Shape;3906;p40"/>
          <p:cNvGrpSpPr/>
          <p:nvPr/>
        </p:nvGrpSpPr>
        <p:grpSpPr>
          <a:xfrm rot="1659259">
            <a:off x="4583607" y="4048786"/>
            <a:ext cx="356251" cy="694873"/>
            <a:chOff x="3137975" y="3983075"/>
            <a:chExt cx="285725" cy="557350"/>
          </a:xfrm>
        </p:grpSpPr>
        <p:sp>
          <p:nvSpPr>
            <p:cNvPr id="3907" name="Google Shape;3907;p40"/>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40"/>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40"/>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40"/>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40"/>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40"/>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40"/>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40"/>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40"/>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40"/>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40"/>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40"/>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40"/>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40"/>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40"/>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40"/>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40"/>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40"/>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40"/>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40"/>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40"/>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40"/>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40"/>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40"/>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40"/>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32743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84"/>
        <p:cNvGrpSpPr/>
        <p:nvPr/>
      </p:nvGrpSpPr>
      <p:grpSpPr>
        <a:xfrm>
          <a:off x="0" y="0"/>
          <a:ext cx="0" cy="0"/>
          <a:chOff x="0" y="0"/>
          <a:chExt cx="0" cy="0"/>
        </a:xfrm>
      </p:grpSpPr>
      <p:grpSp>
        <p:nvGrpSpPr>
          <p:cNvPr id="5293" name="Google Shape;5293;p54"/>
          <p:cNvGrpSpPr/>
          <p:nvPr/>
        </p:nvGrpSpPr>
        <p:grpSpPr>
          <a:xfrm>
            <a:off x="5641707" y="2772152"/>
            <a:ext cx="1904614" cy="402923"/>
            <a:chOff x="2004388" y="3010475"/>
            <a:chExt cx="1963925" cy="552100"/>
          </a:xfrm>
        </p:grpSpPr>
        <p:sp>
          <p:nvSpPr>
            <p:cNvPr id="5294" name="Google Shape;5294;p54"/>
            <p:cNvSpPr/>
            <p:nvPr/>
          </p:nvSpPr>
          <p:spPr>
            <a:xfrm>
              <a:off x="2025238" y="3031325"/>
              <a:ext cx="1943075" cy="531250"/>
            </a:xfrm>
            <a:custGeom>
              <a:avLst/>
              <a:gdLst/>
              <a:ahLst/>
              <a:cxnLst/>
              <a:rect l="l" t="t" r="r" b="b"/>
              <a:pathLst>
                <a:path w="77723" h="21250" extrusionOk="0">
                  <a:moveTo>
                    <a:pt x="1068" y="1"/>
                  </a:moveTo>
                  <a:lnTo>
                    <a:pt x="0" y="20549"/>
                  </a:lnTo>
                  <a:lnTo>
                    <a:pt x="77723" y="21249"/>
                  </a:lnTo>
                  <a:lnTo>
                    <a:pt x="77322" y="1002"/>
                  </a:lnTo>
                  <a:lnTo>
                    <a:pt x="10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54"/>
            <p:cNvSpPr/>
            <p:nvPr/>
          </p:nvSpPr>
          <p:spPr>
            <a:xfrm>
              <a:off x="2004388" y="3010475"/>
              <a:ext cx="1943075" cy="531250"/>
            </a:xfrm>
            <a:custGeom>
              <a:avLst/>
              <a:gdLst/>
              <a:ahLst/>
              <a:cxnLst/>
              <a:rect l="l" t="t" r="r" b="b"/>
              <a:pathLst>
                <a:path w="77723" h="21250" extrusionOk="0">
                  <a:moveTo>
                    <a:pt x="1068" y="1"/>
                  </a:moveTo>
                  <a:lnTo>
                    <a:pt x="1" y="20549"/>
                  </a:lnTo>
                  <a:lnTo>
                    <a:pt x="77723" y="21250"/>
                  </a:lnTo>
                  <a:lnTo>
                    <a:pt x="77322" y="1002"/>
                  </a:lnTo>
                  <a:lnTo>
                    <a:pt x="1068" y="1"/>
                  </a:ln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6" name="Google Shape;5296;p54"/>
          <p:cNvGrpSpPr/>
          <p:nvPr/>
        </p:nvGrpSpPr>
        <p:grpSpPr>
          <a:xfrm>
            <a:off x="1364569" y="2857402"/>
            <a:ext cx="2702014" cy="400271"/>
            <a:chOff x="5733325" y="1551175"/>
            <a:chExt cx="1967250" cy="575681"/>
          </a:xfrm>
        </p:grpSpPr>
        <p:grpSp>
          <p:nvGrpSpPr>
            <p:cNvPr id="5297" name="Google Shape;5297;p54"/>
            <p:cNvGrpSpPr/>
            <p:nvPr/>
          </p:nvGrpSpPr>
          <p:grpSpPr>
            <a:xfrm>
              <a:off x="5739975" y="1551175"/>
              <a:ext cx="1960600" cy="575681"/>
              <a:chOff x="5739975" y="1551175"/>
              <a:chExt cx="1960600" cy="575681"/>
            </a:xfrm>
          </p:grpSpPr>
          <p:sp>
            <p:nvSpPr>
              <p:cNvPr id="5298" name="Google Shape;5298;p54"/>
              <p:cNvSpPr/>
              <p:nvPr/>
            </p:nvSpPr>
            <p:spPr>
              <a:xfrm>
                <a:off x="5760825" y="1583931"/>
                <a:ext cx="1939750" cy="542925"/>
              </a:xfrm>
              <a:custGeom>
                <a:avLst/>
                <a:gdLst/>
                <a:ahLst/>
                <a:cxnLst/>
                <a:rect l="l" t="t" r="r" b="b"/>
                <a:pathLst>
                  <a:path w="77590" h="21717" extrusionOk="0">
                    <a:moveTo>
                      <a:pt x="701" y="1"/>
                    </a:moveTo>
                    <a:cubicBezTo>
                      <a:pt x="701" y="534"/>
                      <a:pt x="1" y="20849"/>
                      <a:pt x="1" y="20849"/>
                    </a:cubicBezTo>
                    <a:lnTo>
                      <a:pt x="65981" y="21716"/>
                    </a:lnTo>
                    <a:lnTo>
                      <a:pt x="77590" y="13177"/>
                    </a:lnTo>
                    <a:lnTo>
                      <a:pt x="67783" y="3703"/>
                    </a:lnTo>
                    <a:lnTo>
                      <a:pt x="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54"/>
              <p:cNvSpPr/>
              <p:nvPr/>
            </p:nvSpPr>
            <p:spPr>
              <a:xfrm>
                <a:off x="5739975" y="1551175"/>
                <a:ext cx="1939750" cy="542925"/>
              </a:xfrm>
              <a:custGeom>
                <a:avLst/>
                <a:gdLst/>
                <a:ahLst/>
                <a:cxnLst/>
                <a:rect l="l" t="t" r="r" b="b"/>
                <a:pathLst>
                  <a:path w="77590" h="21717" extrusionOk="0">
                    <a:moveTo>
                      <a:pt x="701" y="1"/>
                    </a:moveTo>
                    <a:cubicBezTo>
                      <a:pt x="701" y="535"/>
                      <a:pt x="1" y="20849"/>
                      <a:pt x="1" y="20849"/>
                    </a:cubicBezTo>
                    <a:lnTo>
                      <a:pt x="65981" y="21716"/>
                    </a:lnTo>
                    <a:lnTo>
                      <a:pt x="77590" y="13177"/>
                    </a:lnTo>
                    <a:lnTo>
                      <a:pt x="67783" y="3703"/>
                    </a:lnTo>
                    <a:lnTo>
                      <a:pt x="70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00" name="Google Shape;5300;p54"/>
            <p:cNvSpPr/>
            <p:nvPr/>
          </p:nvSpPr>
          <p:spPr>
            <a:xfrm>
              <a:off x="5733325" y="1553675"/>
              <a:ext cx="1939725" cy="543750"/>
            </a:xfrm>
            <a:custGeom>
              <a:avLst/>
              <a:gdLst/>
              <a:ahLst/>
              <a:cxnLst/>
              <a:rect l="l" t="t" r="r" b="b"/>
              <a:pathLst>
                <a:path w="77589" h="21750" fill="none" extrusionOk="0">
                  <a:moveTo>
                    <a:pt x="701" y="1"/>
                  </a:moveTo>
                  <a:cubicBezTo>
                    <a:pt x="701" y="568"/>
                    <a:pt x="0" y="20849"/>
                    <a:pt x="0" y="20849"/>
                  </a:cubicBezTo>
                  <a:lnTo>
                    <a:pt x="66014" y="21750"/>
                  </a:lnTo>
                  <a:lnTo>
                    <a:pt x="77589" y="13177"/>
                  </a:lnTo>
                  <a:lnTo>
                    <a:pt x="67815" y="3737"/>
                  </a:lnTo>
                  <a:close/>
                </a:path>
              </a:pathLst>
            </a:custGeom>
            <a:noFill/>
            <a:ln w="1905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12" name="Google Shape;5312;p54"/>
          <p:cNvGrpSpPr/>
          <p:nvPr/>
        </p:nvGrpSpPr>
        <p:grpSpPr>
          <a:xfrm>
            <a:off x="5677003" y="1256037"/>
            <a:ext cx="2162304" cy="429688"/>
            <a:chOff x="5733325" y="1551175"/>
            <a:chExt cx="1967250" cy="575681"/>
          </a:xfrm>
        </p:grpSpPr>
        <p:grpSp>
          <p:nvGrpSpPr>
            <p:cNvPr id="5313" name="Google Shape;5313;p54"/>
            <p:cNvGrpSpPr/>
            <p:nvPr/>
          </p:nvGrpSpPr>
          <p:grpSpPr>
            <a:xfrm>
              <a:off x="5739975" y="1551175"/>
              <a:ext cx="1960600" cy="575681"/>
              <a:chOff x="5739975" y="1551175"/>
              <a:chExt cx="1960600" cy="575681"/>
            </a:xfrm>
          </p:grpSpPr>
          <p:sp>
            <p:nvSpPr>
              <p:cNvPr id="5314" name="Google Shape;5314;p54"/>
              <p:cNvSpPr/>
              <p:nvPr/>
            </p:nvSpPr>
            <p:spPr>
              <a:xfrm>
                <a:off x="5760825" y="1583931"/>
                <a:ext cx="1939750" cy="542925"/>
              </a:xfrm>
              <a:custGeom>
                <a:avLst/>
                <a:gdLst/>
                <a:ahLst/>
                <a:cxnLst/>
                <a:rect l="l" t="t" r="r" b="b"/>
                <a:pathLst>
                  <a:path w="77590" h="21717" extrusionOk="0">
                    <a:moveTo>
                      <a:pt x="701" y="1"/>
                    </a:moveTo>
                    <a:cubicBezTo>
                      <a:pt x="701" y="534"/>
                      <a:pt x="1" y="20849"/>
                      <a:pt x="1" y="20849"/>
                    </a:cubicBezTo>
                    <a:lnTo>
                      <a:pt x="65981" y="21716"/>
                    </a:lnTo>
                    <a:lnTo>
                      <a:pt x="77590" y="13177"/>
                    </a:lnTo>
                    <a:lnTo>
                      <a:pt x="67783" y="3703"/>
                    </a:lnTo>
                    <a:lnTo>
                      <a:pt x="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54"/>
              <p:cNvSpPr/>
              <p:nvPr/>
            </p:nvSpPr>
            <p:spPr>
              <a:xfrm>
                <a:off x="5739975" y="1551175"/>
                <a:ext cx="1939750" cy="542925"/>
              </a:xfrm>
              <a:custGeom>
                <a:avLst/>
                <a:gdLst/>
                <a:ahLst/>
                <a:cxnLst/>
                <a:rect l="l" t="t" r="r" b="b"/>
                <a:pathLst>
                  <a:path w="77590" h="21717" extrusionOk="0">
                    <a:moveTo>
                      <a:pt x="701" y="1"/>
                    </a:moveTo>
                    <a:cubicBezTo>
                      <a:pt x="701" y="535"/>
                      <a:pt x="1" y="20849"/>
                      <a:pt x="1" y="20849"/>
                    </a:cubicBezTo>
                    <a:lnTo>
                      <a:pt x="65981" y="21716"/>
                    </a:lnTo>
                    <a:lnTo>
                      <a:pt x="77590" y="13177"/>
                    </a:lnTo>
                    <a:lnTo>
                      <a:pt x="67783" y="3703"/>
                    </a:lnTo>
                    <a:lnTo>
                      <a:pt x="70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16" name="Google Shape;5316;p54"/>
            <p:cNvSpPr/>
            <p:nvPr/>
          </p:nvSpPr>
          <p:spPr>
            <a:xfrm>
              <a:off x="5733325" y="1553675"/>
              <a:ext cx="1939725" cy="543750"/>
            </a:xfrm>
            <a:custGeom>
              <a:avLst/>
              <a:gdLst/>
              <a:ahLst/>
              <a:cxnLst/>
              <a:rect l="l" t="t" r="r" b="b"/>
              <a:pathLst>
                <a:path w="77589" h="21750" fill="none" extrusionOk="0">
                  <a:moveTo>
                    <a:pt x="701" y="1"/>
                  </a:moveTo>
                  <a:cubicBezTo>
                    <a:pt x="701" y="568"/>
                    <a:pt x="0" y="20849"/>
                    <a:pt x="0" y="20849"/>
                  </a:cubicBezTo>
                  <a:lnTo>
                    <a:pt x="66014" y="21750"/>
                  </a:lnTo>
                  <a:lnTo>
                    <a:pt x="77589" y="13177"/>
                  </a:lnTo>
                  <a:lnTo>
                    <a:pt x="67815" y="3737"/>
                  </a:lnTo>
                  <a:close/>
                </a:path>
              </a:pathLst>
            </a:custGeom>
            <a:noFill/>
            <a:ln w="1905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17" name="Google Shape;5317;p54"/>
          <p:cNvGrpSpPr/>
          <p:nvPr/>
        </p:nvGrpSpPr>
        <p:grpSpPr>
          <a:xfrm>
            <a:off x="1491117" y="1442233"/>
            <a:ext cx="1924646" cy="421418"/>
            <a:chOff x="2004388" y="3010475"/>
            <a:chExt cx="1963925" cy="552100"/>
          </a:xfrm>
        </p:grpSpPr>
        <p:sp>
          <p:nvSpPr>
            <p:cNvPr id="5318" name="Google Shape;5318;p54"/>
            <p:cNvSpPr/>
            <p:nvPr/>
          </p:nvSpPr>
          <p:spPr>
            <a:xfrm>
              <a:off x="2025238" y="3031325"/>
              <a:ext cx="1943075" cy="531250"/>
            </a:xfrm>
            <a:custGeom>
              <a:avLst/>
              <a:gdLst/>
              <a:ahLst/>
              <a:cxnLst/>
              <a:rect l="l" t="t" r="r" b="b"/>
              <a:pathLst>
                <a:path w="77723" h="21250" extrusionOk="0">
                  <a:moveTo>
                    <a:pt x="1068" y="1"/>
                  </a:moveTo>
                  <a:lnTo>
                    <a:pt x="0" y="20549"/>
                  </a:lnTo>
                  <a:lnTo>
                    <a:pt x="77723" y="21249"/>
                  </a:lnTo>
                  <a:lnTo>
                    <a:pt x="77322" y="1002"/>
                  </a:lnTo>
                  <a:lnTo>
                    <a:pt x="1068"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54"/>
            <p:cNvSpPr/>
            <p:nvPr/>
          </p:nvSpPr>
          <p:spPr>
            <a:xfrm>
              <a:off x="2004388" y="3010475"/>
              <a:ext cx="1943075" cy="531250"/>
            </a:xfrm>
            <a:custGeom>
              <a:avLst/>
              <a:gdLst/>
              <a:ahLst/>
              <a:cxnLst/>
              <a:rect l="l" t="t" r="r" b="b"/>
              <a:pathLst>
                <a:path w="77723" h="21250" extrusionOk="0">
                  <a:moveTo>
                    <a:pt x="1068" y="1"/>
                  </a:moveTo>
                  <a:lnTo>
                    <a:pt x="1" y="20549"/>
                  </a:lnTo>
                  <a:lnTo>
                    <a:pt x="77723" y="21250"/>
                  </a:lnTo>
                  <a:lnTo>
                    <a:pt x="77322" y="1002"/>
                  </a:lnTo>
                  <a:lnTo>
                    <a:pt x="1068" y="1"/>
                  </a:ln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0" name="Google Shape;5320;p54"/>
          <p:cNvSpPr txBox="1">
            <a:spLocks noGrp="1"/>
          </p:cNvSpPr>
          <p:nvPr>
            <p:ph type="title"/>
          </p:nvPr>
        </p:nvSpPr>
        <p:spPr>
          <a:xfrm>
            <a:off x="939950" y="652325"/>
            <a:ext cx="363205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chemeClr val="accent4">
                    <a:lumMod val="25000"/>
                  </a:schemeClr>
                </a:solidFill>
              </a:rPr>
              <a:t>Desventajas de las TIC</a:t>
            </a:r>
            <a:endParaRPr sz="2400" dirty="0">
              <a:solidFill>
                <a:schemeClr val="accent4">
                  <a:lumMod val="25000"/>
                </a:schemeClr>
              </a:solidFill>
            </a:endParaRPr>
          </a:p>
        </p:txBody>
      </p:sp>
      <p:sp>
        <p:nvSpPr>
          <p:cNvPr id="5323" name="Google Shape;5323;p54"/>
          <p:cNvSpPr txBox="1">
            <a:spLocks noGrp="1"/>
          </p:cNvSpPr>
          <p:nvPr>
            <p:ph type="title" idx="3"/>
          </p:nvPr>
        </p:nvSpPr>
        <p:spPr>
          <a:xfrm>
            <a:off x="5597551" y="1232681"/>
            <a:ext cx="2361714" cy="476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800" dirty="0"/>
              <a:t>Falta de privacidad</a:t>
            </a:r>
            <a:endParaRPr sz="1800" dirty="0"/>
          </a:p>
        </p:txBody>
      </p:sp>
      <p:sp>
        <p:nvSpPr>
          <p:cNvPr id="5324" name="Google Shape;5324;p54"/>
          <p:cNvSpPr txBox="1">
            <a:spLocks noGrp="1"/>
          </p:cNvSpPr>
          <p:nvPr>
            <p:ph type="subTitle" idx="4"/>
          </p:nvPr>
        </p:nvSpPr>
        <p:spPr>
          <a:xfrm>
            <a:off x="5220257" y="1927154"/>
            <a:ext cx="2681270" cy="3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Existen riesgos en la seguridad de la información y la privacidad de los usuarios.</a:t>
            </a:r>
            <a:endParaRPr dirty="0"/>
          </a:p>
        </p:txBody>
      </p:sp>
      <p:sp>
        <p:nvSpPr>
          <p:cNvPr id="5325" name="Google Shape;5325;p54"/>
          <p:cNvSpPr txBox="1">
            <a:spLocks noGrp="1"/>
          </p:cNvSpPr>
          <p:nvPr>
            <p:ph type="title" idx="5"/>
          </p:nvPr>
        </p:nvSpPr>
        <p:spPr>
          <a:xfrm>
            <a:off x="417891" y="2800640"/>
            <a:ext cx="3288892" cy="476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s-EC" sz="1800" dirty="0"/>
              <a:t>Desconexión personal</a:t>
            </a:r>
            <a:endParaRPr sz="1800" dirty="0"/>
          </a:p>
        </p:txBody>
      </p:sp>
      <p:sp>
        <p:nvSpPr>
          <p:cNvPr id="5326" name="Google Shape;5326;p54"/>
          <p:cNvSpPr txBox="1">
            <a:spLocks noGrp="1"/>
          </p:cNvSpPr>
          <p:nvPr>
            <p:ph type="subTitle" idx="6"/>
          </p:nvPr>
        </p:nvSpPr>
        <p:spPr>
          <a:xfrm>
            <a:off x="1149061" y="3511159"/>
            <a:ext cx="2266702" cy="341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s-EC" dirty="0"/>
              <a:t>La interacción en línea puede sustituir el contacto personal.</a:t>
            </a:r>
            <a:endParaRPr dirty="0"/>
          </a:p>
        </p:txBody>
      </p:sp>
      <p:sp>
        <p:nvSpPr>
          <p:cNvPr id="5327" name="Google Shape;5327;p54"/>
          <p:cNvSpPr txBox="1">
            <a:spLocks noGrp="1"/>
          </p:cNvSpPr>
          <p:nvPr>
            <p:ph type="title" idx="7"/>
          </p:nvPr>
        </p:nvSpPr>
        <p:spPr>
          <a:xfrm>
            <a:off x="5695018" y="2718376"/>
            <a:ext cx="1780500" cy="476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dirty="0"/>
              <a:t>Distracción</a:t>
            </a:r>
            <a:endParaRPr dirty="0"/>
          </a:p>
        </p:txBody>
      </p:sp>
      <p:sp>
        <p:nvSpPr>
          <p:cNvPr id="5328" name="Google Shape;5328;p54"/>
          <p:cNvSpPr txBox="1">
            <a:spLocks noGrp="1"/>
          </p:cNvSpPr>
          <p:nvPr>
            <p:ph type="subTitle" idx="8"/>
          </p:nvPr>
        </p:nvSpPr>
        <p:spPr>
          <a:xfrm>
            <a:off x="5060631" y="3497970"/>
            <a:ext cx="3234462" cy="3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C" dirty="0"/>
              <a:t>Los dispositivos y plataformas pueden generar distracción y disminuir la productividad</a:t>
            </a:r>
            <a:endParaRPr dirty="0"/>
          </a:p>
        </p:txBody>
      </p:sp>
      <p:sp>
        <p:nvSpPr>
          <p:cNvPr id="5330" name="Google Shape;5330;p54"/>
          <p:cNvSpPr txBox="1">
            <a:spLocks noGrp="1"/>
          </p:cNvSpPr>
          <p:nvPr>
            <p:ph type="subTitle" idx="13"/>
          </p:nvPr>
        </p:nvSpPr>
        <p:spPr>
          <a:xfrm>
            <a:off x="1074237" y="2153638"/>
            <a:ext cx="2681270" cy="341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s-EC" dirty="0"/>
              <a:t>No todas las personas tienen acceso a las TIC, lo que genera desigualdad.</a:t>
            </a:r>
            <a:endParaRPr dirty="0"/>
          </a:p>
        </p:txBody>
      </p:sp>
      <p:grpSp>
        <p:nvGrpSpPr>
          <p:cNvPr id="5339" name="Google Shape;5339;p54"/>
          <p:cNvGrpSpPr/>
          <p:nvPr/>
        </p:nvGrpSpPr>
        <p:grpSpPr>
          <a:xfrm>
            <a:off x="5099680" y="1273325"/>
            <a:ext cx="397144" cy="476513"/>
            <a:chOff x="1625275" y="238125"/>
            <a:chExt cx="4349875" cy="5219200"/>
          </a:xfrm>
        </p:grpSpPr>
        <p:sp>
          <p:nvSpPr>
            <p:cNvPr id="5340" name="Google Shape;5340;p54"/>
            <p:cNvSpPr/>
            <p:nvPr/>
          </p:nvSpPr>
          <p:spPr>
            <a:xfrm>
              <a:off x="1701925" y="314775"/>
              <a:ext cx="4196575" cy="5065875"/>
            </a:xfrm>
            <a:custGeom>
              <a:avLst/>
              <a:gdLst/>
              <a:ahLst/>
              <a:cxnLst/>
              <a:rect l="l" t="t" r="r" b="b"/>
              <a:pathLst>
                <a:path w="167863" h="202635" extrusionOk="0">
                  <a:moveTo>
                    <a:pt x="10406" y="0"/>
                  </a:moveTo>
                  <a:cubicBezTo>
                    <a:pt x="4665" y="0"/>
                    <a:pt x="1" y="4665"/>
                    <a:pt x="1" y="10439"/>
                  </a:cubicBezTo>
                  <a:lnTo>
                    <a:pt x="1" y="18430"/>
                  </a:lnTo>
                  <a:lnTo>
                    <a:pt x="5644" y="18430"/>
                  </a:lnTo>
                  <a:cubicBezTo>
                    <a:pt x="10733" y="18430"/>
                    <a:pt x="14875" y="22541"/>
                    <a:pt x="14875" y="27629"/>
                  </a:cubicBezTo>
                  <a:cubicBezTo>
                    <a:pt x="14875" y="32718"/>
                    <a:pt x="10733" y="36828"/>
                    <a:pt x="5644" y="36828"/>
                  </a:cubicBezTo>
                  <a:lnTo>
                    <a:pt x="1" y="36828"/>
                  </a:lnTo>
                  <a:lnTo>
                    <a:pt x="1" y="55258"/>
                  </a:lnTo>
                  <a:lnTo>
                    <a:pt x="5644" y="55258"/>
                  </a:lnTo>
                  <a:cubicBezTo>
                    <a:pt x="10733" y="55258"/>
                    <a:pt x="14875" y="59401"/>
                    <a:pt x="14875" y="64490"/>
                  </a:cubicBezTo>
                  <a:cubicBezTo>
                    <a:pt x="14875" y="69546"/>
                    <a:pt x="10733" y="73689"/>
                    <a:pt x="5644" y="73689"/>
                  </a:cubicBezTo>
                  <a:lnTo>
                    <a:pt x="1" y="73689"/>
                  </a:lnTo>
                  <a:lnTo>
                    <a:pt x="1" y="92119"/>
                  </a:lnTo>
                  <a:lnTo>
                    <a:pt x="5644" y="92119"/>
                  </a:lnTo>
                  <a:cubicBezTo>
                    <a:pt x="10733" y="92119"/>
                    <a:pt x="14875" y="96229"/>
                    <a:pt x="14875" y="101318"/>
                  </a:cubicBezTo>
                  <a:cubicBezTo>
                    <a:pt x="14875" y="106406"/>
                    <a:pt x="10733" y="110516"/>
                    <a:pt x="5644" y="110516"/>
                  </a:cubicBezTo>
                  <a:lnTo>
                    <a:pt x="1" y="110516"/>
                  </a:lnTo>
                  <a:lnTo>
                    <a:pt x="1" y="128947"/>
                  </a:lnTo>
                  <a:lnTo>
                    <a:pt x="5644" y="128947"/>
                  </a:lnTo>
                  <a:cubicBezTo>
                    <a:pt x="10733" y="128947"/>
                    <a:pt x="14875" y="133089"/>
                    <a:pt x="14875" y="138145"/>
                  </a:cubicBezTo>
                  <a:cubicBezTo>
                    <a:pt x="14875" y="143234"/>
                    <a:pt x="10733" y="147377"/>
                    <a:pt x="5644" y="147377"/>
                  </a:cubicBezTo>
                  <a:lnTo>
                    <a:pt x="1" y="147377"/>
                  </a:lnTo>
                  <a:lnTo>
                    <a:pt x="1" y="165807"/>
                  </a:lnTo>
                  <a:lnTo>
                    <a:pt x="5644" y="165807"/>
                  </a:lnTo>
                  <a:cubicBezTo>
                    <a:pt x="10733" y="165807"/>
                    <a:pt x="14875" y="169917"/>
                    <a:pt x="14875" y="175006"/>
                  </a:cubicBezTo>
                  <a:cubicBezTo>
                    <a:pt x="14875" y="180095"/>
                    <a:pt x="10733" y="184205"/>
                    <a:pt x="5644" y="184205"/>
                  </a:cubicBezTo>
                  <a:lnTo>
                    <a:pt x="1" y="184205"/>
                  </a:lnTo>
                  <a:lnTo>
                    <a:pt x="1" y="192197"/>
                  </a:lnTo>
                  <a:cubicBezTo>
                    <a:pt x="1" y="197970"/>
                    <a:pt x="4665" y="202635"/>
                    <a:pt x="10406" y="202635"/>
                  </a:cubicBezTo>
                  <a:lnTo>
                    <a:pt x="147149" y="202635"/>
                  </a:lnTo>
                  <a:cubicBezTo>
                    <a:pt x="158598" y="202635"/>
                    <a:pt x="167862" y="193371"/>
                    <a:pt x="167862" y="181921"/>
                  </a:cubicBezTo>
                  <a:lnTo>
                    <a:pt x="167862" y="20714"/>
                  </a:lnTo>
                  <a:cubicBezTo>
                    <a:pt x="167862" y="9264"/>
                    <a:pt x="158598" y="0"/>
                    <a:pt x="1471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54"/>
            <p:cNvSpPr/>
            <p:nvPr/>
          </p:nvSpPr>
          <p:spPr>
            <a:xfrm>
              <a:off x="1625275" y="238125"/>
              <a:ext cx="4349875" cy="5219200"/>
            </a:xfrm>
            <a:custGeom>
              <a:avLst/>
              <a:gdLst/>
              <a:ahLst/>
              <a:cxnLst/>
              <a:rect l="l" t="t" r="r" b="b"/>
              <a:pathLst>
                <a:path w="173995" h="208768" extrusionOk="0">
                  <a:moveTo>
                    <a:pt x="167895" y="33762"/>
                  </a:moveTo>
                  <a:lnTo>
                    <a:pt x="167895" y="64489"/>
                  </a:lnTo>
                  <a:lnTo>
                    <a:pt x="20616" y="64489"/>
                  </a:lnTo>
                  <a:cubicBezTo>
                    <a:pt x="19246" y="59205"/>
                    <a:pt x="14418" y="55258"/>
                    <a:pt x="8710" y="55258"/>
                  </a:cubicBezTo>
                  <a:lnTo>
                    <a:pt x="6100" y="55258"/>
                  </a:lnTo>
                  <a:lnTo>
                    <a:pt x="6100" y="42960"/>
                  </a:lnTo>
                  <a:lnTo>
                    <a:pt x="8710" y="42960"/>
                  </a:lnTo>
                  <a:cubicBezTo>
                    <a:pt x="14418" y="42960"/>
                    <a:pt x="19246" y="39046"/>
                    <a:pt x="20616" y="33762"/>
                  </a:cubicBezTo>
                  <a:close/>
                  <a:moveTo>
                    <a:pt x="167895" y="70589"/>
                  </a:moveTo>
                  <a:lnTo>
                    <a:pt x="167895" y="101317"/>
                  </a:lnTo>
                  <a:lnTo>
                    <a:pt x="20616" y="101317"/>
                  </a:lnTo>
                  <a:cubicBezTo>
                    <a:pt x="19246" y="96033"/>
                    <a:pt x="14418" y="92118"/>
                    <a:pt x="8710" y="92118"/>
                  </a:cubicBezTo>
                  <a:lnTo>
                    <a:pt x="6100" y="92118"/>
                  </a:lnTo>
                  <a:lnTo>
                    <a:pt x="6100" y="79821"/>
                  </a:lnTo>
                  <a:lnTo>
                    <a:pt x="8710" y="79821"/>
                  </a:lnTo>
                  <a:cubicBezTo>
                    <a:pt x="14418" y="79821"/>
                    <a:pt x="19246" y="75874"/>
                    <a:pt x="20616" y="70589"/>
                  </a:cubicBezTo>
                  <a:close/>
                  <a:moveTo>
                    <a:pt x="167895" y="107450"/>
                  </a:moveTo>
                  <a:lnTo>
                    <a:pt x="167895" y="138178"/>
                  </a:lnTo>
                  <a:lnTo>
                    <a:pt x="20616" y="138178"/>
                  </a:lnTo>
                  <a:cubicBezTo>
                    <a:pt x="19246" y="132893"/>
                    <a:pt x="14418" y="128946"/>
                    <a:pt x="8710" y="128946"/>
                  </a:cubicBezTo>
                  <a:lnTo>
                    <a:pt x="6100" y="128946"/>
                  </a:lnTo>
                  <a:lnTo>
                    <a:pt x="6100" y="116649"/>
                  </a:lnTo>
                  <a:lnTo>
                    <a:pt x="8710" y="116649"/>
                  </a:lnTo>
                  <a:cubicBezTo>
                    <a:pt x="14418" y="116649"/>
                    <a:pt x="19246" y="112734"/>
                    <a:pt x="20616" y="107450"/>
                  </a:cubicBezTo>
                  <a:close/>
                  <a:moveTo>
                    <a:pt x="167895" y="144278"/>
                  </a:moveTo>
                  <a:lnTo>
                    <a:pt x="167895" y="175006"/>
                  </a:lnTo>
                  <a:lnTo>
                    <a:pt x="20616" y="175006"/>
                  </a:lnTo>
                  <a:cubicBezTo>
                    <a:pt x="19246" y="169721"/>
                    <a:pt x="14418" y="165807"/>
                    <a:pt x="8710" y="165807"/>
                  </a:cubicBezTo>
                  <a:lnTo>
                    <a:pt x="6100" y="165807"/>
                  </a:lnTo>
                  <a:lnTo>
                    <a:pt x="6100" y="153509"/>
                  </a:lnTo>
                  <a:lnTo>
                    <a:pt x="8710" y="153509"/>
                  </a:lnTo>
                  <a:cubicBezTo>
                    <a:pt x="14418" y="153509"/>
                    <a:pt x="19246" y="149562"/>
                    <a:pt x="20616" y="144278"/>
                  </a:cubicBezTo>
                  <a:close/>
                  <a:moveTo>
                    <a:pt x="13505" y="0"/>
                  </a:moveTo>
                  <a:cubicBezTo>
                    <a:pt x="6035" y="0"/>
                    <a:pt x="0" y="6067"/>
                    <a:pt x="0" y="13505"/>
                  </a:cubicBezTo>
                  <a:lnTo>
                    <a:pt x="0" y="21496"/>
                  </a:lnTo>
                  <a:cubicBezTo>
                    <a:pt x="0" y="23160"/>
                    <a:pt x="1370" y="24530"/>
                    <a:pt x="3067" y="24530"/>
                  </a:cubicBezTo>
                  <a:lnTo>
                    <a:pt x="8710" y="24530"/>
                  </a:lnTo>
                  <a:cubicBezTo>
                    <a:pt x="12102" y="24530"/>
                    <a:pt x="14875" y="27303"/>
                    <a:pt x="14875" y="30695"/>
                  </a:cubicBezTo>
                  <a:cubicBezTo>
                    <a:pt x="14875" y="34088"/>
                    <a:pt x="12102" y="36860"/>
                    <a:pt x="8710" y="36860"/>
                  </a:cubicBezTo>
                  <a:lnTo>
                    <a:pt x="3067" y="36860"/>
                  </a:lnTo>
                  <a:cubicBezTo>
                    <a:pt x="1370" y="36860"/>
                    <a:pt x="0" y="38230"/>
                    <a:pt x="0" y="39894"/>
                  </a:cubicBezTo>
                  <a:lnTo>
                    <a:pt x="0" y="58324"/>
                  </a:lnTo>
                  <a:cubicBezTo>
                    <a:pt x="0" y="60021"/>
                    <a:pt x="1370" y="61391"/>
                    <a:pt x="3067" y="61391"/>
                  </a:cubicBezTo>
                  <a:lnTo>
                    <a:pt x="8710" y="61391"/>
                  </a:lnTo>
                  <a:cubicBezTo>
                    <a:pt x="12102" y="61391"/>
                    <a:pt x="14875" y="64163"/>
                    <a:pt x="14875" y="67556"/>
                  </a:cubicBezTo>
                  <a:cubicBezTo>
                    <a:pt x="14875" y="70948"/>
                    <a:pt x="12102" y="73688"/>
                    <a:pt x="8710" y="73688"/>
                  </a:cubicBezTo>
                  <a:lnTo>
                    <a:pt x="3067" y="73688"/>
                  </a:lnTo>
                  <a:cubicBezTo>
                    <a:pt x="1370" y="73688"/>
                    <a:pt x="0" y="75058"/>
                    <a:pt x="0" y="76755"/>
                  </a:cubicBezTo>
                  <a:lnTo>
                    <a:pt x="0" y="95185"/>
                  </a:lnTo>
                  <a:cubicBezTo>
                    <a:pt x="0" y="96848"/>
                    <a:pt x="1370" y="98218"/>
                    <a:pt x="3067" y="98218"/>
                  </a:cubicBezTo>
                  <a:lnTo>
                    <a:pt x="8710" y="98218"/>
                  </a:lnTo>
                  <a:cubicBezTo>
                    <a:pt x="12102" y="98218"/>
                    <a:pt x="14875" y="100991"/>
                    <a:pt x="14875" y="104384"/>
                  </a:cubicBezTo>
                  <a:cubicBezTo>
                    <a:pt x="14875" y="107776"/>
                    <a:pt x="12102" y="110549"/>
                    <a:pt x="8710" y="110549"/>
                  </a:cubicBezTo>
                  <a:lnTo>
                    <a:pt x="3067" y="110549"/>
                  </a:lnTo>
                  <a:cubicBezTo>
                    <a:pt x="1370" y="110549"/>
                    <a:pt x="0" y="111919"/>
                    <a:pt x="0" y="113582"/>
                  </a:cubicBezTo>
                  <a:lnTo>
                    <a:pt x="0" y="132013"/>
                  </a:lnTo>
                  <a:cubicBezTo>
                    <a:pt x="0" y="133709"/>
                    <a:pt x="1370" y="135079"/>
                    <a:pt x="3067" y="135079"/>
                  </a:cubicBezTo>
                  <a:lnTo>
                    <a:pt x="8710" y="135079"/>
                  </a:lnTo>
                  <a:cubicBezTo>
                    <a:pt x="12102" y="135079"/>
                    <a:pt x="14875" y="137819"/>
                    <a:pt x="14875" y="141211"/>
                  </a:cubicBezTo>
                  <a:cubicBezTo>
                    <a:pt x="14875" y="144636"/>
                    <a:pt x="12102" y="147377"/>
                    <a:pt x="8710" y="147377"/>
                  </a:cubicBezTo>
                  <a:lnTo>
                    <a:pt x="3067" y="147377"/>
                  </a:lnTo>
                  <a:cubicBezTo>
                    <a:pt x="1370" y="147377"/>
                    <a:pt x="0" y="148747"/>
                    <a:pt x="0" y="150443"/>
                  </a:cubicBezTo>
                  <a:lnTo>
                    <a:pt x="0" y="168873"/>
                  </a:lnTo>
                  <a:cubicBezTo>
                    <a:pt x="0" y="170569"/>
                    <a:pt x="1370" y="171907"/>
                    <a:pt x="3067" y="171907"/>
                  </a:cubicBezTo>
                  <a:lnTo>
                    <a:pt x="8710" y="171907"/>
                  </a:lnTo>
                  <a:cubicBezTo>
                    <a:pt x="12102" y="171907"/>
                    <a:pt x="14875" y="174679"/>
                    <a:pt x="14875" y="178072"/>
                  </a:cubicBezTo>
                  <a:cubicBezTo>
                    <a:pt x="14875" y="181464"/>
                    <a:pt x="12102" y="184237"/>
                    <a:pt x="8710" y="184237"/>
                  </a:cubicBezTo>
                  <a:lnTo>
                    <a:pt x="3067" y="184237"/>
                  </a:lnTo>
                  <a:cubicBezTo>
                    <a:pt x="1370" y="184237"/>
                    <a:pt x="0" y="185607"/>
                    <a:pt x="0" y="187271"/>
                  </a:cubicBezTo>
                  <a:lnTo>
                    <a:pt x="0" y="195263"/>
                  </a:lnTo>
                  <a:cubicBezTo>
                    <a:pt x="0" y="202700"/>
                    <a:pt x="6035" y="208767"/>
                    <a:pt x="13505" y="208767"/>
                  </a:cubicBezTo>
                  <a:lnTo>
                    <a:pt x="115475" y="208767"/>
                  </a:lnTo>
                  <a:cubicBezTo>
                    <a:pt x="117138" y="208767"/>
                    <a:pt x="118508" y="207397"/>
                    <a:pt x="118508" y="205701"/>
                  </a:cubicBezTo>
                  <a:cubicBezTo>
                    <a:pt x="118508" y="204005"/>
                    <a:pt x="117138" y="202667"/>
                    <a:pt x="115475" y="202667"/>
                  </a:cubicBezTo>
                  <a:lnTo>
                    <a:pt x="13505" y="202667"/>
                  </a:lnTo>
                  <a:cubicBezTo>
                    <a:pt x="9428" y="202667"/>
                    <a:pt x="6100" y="199340"/>
                    <a:pt x="6100" y="195263"/>
                  </a:cubicBezTo>
                  <a:lnTo>
                    <a:pt x="6100" y="190337"/>
                  </a:lnTo>
                  <a:lnTo>
                    <a:pt x="8710" y="190337"/>
                  </a:lnTo>
                  <a:cubicBezTo>
                    <a:pt x="14418" y="190337"/>
                    <a:pt x="19246" y="186423"/>
                    <a:pt x="20616" y="181138"/>
                  </a:cubicBezTo>
                  <a:lnTo>
                    <a:pt x="167895" y="181138"/>
                  </a:lnTo>
                  <a:lnTo>
                    <a:pt x="167895" y="184987"/>
                  </a:lnTo>
                  <a:cubicBezTo>
                    <a:pt x="167895" y="194741"/>
                    <a:pt x="159968" y="202667"/>
                    <a:pt x="150215" y="202667"/>
                  </a:cubicBezTo>
                  <a:lnTo>
                    <a:pt x="127707" y="202667"/>
                  </a:lnTo>
                  <a:cubicBezTo>
                    <a:pt x="126011" y="202667"/>
                    <a:pt x="124641" y="204005"/>
                    <a:pt x="124641" y="205701"/>
                  </a:cubicBezTo>
                  <a:cubicBezTo>
                    <a:pt x="124641" y="207397"/>
                    <a:pt x="126011" y="208767"/>
                    <a:pt x="127707" y="208767"/>
                  </a:cubicBezTo>
                  <a:lnTo>
                    <a:pt x="150215" y="208767"/>
                  </a:lnTo>
                  <a:cubicBezTo>
                    <a:pt x="163328" y="208767"/>
                    <a:pt x="173995" y="198100"/>
                    <a:pt x="173995" y="184987"/>
                  </a:cubicBezTo>
                  <a:lnTo>
                    <a:pt x="173995" y="23780"/>
                  </a:lnTo>
                  <a:cubicBezTo>
                    <a:pt x="173995" y="10667"/>
                    <a:pt x="163328" y="0"/>
                    <a:pt x="150215" y="0"/>
                  </a:cubicBezTo>
                  <a:lnTo>
                    <a:pt x="56759" y="0"/>
                  </a:lnTo>
                  <a:cubicBezTo>
                    <a:pt x="55063" y="0"/>
                    <a:pt x="53693" y="1370"/>
                    <a:pt x="53693" y="3066"/>
                  </a:cubicBezTo>
                  <a:cubicBezTo>
                    <a:pt x="53693" y="4763"/>
                    <a:pt x="55063" y="6133"/>
                    <a:pt x="56759" y="6133"/>
                  </a:cubicBezTo>
                  <a:lnTo>
                    <a:pt x="150215" y="6133"/>
                  </a:lnTo>
                  <a:cubicBezTo>
                    <a:pt x="159968" y="6133"/>
                    <a:pt x="167895" y="14027"/>
                    <a:pt x="167895" y="23780"/>
                  </a:cubicBezTo>
                  <a:lnTo>
                    <a:pt x="167895" y="27629"/>
                  </a:lnTo>
                  <a:lnTo>
                    <a:pt x="20616" y="27629"/>
                  </a:lnTo>
                  <a:cubicBezTo>
                    <a:pt x="19246" y="22345"/>
                    <a:pt x="14418" y="18430"/>
                    <a:pt x="8710" y="18430"/>
                  </a:cubicBezTo>
                  <a:lnTo>
                    <a:pt x="6100" y="18430"/>
                  </a:lnTo>
                  <a:lnTo>
                    <a:pt x="6100" y="13505"/>
                  </a:lnTo>
                  <a:cubicBezTo>
                    <a:pt x="6100" y="9427"/>
                    <a:pt x="9428" y="6133"/>
                    <a:pt x="13505" y="6133"/>
                  </a:cubicBezTo>
                  <a:lnTo>
                    <a:pt x="44527" y="6133"/>
                  </a:lnTo>
                  <a:cubicBezTo>
                    <a:pt x="46190" y="6133"/>
                    <a:pt x="47560" y="4763"/>
                    <a:pt x="47560" y="3066"/>
                  </a:cubicBezTo>
                  <a:cubicBezTo>
                    <a:pt x="47560" y="1370"/>
                    <a:pt x="46190" y="0"/>
                    <a:pt x="445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42" name="Google Shape;5342;p54"/>
          <p:cNvGrpSpPr/>
          <p:nvPr/>
        </p:nvGrpSpPr>
        <p:grpSpPr>
          <a:xfrm>
            <a:off x="5077418" y="2707377"/>
            <a:ext cx="441668" cy="476513"/>
            <a:chOff x="1381450" y="238125"/>
            <a:chExt cx="4837550" cy="5219200"/>
          </a:xfrm>
        </p:grpSpPr>
        <p:sp>
          <p:nvSpPr>
            <p:cNvPr id="5343" name="Google Shape;5343;p54"/>
            <p:cNvSpPr/>
            <p:nvPr/>
          </p:nvSpPr>
          <p:spPr>
            <a:xfrm>
              <a:off x="2919475" y="314775"/>
              <a:ext cx="1761500" cy="1191450"/>
            </a:xfrm>
            <a:custGeom>
              <a:avLst/>
              <a:gdLst/>
              <a:ahLst/>
              <a:cxnLst/>
              <a:rect l="l" t="t" r="r" b="b"/>
              <a:pathLst>
                <a:path w="70460" h="47658" extrusionOk="0">
                  <a:moveTo>
                    <a:pt x="21236" y="0"/>
                  </a:moveTo>
                  <a:cubicBezTo>
                    <a:pt x="9525" y="0"/>
                    <a:pt x="0" y="9525"/>
                    <a:pt x="0" y="21236"/>
                  </a:cubicBezTo>
                  <a:lnTo>
                    <a:pt x="0" y="40514"/>
                  </a:lnTo>
                  <a:cubicBezTo>
                    <a:pt x="0" y="44461"/>
                    <a:pt x="3197" y="47658"/>
                    <a:pt x="7111" y="47658"/>
                  </a:cubicBezTo>
                  <a:cubicBezTo>
                    <a:pt x="11058" y="47658"/>
                    <a:pt x="14255" y="44461"/>
                    <a:pt x="14255" y="40514"/>
                  </a:cubicBezTo>
                  <a:lnTo>
                    <a:pt x="14255" y="21236"/>
                  </a:lnTo>
                  <a:cubicBezTo>
                    <a:pt x="14255" y="17387"/>
                    <a:pt x="17387" y="14255"/>
                    <a:pt x="21236" y="14255"/>
                  </a:cubicBezTo>
                  <a:lnTo>
                    <a:pt x="49223" y="14255"/>
                  </a:lnTo>
                  <a:cubicBezTo>
                    <a:pt x="53073" y="14255"/>
                    <a:pt x="56204" y="17387"/>
                    <a:pt x="56204" y="21236"/>
                  </a:cubicBezTo>
                  <a:lnTo>
                    <a:pt x="56204" y="40514"/>
                  </a:lnTo>
                  <a:cubicBezTo>
                    <a:pt x="56204" y="44461"/>
                    <a:pt x="59401" y="47658"/>
                    <a:pt x="63348" y="47658"/>
                  </a:cubicBezTo>
                  <a:cubicBezTo>
                    <a:pt x="67262" y="47658"/>
                    <a:pt x="70459" y="44461"/>
                    <a:pt x="70459" y="40514"/>
                  </a:cubicBezTo>
                  <a:lnTo>
                    <a:pt x="70459" y="21236"/>
                  </a:lnTo>
                  <a:cubicBezTo>
                    <a:pt x="70459" y="9525"/>
                    <a:pt x="60934" y="0"/>
                    <a:pt x="492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54"/>
            <p:cNvSpPr/>
            <p:nvPr/>
          </p:nvSpPr>
          <p:spPr>
            <a:xfrm>
              <a:off x="1458100" y="2967575"/>
              <a:ext cx="4684225" cy="2413075"/>
            </a:xfrm>
            <a:custGeom>
              <a:avLst/>
              <a:gdLst/>
              <a:ahLst/>
              <a:cxnLst/>
              <a:rect l="l" t="t" r="r" b="b"/>
              <a:pathLst>
                <a:path w="187369" h="96523" extrusionOk="0">
                  <a:moveTo>
                    <a:pt x="0" y="1"/>
                  </a:moveTo>
                  <a:lnTo>
                    <a:pt x="0" y="80572"/>
                  </a:lnTo>
                  <a:cubicBezTo>
                    <a:pt x="0" y="89379"/>
                    <a:pt x="7144" y="96523"/>
                    <a:pt x="15984" y="96523"/>
                  </a:cubicBezTo>
                  <a:lnTo>
                    <a:pt x="171385" y="96523"/>
                  </a:lnTo>
                  <a:cubicBezTo>
                    <a:pt x="180225" y="96523"/>
                    <a:pt x="187369" y="89379"/>
                    <a:pt x="187369" y="80572"/>
                  </a:cubicBezTo>
                  <a:lnTo>
                    <a:pt x="1873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54"/>
            <p:cNvSpPr/>
            <p:nvPr/>
          </p:nvSpPr>
          <p:spPr>
            <a:xfrm>
              <a:off x="1814475" y="2678900"/>
              <a:ext cx="3971475" cy="2345375"/>
            </a:xfrm>
            <a:custGeom>
              <a:avLst/>
              <a:gdLst/>
              <a:ahLst/>
              <a:cxnLst/>
              <a:rect l="l" t="t" r="r" b="b"/>
              <a:pathLst>
                <a:path w="158859" h="93815" extrusionOk="0">
                  <a:moveTo>
                    <a:pt x="0" y="0"/>
                  </a:moveTo>
                  <a:lnTo>
                    <a:pt x="0" y="91466"/>
                  </a:lnTo>
                  <a:cubicBezTo>
                    <a:pt x="0" y="92771"/>
                    <a:pt x="783" y="93815"/>
                    <a:pt x="1729" y="93815"/>
                  </a:cubicBezTo>
                  <a:lnTo>
                    <a:pt x="157130" y="93815"/>
                  </a:lnTo>
                  <a:cubicBezTo>
                    <a:pt x="158076" y="93815"/>
                    <a:pt x="158859" y="92771"/>
                    <a:pt x="158859" y="91466"/>
                  </a:cubicBezTo>
                  <a:lnTo>
                    <a:pt x="1588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54"/>
            <p:cNvSpPr/>
            <p:nvPr/>
          </p:nvSpPr>
          <p:spPr>
            <a:xfrm>
              <a:off x="1458100" y="1113950"/>
              <a:ext cx="4684225" cy="2632050"/>
            </a:xfrm>
            <a:custGeom>
              <a:avLst/>
              <a:gdLst/>
              <a:ahLst/>
              <a:cxnLst/>
              <a:rect l="l" t="t" r="r" b="b"/>
              <a:pathLst>
                <a:path w="187369" h="105282" extrusionOk="0">
                  <a:moveTo>
                    <a:pt x="15984" y="1"/>
                  </a:moveTo>
                  <a:cubicBezTo>
                    <a:pt x="7144" y="1"/>
                    <a:pt x="0" y="7144"/>
                    <a:pt x="0" y="15984"/>
                  </a:cubicBezTo>
                  <a:lnTo>
                    <a:pt x="0" y="74146"/>
                  </a:lnTo>
                  <a:lnTo>
                    <a:pt x="81452" y="103177"/>
                  </a:lnTo>
                  <a:cubicBezTo>
                    <a:pt x="85399" y="104580"/>
                    <a:pt x="89542" y="105281"/>
                    <a:pt x="93685" y="105281"/>
                  </a:cubicBezTo>
                  <a:cubicBezTo>
                    <a:pt x="97827" y="105281"/>
                    <a:pt x="101970" y="104580"/>
                    <a:pt x="105917" y="103177"/>
                  </a:cubicBezTo>
                  <a:lnTo>
                    <a:pt x="187369" y="74146"/>
                  </a:lnTo>
                  <a:lnTo>
                    <a:pt x="187369" y="15984"/>
                  </a:lnTo>
                  <a:cubicBezTo>
                    <a:pt x="187369" y="7144"/>
                    <a:pt x="180225" y="1"/>
                    <a:pt x="17138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54"/>
            <p:cNvSpPr/>
            <p:nvPr/>
          </p:nvSpPr>
          <p:spPr>
            <a:xfrm>
              <a:off x="2091725" y="947600"/>
              <a:ext cx="389850" cy="3054875"/>
            </a:xfrm>
            <a:custGeom>
              <a:avLst/>
              <a:gdLst/>
              <a:ahLst/>
              <a:cxnLst/>
              <a:rect l="l" t="t" r="r" b="b"/>
              <a:pathLst>
                <a:path w="15594" h="122195" extrusionOk="0">
                  <a:moveTo>
                    <a:pt x="4568" y="0"/>
                  </a:moveTo>
                  <a:cubicBezTo>
                    <a:pt x="2056" y="0"/>
                    <a:pt x="1" y="2055"/>
                    <a:pt x="1" y="4567"/>
                  </a:cubicBezTo>
                  <a:lnTo>
                    <a:pt x="1" y="117628"/>
                  </a:lnTo>
                  <a:cubicBezTo>
                    <a:pt x="1" y="120139"/>
                    <a:pt x="2056" y="122194"/>
                    <a:pt x="4568" y="122194"/>
                  </a:cubicBezTo>
                  <a:lnTo>
                    <a:pt x="11026" y="122194"/>
                  </a:lnTo>
                  <a:cubicBezTo>
                    <a:pt x="13538" y="122194"/>
                    <a:pt x="15593" y="120139"/>
                    <a:pt x="15593" y="117628"/>
                  </a:cubicBezTo>
                  <a:lnTo>
                    <a:pt x="15593" y="4567"/>
                  </a:lnTo>
                  <a:cubicBezTo>
                    <a:pt x="15593" y="2055"/>
                    <a:pt x="13571" y="0"/>
                    <a:pt x="110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54"/>
            <p:cNvSpPr/>
            <p:nvPr/>
          </p:nvSpPr>
          <p:spPr>
            <a:xfrm>
              <a:off x="1975125" y="2549225"/>
              <a:ext cx="623050" cy="258550"/>
            </a:xfrm>
            <a:custGeom>
              <a:avLst/>
              <a:gdLst/>
              <a:ahLst/>
              <a:cxnLst/>
              <a:rect l="l" t="t" r="r" b="b"/>
              <a:pathLst>
                <a:path w="24922" h="10342" extrusionOk="0">
                  <a:moveTo>
                    <a:pt x="3360" y="1"/>
                  </a:moveTo>
                  <a:cubicBezTo>
                    <a:pt x="1501" y="1"/>
                    <a:pt x="0" y="1534"/>
                    <a:pt x="0" y="3393"/>
                  </a:cubicBezTo>
                  <a:lnTo>
                    <a:pt x="0" y="6981"/>
                  </a:lnTo>
                  <a:cubicBezTo>
                    <a:pt x="0" y="8841"/>
                    <a:pt x="1501" y="10341"/>
                    <a:pt x="3360" y="10341"/>
                  </a:cubicBezTo>
                  <a:lnTo>
                    <a:pt x="21562" y="10341"/>
                  </a:lnTo>
                  <a:cubicBezTo>
                    <a:pt x="23421" y="10341"/>
                    <a:pt x="24922" y="8841"/>
                    <a:pt x="24922" y="6981"/>
                  </a:cubicBezTo>
                  <a:lnTo>
                    <a:pt x="24922" y="3393"/>
                  </a:lnTo>
                  <a:cubicBezTo>
                    <a:pt x="24922" y="1534"/>
                    <a:pt x="23421" y="1"/>
                    <a:pt x="215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54"/>
            <p:cNvSpPr/>
            <p:nvPr/>
          </p:nvSpPr>
          <p:spPr>
            <a:xfrm>
              <a:off x="5118850" y="947600"/>
              <a:ext cx="389850" cy="3054875"/>
            </a:xfrm>
            <a:custGeom>
              <a:avLst/>
              <a:gdLst/>
              <a:ahLst/>
              <a:cxnLst/>
              <a:rect l="l" t="t" r="r" b="b"/>
              <a:pathLst>
                <a:path w="15594" h="122195" extrusionOk="0">
                  <a:moveTo>
                    <a:pt x="4568" y="0"/>
                  </a:moveTo>
                  <a:cubicBezTo>
                    <a:pt x="2056" y="0"/>
                    <a:pt x="1" y="2055"/>
                    <a:pt x="1" y="4567"/>
                  </a:cubicBezTo>
                  <a:lnTo>
                    <a:pt x="1" y="117628"/>
                  </a:lnTo>
                  <a:cubicBezTo>
                    <a:pt x="1" y="120139"/>
                    <a:pt x="2023" y="122194"/>
                    <a:pt x="4568" y="122194"/>
                  </a:cubicBezTo>
                  <a:lnTo>
                    <a:pt x="11026" y="122194"/>
                  </a:lnTo>
                  <a:cubicBezTo>
                    <a:pt x="13538" y="122194"/>
                    <a:pt x="15593" y="120139"/>
                    <a:pt x="15593" y="117628"/>
                  </a:cubicBezTo>
                  <a:lnTo>
                    <a:pt x="15593" y="4567"/>
                  </a:lnTo>
                  <a:cubicBezTo>
                    <a:pt x="15593" y="2055"/>
                    <a:pt x="13538" y="0"/>
                    <a:pt x="110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54"/>
            <p:cNvSpPr/>
            <p:nvPr/>
          </p:nvSpPr>
          <p:spPr>
            <a:xfrm>
              <a:off x="5002250" y="2549225"/>
              <a:ext cx="623050" cy="258550"/>
            </a:xfrm>
            <a:custGeom>
              <a:avLst/>
              <a:gdLst/>
              <a:ahLst/>
              <a:cxnLst/>
              <a:rect l="l" t="t" r="r" b="b"/>
              <a:pathLst>
                <a:path w="24922" h="10342" extrusionOk="0">
                  <a:moveTo>
                    <a:pt x="3360" y="1"/>
                  </a:moveTo>
                  <a:cubicBezTo>
                    <a:pt x="1501" y="1"/>
                    <a:pt x="0" y="1534"/>
                    <a:pt x="0" y="3393"/>
                  </a:cubicBezTo>
                  <a:lnTo>
                    <a:pt x="0" y="6981"/>
                  </a:lnTo>
                  <a:cubicBezTo>
                    <a:pt x="0" y="8841"/>
                    <a:pt x="1501" y="10341"/>
                    <a:pt x="3360" y="10341"/>
                  </a:cubicBezTo>
                  <a:lnTo>
                    <a:pt x="21562" y="10341"/>
                  </a:lnTo>
                  <a:cubicBezTo>
                    <a:pt x="23421" y="10341"/>
                    <a:pt x="24922" y="8841"/>
                    <a:pt x="24922" y="6981"/>
                  </a:cubicBezTo>
                  <a:lnTo>
                    <a:pt x="24922" y="3393"/>
                  </a:lnTo>
                  <a:cubicBezTo>
                    <a:pt x="24922" y="1534"/>
                    <a:pt x="23421" y="1"/>
                    <a:pt x="215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54"/>
            <p:cNvSpPr/>
            <p:nvPr/>
          </p:nvSpPr>
          <p:spPr>
            <a:xfrm>
              <a:off x="3398150" y="3008350"/>
              <a:ext cx="804125" cy="437125"/>
            </a:xfrm>
            <a:custGeom>
              <a:avLst/>
              <a:gdLst/>
              <a:ahLst/>
              <a:cxnLst/>
              <a:rect l="l" t="t" r="r" b="b"/>
              <a:pathLst>
                <a:path w="32165" h="17485" extrusionOk="0">
                  <a:moveTo>
                    <a:pt x="16083" y="1"/>
                  </a:moveTo>
                  <a:cubicBezTo>
                    <a:pt x="7210" y="1"/>
                    <a:pt x="1" y="3915"/>
                    <a:pt x="1" y="8743"/>
                  </a:cubicBezTo>
                  <a:cubicBezTo>
                    <a:pt x="1" y="13571"/>
                    <a:pt x="7210" y="17485"/>
                    <a:pt x="16083" y="17485"/>
                  </a:cubicBezTo>
                  <a:cubicBezTo>
                    <a:pt x="24955" y="17485"/>
                    <a:pt x="32164" y="13571"/>
                    <a:pt x="32164" y="8743"/>
                  </a:cubicBezTo>
                  <a:cubicBezTo>
                    <a:pt x="32164" y="3915"/>
                    <a:pt x="24955" y="1"/>
                    <a:pt x="160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54"/>
            <p:cNvSpPr/>
            <p:nvPr/>
          </p:nvSpPr>
          <p:spPr>
            <a:xfrm>
              <a:off x="3677875" y="2890925"/>
              <a:ext cx="244675" cy="672000"/>
            </a:xfrm>
            <a:custGeom>
              <a:avLst/>
              <a:gdLst/>
              <a:ahLst/>
              <a:cxnLst/>
              <a:rect l="l" t="t" r="r" b="b"/>
              <a:pathLst>
                <a:path w="9787" h="26880" extrusionOk="0">
                  <a:moveTo>
                    <a:pt x="4894" y="0"/>
                  </a:moveTo>
                  <a:cubicBezTo>
                    <a:pt x="2186" y="0"/>
                    <a:pt x="1" y="2186"/>
                    <a:pt x="1" y="4893"/>
                  </a:cubicBezTo>
                  <a:lnTo>
                    <a:pt x="1" y="21986"/>
                  </a:lnTo>
                  <a:cubicBezTo>
                    <a:pt x="1" y="24694"/>
                    <a:pt x="2186" y="26879"/>
                    <a:pt x="4894" y="26879"/>
                  </a:cubicBezTo>
                  <a:cubicBezTo>
                    <a:pt x="7601" y="26879"/>
                    <a:pt x="9787" y="24694"/>
                    <a:pt x="9787" y="21986"/>
                  </a:cubicBezTo>
                  <a:lnTo>
                    <a:pt x="9787" y="4893"/>
                  </a:lnTo>
                  <a:cubicBezTo>
                    <a:pt x="9787" y="2186"/>
                    <a:pt x="7601" y="0"/>
                    <a:pt x="48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54"/>
            <p:cNvSpPr/>
            <p:nvPr/>
          </p:nvSpPr>
          <p:spPr>
            <a:xfrm>
              <a:off x="2912950" y="1990625"/>
              <a:ext cx="152525" cy="300125"/>
            </a:xfrm>
            <a:custGeom>
              <a:avLst/>
              <a:gdLst/>
              <a:ahLst/>
              <a:cxnLst/>
              <a:rect l="l" t="t" r="r" b="b"/>
              <a:pathLst>
                <a:path w="6101" h="12005" extrusionOk="0">
                  <a:moveTo>
                    <a:pt x="3034" y="0"/>
                  </a:moveTo>
                  <a:cubicBezTo>
                    <a:pt x="1370" y="0"/>
                    <a:pt x="0" y="1370"/>
                    <a:pt x="0" y="3066"/>
                  </a:cubicBezTo>
                  <a:lnTo>
                    <a:pt x="0" y="8938"/>
                  </a:lnTo>
                  <a:cubicBezTo>
                    <a:pt x="0" y="10634"/>
                    <a:pt x="1370" y="12004"/>
                    <a:pt x="3034" y="12004"/>
                  </a:cubicBezTo>
                  <a:cubicBezTo>
                    <a:pt x="4730" y="12004"/>
                    <a:pt x="6100" y="10634"/>
                    <a:pt x="6100" y="8938"/>
                  </a:cubicBezTo>
                  <a:lnTo>
                    <a:pt x="6100" y="3066"/>
                  </a:lnTo>
                  <a:cubicBezTo>
                    <a:pt x="6100" y="1370"/>
                    <a:pt x="4730" y="0"/>
                    <a:pt x="30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54"/>
            <p:cNvSpPr/>
            <p:nvPr/>
          </p:nvSpPr>
          <p:spPr>
            <a:xfrm>
              <a:off x="4534975" y="1990625"/>
              <a:ext cx="152500" cy="300125"/>
            </a:xfrm>
            <a:custGeom>
              <a:avLst/>
              <a:gdLst/>
              <a:ahLst/>
              <a:cxnLst/>
              <a:rect l="l" t="t" r="r" b="b"/>
              <a:pathLst>
                <a:path w="6100" h="12005" extrusionOk="0">
                  <a:moveTo>
                    <a:pt x="3066" y="0"/>
                  </a:moveTo>
                  <a:cubicBezTo>
                    <a:pt x="1370" y="0"/>
                    <a:pt x="0" y="1370"/>
                    <a:pt x="0" y="3066"/>
                  </a:cubicBezTo>
                  <a:lnTo>
                    <a:pt x="0" y="8938"/>
                  </a:lnTo>
                  <a:cubicBezTo>
                    <a:pt x="0" y="10634"/>
                    <a:pt x="1370" y="12004"/>
                    <a:pt x="3066" y="12004"/>
                  </a:cubicBezTo>
                  <a:cubicBezTo>
                    <a:pt x="4730" y="12004"/>
                    <a:pt x="6100" y="10634"/>
                    <a:pt x="6100" y="8938"/>
                  </a:cubicBezTo>
                  <a:lnTo>
                    <a:pt x="6100" y="3066"/>
                  </a:lnTo>
                  <a:cubicBezTo>
                    <a:pt x="6100" y="1370"/>
                    <a:pt x="4730"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54"/>
            <p:cNvSpPr/>
            <p:nvPr/>
          </p:nvSpPr>
          <p:spPr>
            <a:xfrm>
              <a:off x="3514775" y="2127550"/>
              <a:ext cx="570875" cy="241475"/>
            </a:xfrm>
            <a:custGeom>
              <a:avLst/>
              <a:gdLst/>
              <a:ahLst/>
              <a:cxnLst/>
              <a:rect l="l" t="t" r="r" b="b"/>
              <a:pathLst>
                <a:path w="22835" h="9659" extrusionOk="0">
                  <a:moveTo>
                    <a:pt x="3409" y="0"/>
                  </a:moveTo>
                  <a:cubicBezTo>
                    <a:pt x="2698" y="0"/>
                    <a:pt x="1983" y="248"/>
                    <a:pt x="1403" y="753"/>
                  </a:cubicBezTo>
                  <a:cubicBezTo>
                    <a:pt x="131" y="1863"/>
                    <a:pt x="1" y="3787"/>
                    <a:pt x="1110" y="5059"/>
                  </a:cubicBezTo>
                  <a:cubicBezTo>
                    <a:pt x="3654" y="7995"/>
                    <a:pt x="7405" y="9659"/>
                    <a:pt x="11418" y="9659"/>
                  </a:cubicBezTo>
                  <a:cubicBezTo>
                    <a:pt x="15430" y="9659"/>
                    <a:pt x="19181" y="7995"/>
                    <a:pt x="21725" y="5059"/>
                  </a:cubicBezTo>
                  <a:cubicBezTo>
                    <a:pt x="22835" y="3787"/>
                    <a:pt x="22704" y="1863"/>
                    <a:pt x="21432" y="753"/>
                  </a:cubicBezTo>
                  <a:cubicBezTo>
                    <a:pt x="20852" y="248"/>
                    <a:pt x="20137" y="0"/>
                    <a:pt x="19426" y="0"/>
                  </a:cubicBezTo>
                  <a:cubicBezTo>
                    <a:pt x="18575" y="0"/>
                    <a:pt x="17730" y="354"/>
                    <a:pt x="17126" y="1047"/>
                  </a:cubicBezTo>
                  <a:cubicBezTo>
                    <a:pt x="15723" y="2645"/>
                    <a:pt x="13668" y="3559"/>
                    <a:pt x="11418" y="3559"/>
                  </a:cubicBezTo>
                  <a:cubicBezTo>
                    <a:pt x="9167" y="3559"/>
                    <a:pt x="7112" y="2645"/>
                    <a:pt x="5709" y="1047"/>
                  </a:cubicBezTo>
                  <a:cubicBezTo>
                    <a:pt x="5105" y="354"/>
                    <a:pt x="4260" y="0"/>
                    <a:pt x="3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54"/>
            <p:cNvSpPr/>
            <p:nvPr/>
          </p:nvSpPr>
          <p:spPr>
            <a:xfrm>
              <a:off x="3321500" y="2814275"/>
              <a:ext cx="957425" cy="825300"/>
            </a:xfrm>
            <a:custGeom>
              <a:avLst/>
              <a:gdLst/>
              <a:ahLst/>
              <a:cxnLst/>
              <a:rect l="l" t="t" r="r" b="b"/>
              <a:pathLst>
                <a:path w="38297" h="33012" extrusionOk="0">
                  <a:moveTo>
                    <a:pt x="11189" y="12135"/>
                  </a:moveTo>
                  <a:lnTo>
                    <a:pt x="11189" y="20909"/>
                  </a:lnTo>
                  <a:cubicBezTo>
                    <a:pt x="7960" y="19703"/>
                    <a:pt x="6133" y="17941"/>
                    <a:pt x="6133" y="16506"/>
                  </a:cubicBezTo>
                  <a:cubicBezTo>
                    <a:pt x="6133" y="15103"/>
                    <a:pt x="7960" y="13309"/>
                    <a:pt x="11189" y="12135"/>
                  </a:cubicBezTo>
                  <a:close/>
                  <a:moveTo>
                    <a:pt x="27108" y="12135"/>
                  </a:moveTo>
                  <a:cubicBezTo>
                    <a:pt x="30337" y="13309"/>
                    <a:pt x="32197" y="15103"/>
                    <a:pt x="32197" y="16506"/>
                  </a:cubicBezTo>
                  <a:cubicBezTo>
                    <a:pt x="32197" y="17941"/>
                    <a:pt x="30337" y="19703"/>
                    <a:pt x="27108" y="20909"/>
                  </a:cubicBezTo>
                  <a:lnTo>
                    <a:pt x="27108" y="12135"/>
                  </a:lnTo>
                  <a:close/>
                  <a:moveTo>
                    <a:pt x="19149" y="6133"/>
                  </a:moveTo>
                  <a:cubicBezTo>
                    <a:pt x="20160" y="6133"/>
                    <a:pt x="20975" y="6948"/>
                    <a:pt x="20975" y="7959"/>
                  </a:cubicBezTo>
                  <a:lnTo>
                    <a:pt x="20975" y="8188"/>
                  </a:lnTo>
                  <a:lnTo>
                    <a:pt x="20975" y="24856"/>
                  </a:lnTo>
                  <a:lnTo>
                    <a:pt x="20975" y="25052"/>
                  </a:lnTo>
                  <a:cubicBezTo>
                    <a:pt x="20975" y="26063"/>
                    <a:pt x="20160" y="26879"/>
                    <a:pt x="19149" y="26879"/>
                  </a:cubicBezTo>
                  <a:cubicBezTo>
                    <a:pt x="18137" y="26879"/>
                    <a:pt x="17322" y="26063"/>
                    <a:pt x="17322" y="25052"/>
                  </a:cubicBezTo>
                  <a:lnTo>
                    <a:pt x="17322" y="24856"/>
                  </a:lnTo>
                  <a:lnTo>
                    <a:pt x="17322" y="8188"/>
                  </a:lnTo>
                  <a:lnTo>
                    <a:pt x="17322" y="8155"/>
                  </a:lnTo>
                  <a:lnTo>
                    <a:pt x="17322" y="7959"/>
                  </a:lnTo>
                  <a:cubicBezTo>
                    <a:pt x="17322" y="6948"/>
                    <a:pt x="18137" y="6133"/>
                    <a:pt x="19149" y="6133"/>
                  </a:cubicBezTo>
                  <a:close/>
                  <a:moveTo>
                    <a:pt x="19149" y="0"/>
                  </a:moveTo>
                  <a:cubicBezTo>
                    <a:pt x="15593" y="0"/>
                    <a:pt x="12559" y="2381"/>
                    <a:pt x="11548" y="5611"/>
                  </a:cubicBezTo>
                  <a:cubicBezTo>
                    <a:pt x="4470" y="7405"/>
                    <a:pt x="1" y="11548"/>
                    <a:pt x="1" y="16506"/>
                  </a:cubicBezTo>
                  <a:cubicBezTo>
                    <a:pt x="1" y="21464"/>
                    <a:pt x="4470" y="25607"/>
                    <a:pt x="11548" y="27401"/>
                  </a:cubicBezTo>
                  <a:cubicBezTo>
                    <a:pt x="12559" y="30630"/>
                    <a:pt x="15593" y="33011"/>
                    <a:pt x="19149" y="33011"/>
                  </a:cubicBezTo>
                  <a:cubicBezTo>
                    <a:pt x="22704" y="33011"/>
                    <a:pt x="25738" y="30630"/>
                    <a:pt x="26749" y="27401"/>
                  </a:cubicBezTo>
                  <a:cubicBezTo>
                    <a:pt x="33828" y="25607"/>
                    <a:pt x="38296" y="21464"/>
                    <a:pt x="38296" y="16506"/>
                  </a:cubicBezTo>
                  <a:cubicBezTo>
                    <a:pt x="38296" y="11548"/>
                    <a:pt x="33828" y="7405"/>
                    <a:pt x="26749" y="5611"/>
                  </a:cubicBezTo>
                  <a:cubicBezTo>
                    <a:pt x="25738" y="2381"/>
                    <a:pt x="22704" y="0"/>
                    <a:pt x="19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54"/>
            <p:cNvSpPr/>
            <p:nvPr/>
          </p:nvSpPr>
          <p:spPr>
            <a:xfrm>
              <a:off x="1381450" y="238125"/>
              <a:ext cx="4837550" cy="5219200"/>
            </a:xfrm>
            <a:custGeom>
              <a:avLst/>
              <a:gdLst/>
              <a:ahLst/>
              <a:cxnLst/>
              <a:rect l="l" t="t" r="r" b="b"/>
              <a:pathLst>
                <a:path w="193502" h="208768" extrusionOk="0">
                  <a:moveTo>
                    <a:pt x="110744" y="20387"/>
                  </a:moveTo>
                  <a:cubicBezTo>
                    <a:pt x="112897" y="20387"/>
                    <a:pt x="114659" y="22116"/>
                    <a:pt x="114659" y="24302"/>
                  </a:cubicBezTo>
                  <a:lnTo>
                    <a:pt x="114659" y="31967"/>
                  </a:lnTo>
                  <a:lnTo>
                    <a:pt x="78842" y="31967"/>
                  </a:lnTo>
                  <a:lnTo>
                    <a:pt x="78842" y="24302"/>
                  </a:lnTo>
                  <a:cubicBezTo>
                    <a:pt x="78842" y="22116"/>
                    <a:pt x="80571" y="20387"/>
                    <a:pt x="82757" y="20387"/>
                  </a:cubicBezTo>
                  <a:close/>
                  <a:moveTo>
                    <a:pt x="110744" y="6133"/>
                  </a:moveTo>
                  <a:cubicBezTo>
                    <a:pt x="120759" y="6133"/>
                    <a:pt x="128914" y="14255"/>
                    <a:pt x="128914" y="24302"/>
                  </a:cubicBezTo>
                  <a:lnTo>
                    <a:pt x="128914" y="31967"/>
                  </a:lnTo>
                  <a:lnTo>
                    <a:pt x="120791" y="31967"/>
                  </a:lnTo>
                  <a:lnTo>
                    <a:pt x="120791" y="24302"/>
                  </a:lnTo>
                  <a:cubicBezTo>
                    <a:pt x="120791" y="18756"/>
                    <a:pt x="116290" y="14255"/>
                    <a:pt x="110744" y="14255"/>
                  </a:cubicBezTo>
                  <a:lnTo>
                    <a:pt x="82757" y="14255"/>
                  </a:lnTo>
                  <a:cubicBezTo>
                    <a:pt x="77211" y="14255"/>
                    <a:pt x="72710" y="18756"/>
                    <a:pt x="72710" y="24302"/>
                  </a:cubicBezTo>
                  <a:lnTo>
                    <a:pt x="72710" y="31967"/>
                  </a:lnTo>
                  <a:lnTo>
                    <a:pt x="64587" y="31967"/>
                  </a:lnTo>
                  <a:lnTo>
                    <a:pt x="64587" y="24302"/>
                  </a:lnTo>
                  <a:cubicBezTo>
                    <a:pt x="64587" y="14255"/>
                    <a:pt x="72742" y="6133"/>
                    <a:pt x="82757" y="6133"/>
                  </a:cubicBezTo>
                  <a:close/>
                  <a:moveTo>
                    <a:pt x="39437" y="31446"/>
                  </a:moveTo>
                  <a:cubicBezTo>
                    <a:pt x="40286" y="31446"/>
                    <a:pt x="40971" y="32098"/>
                    <a:pt x="40971" y="32946"/>
                  </a:cubicBezTo>
                  <a:lnTo>
                    <a:pt x="40971" y="35034"/>
                  </a:lnTo>
                  <a:lnTo>
                    <a:pt x="40971" y="89411"/>
                  </a:lnTo>
                  <a:lnTo>
                    <a:pt x="31446" y="89411"/>
                  </a:lnTo>
                  <a:lnTo>
                    <a:pt x="31446" y="35034"/>
                  </a:lnTo>
                  <a:lnTo>
                    <a:pt x="31446" y="32946"/>
                  </a:lnTo>
                  <a:cubicBezTo>
                    <a:pt x="31446" y="32098"/>
                    <a:pt x="32131" y="31446"/>
                    <a:pt x="32979" y="31446"/>
                  </a:cubicBezTo>
                  <a:close/>
                  <a:moveTo>
                    <a:pt x="160522" y="31446"/>
                  </a:moveTo>
                  <a:cubicBezTo>
                    <a:pt x="161371" y="31446"/>
                    <a:pt x="162056" y="32098"/>
                    <a:pt x="162056" y="32946"/>
                  </a:cubicBezTo>
                  <a:lnTo>
                    <a:pt x="162056" y="35034"/>
                  </a:lnTo>
                  <a:lnTo>
                    <a:pt x="162056" y="89411"/>
                  </a:lnTo>
                  <a:lnTo>
                    <a:pt x="152531" y="89411"/>
                  </a:lnTo>
                  <a:lnTo>
                    <a:pt x="152531" y="35034"/>
                  </a:lnTo>
                  <a:lnTo>
                    <a:pt x="152531" y="32946"/>
                  </a:lnTo>
                  <a:cubicBezTo>
                    <a:pt x="152531" y="32098"/>
                    <a:pt x="153216" y="31446"/>
                    <a:pt x="154064" y="31446"/>
                  </a:cubicBezTo>
                  <a:close/>
                  <a:moveTo>
                    <a:pt x="45309" y="95511"/>
                  </a:moveTo>
                  <a:cubicBezTo>
                    <a:pt x="45472" y="95511"/>
                    <a:pt x="45635" y="95674"/>
                    <a:pt x="45635" y="95837"/>
                  </a:cubicBezTo>
                  <a:lnTo>
                    <a:pt x="45635" y="99425"/>
                  </a:lnTo>
                  <a:cubicBezTo>
                    <a:pt x="45635" y="99588"/>
                    <a:pt x="45472" y="99719"/>
                    <a:pt x="45309" y="99719"/>
                  </a:cubicBezTo>
                  <a:lnTo>
                    <a:pt x="27107" y="99719"/>
                  </a:lnTo>
                  <a:cubicBezTo>
                    <a:pt x="26944" y="99719"/>
                    <a:pt x="26781" y="99588"/>
                    <a:pt x="26781" y="99425"/>
                  </a:cubicBezTo>
                  <a:lnTo>
                    <a:pt x="26781" y="95837"/>
                  </a:lnTo>
                  <a:cubicBezTo>
                    <a:pt x="26781" y="95674"/>
                    <a:pt x="26944" y="95511"/>
                    <a:pt x="27107" y="95511"/>
                  </a:cubicBezTo>
                  <a:close/>
                  <a:moveTo>
                    <a:pt x="166394" y="95511"/>
                  </a:moveTo>
                  <a:cubicBezTo>
                    <a:pt x="166557" y="95511"/>
                    <a:pt x="166720" y="95674"/>
                    <a:pt x="166720" y="95837"/>
                  </a:cubicBezTo>
                  <a:lnTo>
                    <a:pt x="166720" y="99425"/>
                  </a:lnTo>
                  <a:cubicBezTo>
                    <a:pt x="166720" y="99588"/>
                    <a:pt x="166557" y="99719"/>
                    <a:pt x="166394" y="99719"/>
                  </a:cubicBezTo>
                  <a:lnTo>
                    <a:pt x="148192" y="99719"/>
                  </a:lnTo>
                  <a:cubicBezTo>
                    <a:pt x="148029" y="99719"/>
                    <a:pt x="147866" y="99588"/>
                    <a:pt x="147866" y="99425"/>
                  </a:cubicBezTo>
                  <a:lnTo>
                    <a:pt x="147866" y="95837"/>
                  </a:lnTo>
                  <a:cubicBezTo>
                    <a:pt x="147866" y="95674"/>
                    <a:pt x="148029" y="95511"/>
                    <a:pt x="148192" y="95511"/>
                  </a:cubicBezTo>
                  <a:close/>
                  <a:moveTo>
                    <a:pt x="25346" y="38100"/>
                  </a:moveTo>
                  <a:lnTo>
                    <a:pt x="25346" y="89639"/>
                  </a:lnTo>
                  <a:cubicBezTo>
                    <a:pt x="25313" y="89639"/>
                    <a:pt x="25280" y="89672"/>
                    <a:pt x="25248" y="89672"/>
                  </a:cubicBezTo>
                  <a:cubicBezTo>
                    <a:pt x="23160" y="90292"/>
                    <a:pt x="21497" y="92053"/>
                    <a:pt x="20909" y="94174"/>
                  </a:cubicBezTo>
                  <a:cubicBezTo>
                    <a:pt x="20746" y="94695"/>
                    <a:pt x="20681" y="95283"/>
                    <a:pt x="20681" y="95837"/>
                  </a:cubicBezTo>
                  <a:lnTo>
                    <a:pt x="20681" y="99425"/>
                  </a:lnTo>
                  <a:cubicBezTo>
                    <a:pt x="20681" y="101546"/>
                    <a:pt x="21790" y="103666"/>
                    <a:pt x="23617" y="104808"/>
                  </a:cubicBezTo>
                  <a:cubicBezTo>
                    <a:pt x="24139" y="105134"/>
                    <a:pt x="24726" y="105427"/>
                    <a:pt x="25346" y="105591"/>
                  </a:cubicBezTo>
                  <a:lnTo>
                    <a:pt x="25346" y="113876"/>
                  </a:lnTo>
                  <a:lnTo>
                    <a:pt x="6133" y="107026"/>
                  </a:lnTo>
                  <a:lnTo>
                    <a:pt x="6133" y="51017"/>
                  </a:lnTo>
                  <a:cubicBezTo>
                    <a:pt x="6133" y="43874"/>
                    <a:pt x="11906" y="38100"/>
                    <a:pt x="19050" y="38100"/>
                  </a:cubicBezTo>
                  <a:close/>
                  <a:moveTo>
                    <a:pt x="174451" y="38100"/>
                  </a:moveTo>
                  <a:cubicBezTo>
                    <a:pt x="181595" y="38100"/>
                    <a:pt x="187369" y="43874"/>
                    <a:pt x="187369" y="51017"/>
                  </a:cubicBezTo>
                  <a:lnTo>
                    <a:pt x="187369" y="107026"/>
                  </a:lnTo>
                  <a:lnTo>
                    <a:pt x="168155" y="113876"/>
                  </a:lnTo>
                  <a:lnTo>
                    <a:pt x="168155" y="105591"/>
                  </a:lnTo>
                  <a:cubicBezTo>
                    <a:pt x="170863" y="104840"/>
                    <a:pt x="172820" y="102231"/>
                    <a:pt x="172820" y="99425"/>
                  </a:cubicBezTo>
                  <a:lnTo>
                    <a:pt x="172820" y="95837"/>
                  </a:lnTo>
                  <a:cubicBezTo>
                    <a:pt x="172820" y="93032"/>
                    <a:pt x="170830" y="90422"/>
                    <a:pt x="168155" y="89639"/>
                  </a:cubicBezTo>
                  <a:lnTo>
                    <a:pt x="168155" y="38100"/>
                  </a:lnTo>
                  <a:close/>
                  <a:moveTo>
                    <a:pt x="146431" y="38100"/>
                  </a:moveTo>
                  <a:lnTo>
                    <a:pt x="146431" y="89639"/>
                  </a:lnTo>
                  <a:cubicBezTo>
                    <a:pt x="144734" y="90129"/>
                    <a:pt x="143299" y="91303"/>
                    <a:pt x="142516" y="92869"/>
                  </a:cubicBezTo>
                  <a:cubicBezTo>
                    <a:pt x="142027" y="93782"/>
                    <a:pt x="141766" y="94793"/>
                    <a:pt x="141766" y="95837"/>
                  </a:cubicBezTo>
                  <a:lnTo>
                    <a:pt x="141766" y="99425"/>
                  </a:lnTo>
                  <a:cubicBezTo>
                    <a:pt x="141766" y="100567"/>
                    <a:pt x="142092" y="101774"/>
                    <a:pt x="142712" y="102753"/>
                  </a:cubicBezTo>
                  <a:cubicBezTo>
                    <a:pt x="143527" y="104123"/>
                    <a:pt x="144897" y="105166"/>
                    <a:pt x="146431" y="105591"/>
                  </a:cubicBezTo>
                  <a:lnTo>
                    <a:pt x="146431" y="121607"/>
                  </a:lnTo>
                  <a:lnTo>
                    <a:pt x="107972" y="135340"/>
                  </a:lnTo>
                  <a:cubicBezTo>
                    <a:pt x="104351" y="136628"/>
                    <a:pt x="100551" y="137273"/>
                    <a:pt x="96751" y="137273"/>
                  </a:cubicBezTo>
                  <a:cubicBezTo>
                    <a:pt x="92950" y="137273"/>
                    <a:pt x="89150" y="136628"/>
                    <a:pt x="85529" y="135340"/>
                  </a:cubicBezTo>
                  <a:lnTo>
                    <a:pt x="47071" y="121607"/>
                  </a:lnTo>
                  <a:lnTo>
                    <a:pt x="47071" y="105591"/>
                  </a:lnTo>
                  <a:lnTo>
                    <a:pt x="47168" y="105591"/>
                  </a:lnTo>
                  <a:cubicBezTo>
                    <a:pt x="49843" y="104775"/>
                    <a:pt x="51735" y="102198"/>
                    <a:pt x="51735" y="99425"/>
                  </a:cubicBezTo>
                  <a:lnTo>
                    <a:pt x="51735" y="95837"/>
                  </a:lnTo>
                  <a:cubicBezTo>
                    <a:pt x="51735" y="94728"/>
                    <a:pt x="51442" y="93619"/>
                    <a:pt x="50920" y="92673"/>
                  </a:cubicBezTo>
                  <a:cubicBezTo>
                    <a:pt x="50072" y="91238"/>
                    <a:pt x="48702" y="90129"/>
                    <a:pt x="47071" y="89639"/>
                  </a:cubicBezTo>
                  <a:lnTo>
                    <a:pt x="47071" y="38100"/>
                  </a:lnTo>
                  <a:close/>
                  <a:moveTo>
                    <a:pt x="40971" y="105851"/>
                  </a:moveTo>
                  <a:lnTo>
                    <a:pt x="40971" y="146007"/>
                  </a:lnTo>
                  <a:cubicBezTo>
                    <a:pt x="40971" y="146104"/>
                    <a:pt x="40938" y="146202"/>
                    <a:pt x="40938" y="146300"/>
                  </a:cubicBezTo>
                  <a:cubicBezTo>
                    <a:pt x="40775" y="147018"/>
                    <a:pt x="40155" y="147540"/>
                    <a:pt x="39437" y="147540"/>
                  </a:cubicBezTo>
                  <a:lnTo>
                    <a:pt x="32979" y="147540"/>
                  </a:lnTo>
                  <a:cubicBezTo>
                    <a:pt x="32131" y="147540"/>
                    <a:pt x="31446" y="146855"/>
                    <a:pt x="31446" y="146007"/>
                  </a:cubicBezTo>
                  <a:lnTo>
                    <a:pt x="31446" y="105851"/>
                  </a:lnTo>
                  <a:close/>
                  <a:moveTo>
                    <a:pt x="162056" y="105851"/>
                  </a:moveTo>
                  <a:lnTo>
                    <a:pt x="162056" y="146007"/>
                  </a:lnTo>
                  <a:cubicBezTo>
                    <a:pt x="162056" y="146104"/>
                    <a:pt x="162023" y="146202"/>
                    <a:pt x="162023" y="146300"/>
                  </a:cubicBezTo>
                  <a:cubicBezTo>
                    <a:pt x="161860" y="147018"/>
                    <a:pt x="161240" y="147540"/>
                    <a:pt x="160522" y="147540"/>
                  </a:cubicBezTo>
                  <a:lnTo>
                    <a:pt x="154064" y="147540"/>
                  </a:lnTo>
                  <a:cubicBezTo>
                    <a:pt x="153216" y="147540"/>
                    <a:pt x="152531" y="146855"/>
                    <a:pt x="152531" y="146007"/>
                  </a:cubicBezTo>
                  <a:lnTo>
                    <a:pt x="152531" y="105851"/>
                  </a:lnTo>
                  <a:close/>
                  <a:moveTo>
                    <a:pt x="82757" y="0"/>
                  </a:moveTo>
                  <a:cubicBezTo>
                    <a:pt x="69350" y="0"/>
                    <a:pt x="58455" y="10895"/>
                    <a:pt x="58455" y="24302"/>
                  </a:cubicBezTo>
                  <a:lnTo>
                    <a:pt x="58455" y="31967"/>
                  </a:lnTo>
                  <a:lnTo>
                    <a:pt x="47005" y="31967"/>
                  </a:lnTo>
                  <a:cubicBezTo>
                    <a:pt x="46516" y="28216"/>
                    <a:pt x="43319" y="25313"/>
                    <a:pt x="39437" y="25313"/>
                  </a:cubicBezTo>
                  <a:lnTo>
                    <a:pt x="32979" y="25313"/>
                  </a:lnTo>
                  <a:cubicBezTo>
                    <a:pt x="29097" y="25313"/>
                    <a:pt x="25900" y="28216"/>
                    <a:pt x="25411" y="31967"/>
                  </a:cubicBezTo>
                  <a:lnTo>
                    <a:pt x="19050" y="31967"/>
                  </a:lnTo>
                  <a:cubicBezTo>
                    <a:pt x="8546" y="31967"/>
                    <a:pt x="0" y="40514"/>
                    <a:pt x="0" y="51017"/>
                  </a:cubicBezTo>
                  <a:lnTo>
                    <a:pt x="0" y="189750"/>
                  </a:lnTo>
                  <a:cubicBezTo>
                    <a:pt x="0" y="200221"/>
                    <a:pt x="8546" y="208767"/>
                    <a:pt x="19050" y="208767"/>
                  </a:cubicBezTo>
                  <a:lnTo>
                    <a:pt x="142386" y="208767"/>
                  </a:lnTo>
                  <a:cubicBezTo>
                    <a:pt x="144082" y="208767"/>
                    <a:pt x="145452" y="207397"/>
                    <a:pt x="145452" y="205701"/>
                  </a:cubicBezTo>
                  <a:cubicBezTo>
                    <a:pt x="145452" y="204005"/>
                    <a:pt x="144082" y="202667"/>
                    <a:pt x="142386" y="202667"/>
                  </a:cubicBezTo>
                  <a:lnTo>
                    <a:pt x="19050" y="202667"/>
                  </a:lnTo>
                  <a:cubicBezTo>
                    <a:pt x="11906" y="202667"/>
                    <a:pt x="6133" y="196861"/>
                    <a:pt x="6133" y="189750"/>
                  </a:cubicBezTo>
                  <a:lnTo>
                    <a:pt x="6133" y="113517"/>
                  </a:lnTo>
                  <a:lnTo>
                    <a:pt x="14255" y="116420"/>
                  </a:lnTo>
                  <a:lnTo>
                    <a:pt x="14255" y="189097"/>
                  </a:lnTo>
                  <a:cubicBezTo>
                    <a:pt x="14255" y="192131"/>
                    <a:pt x="16343" y="194512"/>
                    <a:pt x="19050" y="194512"/>
                  </a:cubicBezTo>
                  <a:lnTo>
                    <a:pt x="40873" y="194512"/>
                  </a:lnTo>
                  <a:cubicBezTo>
                    <a:pt x="42536" y="194512"/>
                    <a:pt x="43906" y="193142"/>
                    <a:pt x="43906" y="191446"/>
                  </a:cubicBezTo>
                  <a:cubicBezTo>
                    <a:pt x="43906" y="189750"/>
                    <a:pt x="42536" y="188380"/>
                    <a:pt x="40873" y="188380"/>
                  </a:cubicBezTo>
                  <a:lnTo>
                    <a:pt x="20387" y="188380"/>
                  </a:lnTo>
                  <a:lnTo>
                    <a:pt x="20387" y="118573"/>
                  </a:lnTo>
                  <a:lnTo>
                    <a:pt x="25346" y="120367"/>
                  </a:lnTo>
                  <a:lnTo>
                    <a:pt x="25346" y="146007"/>
                  </a:lnTo>
                  <a:cubicBezTo>
                    <a:pt x="25346" y="150214"/>
                    <a:pt x="28771" y="153640"/>
                    <a:pt x="32979" y="153640"/>
                  </a:cubicBezTo>
                  <a:lnTo>
                    <a:pt x="39437" y="153640"/>
                  </a:lnTo>
                  <a:cubicBezTo>
                    <a:pt x="43645" y="153640"/>
                    <a:pt x="47071" y="150214"/>
                    <a:pt x="47071" y="146007"/>
                  </a:cubicBezTo>
                  <a:lnTo>
                    <a:pt x="47071" y="128098"/>
                  </a:lnTo>
                  <a:lnTo>
                    <a:pt x="83474" y="141081"/>
                  </a:lnTo>
                  <a:cubicBezTo>
                    <a:pt x="87747" y="142614"/>
                    <a:pt x="92216" y="143364"/>
                    <a:pt x="96751" y="143364"/>
                  </a:cubicBezTo>
                  <a:cubicBezTo>
                    <a:pt x="101285" y="143364"/>
                    <a:pt x="105754" y="142614"/>
                    <a:pt x="110027" y="141081"/>
                  </a:cubicBezTo>
                  <a:lnTo>
                    <a:pt x="146431" y="128098"/>
                  </a:lnTo>
                  <a:lnTo>
                    <a:pt x="146431" y="146007"/>
                  </a:lnTo>
                  <a:cubicBezTo>
                    <a:pt x="146431" y="150214"/>
                    <a:pt x="149856" y="153640"/>
                    <a:pt x="154064" y="153640"/>
                  </a:cubicBezTo>
                  <a:lnTo>
                    <a:pt x="160522" y="153640"/>
                  </a:lnTo>
                  <a:cubicBezTo>
                    <a:pt x="164730" y="153640"/>
                    <a:pt x="168155" y="150214"/>
                    <a:pt x="168155" y="146007"/>
                  </a:cubicBezTo>
                  <a:lnTo>
                    <a:pt x="168155" y="120367"/>
                  </a:lnTo>
                  <a:lnTo>
                    <a:pt x="173114" y="118573"/>
                  </a:lnTo>
                  <a:lnTo>
                    <a:pt x="173114" y="188380"/>
                  </a:lnTo>
                  <a:lnTo>
                    <a:pt x="53073" y="188380"/>
                  </a:lnTo>
                  <a:cubicBezTo>
                    <a:pt x="51409" y="188380"/>
                    <a:pt x="50039" y="189750"/>
                    <a:pt x="50039" y="191446"/>
                  </a:cubicBezTo>
                  <a:cubicBezTo>
                    <a:pt x="50039" y="193142"/>
                    <a:pt x="51409" y="194512"/>
                    <a:pt x="53073" y="194512"/>
                  </a:cubicBezTo>
                  <a:lnTo>
                    <a:pt x="174451" y="194512"/>
                  </a:lnTo>
                  <a:cubicBezTo>
                    <a:pt x="177159" y="194512"/>
                    <a:pt x="179246" y="192131"/>
                    <a:pt x="179246" y="189097"/>
                  </a:cubicBezTo>
                  <a:lnTo>
                    <a:pt x="179246" y="116420"/>
                  </a:lnTo>
                  <a:lnTo>
                    <a:pt x="187369" y="113517"/>
                  </a:lnTo>
                  <a:lnTo>
                    <a:pt x="187369" y="189750"/>
                  </a:lnTo>
                  <a:cubicBezTo>
                    <a:pt x="187369" y="196861"/>
                    <a:pt x="181595" y="202667"/>
                    <a:pt x="174451" y="202667"/>
                  </a:cubicBezTo>
                  <a:lnTo>
                    <a:pt x="154618" y="202667"/>
                  </a:lnTo>
                  <a:cubicBezTo>
                    <a:pt x="152922" y="202667"/>
                    <a:pt x="151552" y="204005"/>
                    <a:pt x="151552" y="205701"/>
                  </a:cubicBezTo>
                  <a:cubicBezTo>
                    <a:pt x="151552" y="207397"/>
                    <a:pt x="152922" y="208767"/>
                    <a:pt x="154618" y="208767"/>
                  </a:cubicBezTo>
                  <a:lnTo>
                    <a:pt x="174451" y="208767"/>
                  </a:lnTo>
                  <a:cubicBezTo>
                    <a:pt x="184955" y="208767"/>
                    <a:pt x="193501" y="200221"/>
                    <a:pt x="193501" y="189750"/>
                  </a:cubicBezTo>
                  <a:lnTo>
                    <a:pt x="193501" y="51017"/>
                  </a:lnTo>
                  <a:cubicBezTo>
                    <a:pt x="193501" y="40514"/>
                    <a:pt x="184955" y="31967"/>
                    <a:pt x="174451" y="31967"/>
                  </a:cubicBezTo>
                  <a:lnTo>
                    <a:pt x="168090" y="31967"/>
                  </a:lnTo>
                  <a:cubicBezTo>
                    <a:pt x="167601" y="28216"/>
                    <a:pt x="164404" y="25313"/>
                    <a:pt x="160522" y="25313"/>
                  </a:cubicBezTo>
                  <a:lnTo>
                    <a:pt x="154064" y="25313"/>
                  </a:lnTo>
                  <a:cubicBezTo>
                    <a:pt x="150182" y="25313"/>
                    <a:pt x="146985" y="28216"/>
                    <a:pt x="146496" y="31967"/>
                  </a:cubicBezTo>
                  <a:lnTo>
                    <a:pt x="135046" y="31967"/>
                  </a:lnTo>
                  <a:lnTo>
                    <a:pt x="135046" y="24302"/>
                  </a:lnTo>
                  <a:cubicBezTo>
                    <a:pt x="135046" y="10895"/>
                    <a:pt x="124151" y="0"/>
                    <a:pt x="1107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58" name="Google Shape;5358;p54"/>
          <p:cNvGrpSpPr/>
          <p:nvPr/>
        </p:nvGrpSpPr>
        <p:grpSpPr>
          <a:xfrm>
            <a:off x="3585937" y="1449439"/>
            <a:ext cx="406077" cy="476513"/>
            <a:chOff x="1576350" y="238125"/>
            <a:chExt cx="4447725" cy="5219200"/>
          </a:xfrm>
        </p:grpSpPr>
        <p:sp>
          <p:nvSpPr>
            <p:cNvPr id="5359" name="Google Shape;5359;p54"/>
            <p:cNvSpPr/>
            <p:nvPr/>
          </p:nvSpPr>
          <p:spPr>
            <a:xfrm>
              <a:off x="3362275" y="4455850"/>
              <a:ext cx="324600" cy="719300"/>
            </a:xfrm>
            <a:custGeom>
              <a:avLst/>
              <a:gdLst/>
              <a:ahLst/>
              <a:cxnLst/>
              <a:rect l="l" t="t" r="r" b="b"/>
              <a:pathLst>
                <a:path w="12984" h="28772" extrusionOk="0">
                  <a:moveTo>
                    <a:pt x="1" y="1"/>
                  </a:moveTo>
                  <a:lnTo>
                    <a:pt x="1" y="28772"/>
                  </a:lnTo>
                  <a:lnTo>
                    <a:pt x="12983" y="28772"/>
                  </a:lnTo>
                  <a:lnTo>
                    <a:pt x="129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54"/>
            <p:cNvSpPr/>
            <p:nvPr/>
          </p:nvSpPr>
          <p:spPr>
            <a:xfrm>
              <a:off x="1811200" y="472975"/>
              <a:ext cx="4136225" cy="4136225"/>
            </a:xfrm>
            <a:custGeom>
              <a:avLst/>
              <a:gdLst/>
              <a:ahLst/>
              <a:cxnLst/>
              <a:rect l="l" t="t" r="r" b="b"/>
              <a:pathLst>
                <a:path w="165449" h="165449" extrusionOk="0">
                  <a:moveTo>
                    <a:pt x="137069" y="1"/>
                  </a:moveTo>
                  <a:lnTo>
                    <a:pt x="128556" y="8514"/>
                  </a:lnTo>
                  <a:cubicBezTo>
                    <a:pt x="144605" y="24531"/>
                    <a:pt x="153445" y="45864"/>
                    <a:pt x="153445" y="68535"/>
                  </a:cubicBezTo>
                  <a:cubicBezTo>
                    <a:pt x="153445" y="91206"/>
                    <a:pt x="144605" y="112539"/>
                    <a:pt x="128556" y="128588"/>
                  </a:cubicBezTo>
                  <a:cubicBezTo>
                    <a:pt x="112539" y="144604"/>
                    <a:pt x="91206" y="153444"/>
                    <a:pt x="68535" y="153444"/>
                  </a:cubicBezTo>
                  <a:cubicBezTo>
                    <a:pt x="45864" y="153444"/>
                    <a:pt x="24531" y="144604"/>
                    <a:pt x="8515" y="128588"/>
                  </a:cubicBezTo>
                  <a:lnTo>
                    <a:pt x="1" y="137069"/>
                  </a:lnTo>
                  <a:cubicBezTo>
                    <a:pt x="18300" y="155369"/>
                    <a:pt x="42635" y="165448"/>
                    <a:pt x="68535" y="165448"/>
                  </a:cubicBezTo>
                  <a:cubicBezTo>
                    <a:pt x="94435" y="165448"/>
                    <a:pt x="118770" y="155369"/>
                    <a:pt x="137069" y="137069"/>
                  </a:cubicBezTo>
                  <a:cubicBezTo>
                    <a:pt x="155369" y="118769"/>
                    <a:pt x="165449" y="94435"/>
                    <a:pt x="165449" y="68535"/>
                  </a:cubicBezTo>
                  <a:cubicBezTo>
                    <a:pt x="165449" y="42667"/>
                    <a:pt x="155369" y="18300"/>
                    <a:pt x="1370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54"/>
            <p:cNvSpPr/>
            <p:nvPr/>
          </p:nvSpPr>
          <p:spPr>
            <a:xfrm>
              <a:off x="1660350" y="332700"/>
              <a:ext cx="3728475" cy="3707275"/>
            </a:xfrm>
            <a:custGeom>
              <a:avLst/>
              <a:gdLst/>
              <a:ahLst/>
              <a:cxnLst/>
              <a:rect l="l" t="t" r="r" b="b"/>
              <a:pathLst>
                <a:path w="149139" h="148291" extrusionOk="0">
                  <a:moveTo>
                    <a:pt x="140588" y="1"/>
                  </a:moveTo>
                  <a:cubicBezTo>
                    <a:pt x="139483" y="1"/>
                    <a:pt x="138374" y="425"/>
                    <a:pt x="137525" y="1273"/>
                  </a:cubicBezTo>
                  <a:lnTo>
                    <a:pt x="1696" y="137102"/>
                  </a:lnTo>
                  <a:cubicBezTo>
                    <a:pt x="0" y="138798"/>
                    <a:pt x="0" y="141538"/>
                    <a:pt x="1696" y="143235"/>
                  </a:cubicBezTo>
                  <a:lnTo>
                    <a:pt x="5513" y="147019"/>
                  </a:lnTo>
                  <a:cubicBezTo>
                    <a:pt x="6361" y="147867"/>
                    <a:pt x="7470" y="148291"/>
                    <a:pt x="8575" y="148291"/>
                  </a:cubicBezTo>
                  <a:cubicBezTo>
                    <a:pt x="9680" y="148291"/>
                    <a:pt x="10781" y="147867"/>
                    <a:pt x="11613" y="147019"/>
                  </a:cubicBezTo>
                  <a:lnTo>
                    <a:pt x="147442" y="11190"/>
                  </a:lnTo>
                  <a:cubicBezTo>
                    <a:pt x="149138" y="9526"/>
                    <a:pt x="149138" y="6786"/>
                    <a:pt x="147442" y="5090"/>
                  </a:cubicBezTo>
                  <a:lnTo>
                    <a:pt x="143625" y="1273"/>
                  </a:lnTo>
                  <a:cubicBezTo>
                    <a:pt x="142793" y="425"/>
                    <a:pt x="141693" y="1"/>
                    <a:pt x="1405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54"/>
            <p:cNvSpPr/>
            <p:nvPr/>
          </p:nvSpPr>
          <p:spPr>
            <a:xfrm>
              <a:off x="1844650" y="314775"/>
              <a:ext cx="3104600" cy="3646100"/>
            </a:xfrm>
            <a:custGeom>
              <a:avLst/>
              <a:gdLst/>
              <a:ahLst/>
              <a:cxnLst/>
              <a:rect l="l" t="t" r="r" b="b"/>
              <a:pathLst>
                <a:path w="124184" h="145844" extrusionOk="0">
                  <a:moveTo>
                    <a:pt x="67197" y="0"/>
                  </a:moveTo>
                  <a:cubicBezTo>
                    <a:pt x="42700" y="0"/>
                    <a:pt x="20942" y="11776"/>
                    <a:pt x="7274" y="29978"/>
                  </a:cubicBezTo>
                  <a:lnTo>
                    <a:pt x="0" y="48278"/>
                  </a:lnTo>
                  <a:lnTo>
                    <a:pt x="3621" y="72906"/>
                  </a:lnTo>
                  <a:lnTo>
                    <a:pt x="25444" y="106700"/>
                  </a:lnTo>
                  <a:lnTo>
                    <a:pt x="57639" y="128164"/>
                  </a:lnTo>
                  <a:lnTo>
                    <a:pt x="75678" y="141016"/>
                  </a:lnTo>
                  <a:lnTo>
                    <a:pt x="91140" y="145844"/>
                  </a:lnTo>
                  <a:cubicBezTo>
                    <a:pt x="96718" y="143952"/>
                    <a:pt x="102002" y="141440"/>
                    <a:pt x="106928" y="138341"/>
                  </a:cubicBezTo>
                  <a:lnTo>
                    <a:pt x="121770" y="115866"/>
                  </a:lnTo>
                  <a:lnTo>
                    <a:pt x="124184" y="93163"/>
                  </a:lnTo>
                  <a:lnTo>
                    <a:pt x="114626" y="46386"/>
                  </a:lnTo>
                  <a:lnTo>
                    <a:pt x="97729" y="9232"/>
                  </a:lnTo>
                  <a:lnTo>
                    <a:pt x="87226" y="2708"/>
                  </a:lnTo>
                  <a:cubicBezTo>
                    <a:pt x="80832" y="946"/>
                    <a:pt x="74145" y="0"/>
                    <a:pt x="67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54"/>
            <p:cNvSpPr/>
            <p:nvPr/>
          </p:nvSpPr>
          <p:spPr>
            <a:xfrm>
              <a:off x="1653000" y="1064200"/>
              <a:ext cx="2470175" cy="2994550"/>
            </a:xfrm>
            <a:custGeom>
              <a:avLst/>
              <a:gdLst/>
              <a:ahLst/>
              <a:cxnLst/>
              <a:rect l="l" t="t" r="r" b="b"/>
              <a:pathLst>
                <a:path w="98807" h="119782" extrusionOk="0">
                  <a:moveTo>
                    <a:pt x="14940" y="1"/>
                  </a:moveTo>
                  <a:lnTo>
                    <a:pt x="14940" y="1"/>
                  </a:lnTo>
                  <a:cubicBezTo>
                    <a:pt x="5546" y="12494"/>
                    <a:pt x="0" y="28054"/>
                    <a:pt x="0" y="44886"/>
                  </a:cubicBezTo>
                  <a:cubicBezTo>
                    <a:pt x="0" y="86248"/>
                    <a:pt x="33501" y="119781"/>
                    <a:pt x="74863" y="119781"/>
                  </a:cubicBezTo>
                  <a:cubicBezTo>
                    <a:pt x="83246" y="119781"/>
                    <a:pt x="91303" y="118378"/>
                    <a:pt x="98806" y="115867"/>
                  </a:cubicBezTo>
                  <a:lnTo>
                    <a:pt x="78386" y="98546"/>
                  </a:lnTo>
                  <a:cubicBezTo>
                    <a:pt x="68306" y="89967"/>
                    <a:pt x="61489" y="78191"/>
                    <a:pt x="58945" y="65208"/>
                  </a:cubicBezTo>
                  <a:cubicBezTo>
                    <a:pt x="57575" y="58164"/>
                    <a:pt x="54463" y="56860"/>
                    <a:pt x="50932" y="56860"/>
                  </a:cubicBezTo>
                  <a:cubicBezTo>
                    <a:pt x="48857" y="56860"/>
                    <a:pt x="46637" y="57310"/>
                    <a:pt x="44542" y="57310"/>
                  </a:cubicBezTo>
                  <a:cubicBezTo>
                    <a:pt x="40692" y="57310"/>
                    <a:pt x="37262" y="55791"/>
                    <a:pt x="35915" y="47169"/>
                  </a:cubicBezTo>
                  <a:cubicBezTo>
                    <a:pt x="31903" y="21497"/>
                    <a:pt x="14810" y="36470"/>
                    <a:pt x="14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54"/>
            <p:cNvSpPr/>
            <p:nvPr/>
          </p:nvSpPr>
          <p:spPr>
            <a:xfrm>
              <a:off x="2992050" y="382450"/>
              <a:ext cx="2404100" cy="3390875"/>
            </a:xfrm>
            <a:custGeom>
              <a:avLst/>
              <a:gdLst/>
              <a:ahLst/>
              <a:cxnLst/>
              <a:rect l="l" t="t" r="r" b="b"/>
              <a:pathLst>
                <a:path w="96164" h="135635" extrusionOk="0">
                  <a:moveTo>
                    <a:pt x="41330" y="1"/>
                  </a:moveTo>
                  <a:lnTo>
                    <a:pt x="41330" y="1"/>
                  </a:lnTo>
                  <a:cubicBezTo>
                    <a:pt x="51931" y="14582"/>
                    <a:pt x="39275" y="27923"/>
                    <a:pt x="48376" y="35165"/>
                  </a:cubicBezTo>
                  <a:cubicBezTo>
                    <a:pt x="57509" y="42407"/>
                    <a:pt x="59597" y="48506"/>
                    <a:pt x="29782" y="64262"/>
                  </a:cubicBezTo>
                  <a:cubicBezTo>
                    <a:pt x="0" y="80050"/>
                    <a:pt x="55324" y="68535"/>
                    <a:pt x="56106" y="86345"/>
                  </a:cubicBezTo>
                  <a:cubicBezTo>
                    <a:pt x="56922" y="104156"/>
                    <a:pt x="66251" y="96066"/>
                    <a:pt x="68404" y="108103"/>
                  </a:cubicBezTo>
                  <a:cubicBezTo>
                    <a:pt x="70557" y="120140"/>
                    <a:pt x="61032" y="135634"/>
                    <a:pt x="61032" y="135634"/>
                  </a:cubicBezTo>
                  <a:cubicBezTo>
                    <a:pt x="82137" y="122390"/>
                    <a:pt x="96164" y="98937"/>
                    <a:pt x="96164" y="72156"/>
                  </a:cubicBezTo>
                  <a:cubicBezTo>
                    <a:pt x="96164" y="37742"/>
                    <a:pt x="72938" y="8743"/>
                    <a:pt x="413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54"/>
            <p:cNvSpPr/>
            <p:nvPr/>
          </p:nvSpPr>
          <p:spPr>
            <a:xfrm>
              <a:off x="2922725" y="4968800"/>
              <a:ext cx="1203700" cy="411850"/>
            </a:xfrm>
            <a:custGeom>
              <a:avLst/>
              <a:gdLst/>
              <a:ahLst/>
              <a:cxnLst/>
              <a:rect l="l" t="t" r="r" b="b"/>
              <a:pathLst>
                <a:path w="48148" h="16474" extrusionOk="0">
                  <a:moveTo>
                    <a:pt x="16474" y="1"/>
                  </a:moveTo>
                  <a:cubicBezTo>
                    <a:pt x="7373" y="1"/>
                    <a:pt x="1" y="7373"/>
                    <a:pt x="1" y="16474"/>
                  </a:cubicBezTo>
                  <a:lnTo>
                    <a:pt x="48148" y="16474"/>
                  </a:lnTo>
                  <a:cubicBezTo>
                    <a:pt x="48148" y="7373"/>
                    <a:pt x="40775" y="1"/>
                    <a:pt x="316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54"/>
            <p:cNvSpPr/>
            <p:nvPr/>
          </p:nvSpPr>
          <p:spPr>
            <a:xfrm>
              <a:off x="1576350" y="238125"/>
              <a:ext cx="4447725" cy="5219200"/>
            </a:xfrm>
            <a:custGeom>
              <a:avLst/>
              <a:gdLst/>
              <a:ahLst/>
              <a:cxnLst/>
              <a:rect l="l" t="t" r="r" b="b"/>
              <a:pathLst>
                <a:path w="177909" h="208768" extrusionOk="0">
                  <a:moveTo>
                    <a:pt x="143935" y="6875"/>
                  </a:moveTo>
                  <a:cubicBezTo>
                    <a:pt x="144262" y="6875"/>
                    <a:pt x="144588" y="6997"/>
                    <a:pt x="144832" y="7242"/>
                  </a:cubicBezTo>
                  <a:lnTo>
                    <a:pt x="148649" y="11026"/>
                  </a:lnTo>
                  <a:cubicBezTo>
                    <a:pt x="149138" y="11515"/>
                    <a:pt x="149138" y="12330"/>
                    <a:pt x="148649" y="12820"/>
                  </a:cubicBezTo>
                  <a:lnTo>
                    <a:pt x="135764" y="25704"/>
                  </a:lnTo>
                  <a:cubicBezTo>
                    <a:pt x="135731" y="25672"/>
                    <a:pt x="135699" y="25639"/>
                    <a:pt x="135666" y="25607"/>
                  </a:cubicBezTo>
                  <a:cubicBezTo>
                    <a:pt x="133937" y="23682"/>
                    <a:pt x="132078" y="21823"/>
                    <a:pt x="130153" y="20094"/>
                  </a:cubicBezTo>
                  <a:lnTo>
                    <a:pt x="143038" y="7242"/>
                  </a:lnTo>
                  <a:cubicBezTo>
                    <a:pt x="143283" y="6997"/>
                    <a:pt x="143609" y="6875"/>
                    <a:pt x="143935" y="6875"/>
                  </a:cubicBezTo>
                  <a:close/>
                  <a:moveTo>
                    <a:pt x="104155" y="11058"/>
                  </a:moveTo>
                  <a:cubicBezTo>
                    <a:pt x="113909" y="14907"/>
                    <a:pt x="122814" y="20909"/>
                    <a:pt x="130056" y="28542"/>
                  </a:cubicBezTo>
                  <a:cubicBezTo>
                    <a:pt x="130056" y="28542"/>
                    <a:pt x="130088" y="28542"/>
                    <a:pt x="130088" y="28575"/>
                  </a:cubicBezTo>
                  <a:cubicBezTo>
                    <a:pt x="142614" y="41949"/>
                    <a:pt x="149758" y="59564"/>
                    <a:pt x="149758" y="77929"/>
                  </a:cubicBezTo>
                  <a:cubicBezTo>
                    <a:pt x="149758" y="98806"/>
                    <a:pt x="140885" y="118149"/>
                    <a:pt x="125587" y="131686"/>
                  </a:cubicBezTo>
                  <a:cubicBezTo>
                    <a:pt x="125619" y="131589"/>
                    <a:pt x="125652" y="131523"/>
                    <a:pt x="125685" y="131425"/>
                  </a:cubicBezTo>
                  <a:cubicBezTo>
                    <a:pt x="127740" y="125684"/>
                    <a:pt x="129110" y="119421"/>
                    <a:pt x="128033" y="113321"/>
                  </a:cubicBezTo>
                  <a:cubicBezTo>
                    <a:pt x="127055" y="107711"/>
                    <a:pt x="124543" y="105427"/>
                    <a:pt x="122194" y="103894"/>
                  </a:cubicBezTo>
                  <a:cubicBezTo>
                    <a:pt x="120759" y="102981"/>
                    <a:pt x="119128" y="102231"/>
                    <a:pt x="118051" y="100861"/>
                  </a:cubicBezTo>
                  <a:cubicBezTo>
                    <a:pt x="116845" y="99360"/>
                    <a:pt x="116029" y="96914"/>
                    <a:pt x="115801" y="91988"/>
                  </a:cubicBezTo>
                  <a:cubicBezTo>
                    <a:pt x="115572" y="87389"/>
                    <a:pt x="112800" y="83866"/>
                    <a:pt x="107515" y="81452"/>
                  </a:cubicBezTo>
                  <a:cubicBezTo>
                    <a:pt x="101317" y="78646"/>
                    <a:pt x="94337" y="78059"/>
                    <a:pt x="87682" y="77179"/>
                  </a:cubicBezTo>
                  <a:cubicBezTo>
                    <a:pt x="85660" y="76918"/>
                    <a:pt x="83507" y="76591"/>
                    <a:pt x="81974" y="76265"/>
                  </a:cubicBezTo>
                  <a:cubicBezTo>
                    <a:pt x="83018" y="75482"/>
                    <a:pt x="90129" y="71535"/>
                    <a:pt x="91205" y="70948"/>
                  </a:cubicBezTo>
                  <a:cubicBezTo>
                    <a:pt x="106765" y="62369"/>
                    <a:pt x="113452" y="56269"/>
                    <a:pt x="114007" y="50235"/>
                  </a:cubicBezTo>
                  <a:cubicBezTo>
                    <a:pt x="114496" y="45179"/>
                    <a:pt x="110549" y="41427"/>
                    <a:pt x="106928" y="38524"/>
                  </a:cubicBezTo>
                  <a:cubicBezTo>
                    <a:pt x="104058" y="36273"/>
                    <a:pt x="104286" y="33174"/>
                    <a:pt x="104971" y="27433"/>
                  </a:cubicBezTo>
                  <a:cubicBezTo>
                    <a:pt x="105623" y="21953"/>
                    <a:pt x="105950" y="16408"/>
                    <a:pt x="104155" y="11123"/>
                  </a:cubicBezTo>
                  <a:cubicBezTo>
                    <a:pt x="104155" y="11091"/>
                    <a:pt x="104155" y="11091"/>
                    <a:pt x="104155" y="11058"/>
                  </a:cubicBezTo>
                  <a:close/>
                  <a:moveTo>
                    <a:pt x="77929" y="6133"/>
                  </a:moveTo>
                  <a:cubicBezTo>
                    <a:pt x="84094" y="6133"/>
                    <a:pt x="90162" y="6883"/>
                    <a:pt x="96066" y="8416"/>
                  </a:cubicBezTo>
                  <a:cubicBezTo>
                    <a:pt x="97436" y="10504"/>
                    <a:pt x="98447" y="12820"/>
                    <a:pt x="98969" y="15266"/>
                  </a:cubicBezTo>
                  <a:cubicBezTo>
                    <a:pt x="99752" y="19050"/>
                    <a:pt x="99328" y="22932"/>
                    <a:pt x="98904" y="26716"/>
                  </a:cubicBezTo>
                  <a:cubicBezTo>
                    <a:pt x="98186" y="32685"/>
                    <a:pt x="97468" y="38850"/>
                    <a:pt x="103112" y="43319"/>
                  </a:cubicBezTo>
                  <a:cubicBezTo>
                    <a:pt x="104971" y="44820"/>
                    <a:pt x="108168" y="46907"/>
                    <a:pt x="107907" y="49680"/>
                  </a:cubicBezTo>
                  <a:cubicBezTo>
                    <a:pt x="107613" y="53170"/>
                    <a:pt x="101220" y="58390"/>
                    <a:pt x="88987" y="65174"/>
                  </a:cubicBezTo>
                  <a:cubicBezTo>
                    <a:pt x="87715" y="65892"/>
                    <a:pt x="86378" y="66610"/>
                    <a:pt x="84975" y="67327"/>
                  </a:cubicBezTo>
                  <a:cubicBezTo>
                    <a:pt x="77896" y="71079"/>
                    <a:pt x="73949" y="73982"/>
                    <a:pt x="74602" y="77701"/>
                  </a:cubicBezTo>
                  <a:cubicBezTo>
                    <a:pt x="75254" y="81256"/>
                    <a:pt x="79332" y="82202"/>
                    <a:pt x="85660" y="83083"/>
                  </a:cubicBezTo>
                  <a:cubicBezTo>
                    <a:pt x="86900" y="83246"/>
                    <a:pt x="88106" y="83409"/>
                    <a:pt x="89346" y="83572"/>
                  </a:cubicBezTo>
                  <a:cubicBezTo>
                    <a:pt x="96946" y="84551"/>
                    <a:pt x="106537" y="85921"/>
                    <a:pt x="109048" y="90194"/>
                  </a:cubicBezTo>
                  <a:cubicBezTo>
                    <a:pt x="109440" y="90814"/>
                    <a:pt x="109636" y="91499"/>
                    <a:pt x="109668" y="92249"/>
                  </a:cubicBezTo>
                  <a:cubicBezTo>
                    <a:pt x="110157" y="103014"/>
                    <a:pt x="113648" y="105917"/>
                    <a:pt x="117791" y="108396"/>
                  </a:cubicBezTo>
                  <a:cubicBezTo>
                    <a:pt x="120009" y="109701"/>
                    <a:pt x="121313" y="110483"/>
                    <a:pt x="122031" y="114398"/>
                  </a:cubicBezTo>
                  <a:cubicBezTo>
                    <a:pt x="123499" y="122781"/>
                    <a:pt x="119617" y="131686"/>
                    <a:pt x="115605" y="138830"/>
                  </a:cubicBezTo>
                  <a:cubicBezTo>
                    <a:pt x="115540" y="138961"/>
                    <a:pt x="115475" y="139091"/>
                    <a:pt x="115377" y="139222"/>
                  </a:cubicBezTo>
                  <a:cubicBezTo>
                    <a:pt x="111332" y="141701"/>
                    <a:pt x="106993" y="143788"/>
                    <a:pt x="102524" y="145419"/>
                  </a:cubicBezTo>
                  <a:lnTo>
                    <a:pt x="83442" y="129240"/>
                  </a:lnTo>
                  <a:cubicBezTo>
                    <a:pt x="73949" y="121183"/>
                    <a:pt x="67425" y="109994"/>
                    <a:pt x="65012" y="97664"/>
                  </a:cubicBezTo>
                  <a:cubicBezTo>
                    <a:pt x="64359" y="94206"/>
                    <a:pt x="63022" y="90553"/>
                    <a:pt x="59988" y="88530"/>
                  </a:cubicBezTo>
                  <a:cubicBezTo>
                    <a:pt x="58357" y="87421"/>
                    <a:pt x="56367" y="86834"/>
                    <a:pt x="54019" y="86834"/>
                  </a:cubicBezTo>
                  <a:cubicBezTo>
                    <a:pt x="52351" y="86834"/>
                    <a:pt x="50112" y="87394"/>
                    <a:pt x="48075" y="87394"/>
                  </a:cubicBezTo>
                  <a:cubicBezTo>
                    <a:pt x="46568" y="87394"/>
                    <a:pt x="45172" y="87087"/>
                    <a:pt x="44200" y="86019"/>
                  </a:cubicBezTo>
                  <a:cubicBezTo>
                    <a:pt x="42667" y="84355"/>
                    <a:pt x="42341" y="81876"/>
                    <a:pt x="41982" y="79723"/>
                  </a:cubicBezTo>
                  <a:cubicBezTo>
                    <a:pt x="40057" y="67295"/>
                    <a:pt x="35034" y="63250"/>
                    <a:pt x="30598" y="59727"/>
                  </a:cubicBezTo>
                  <a:cubicBezTo>
                    <a:pt x="27662" y="57346"/>
                    <a:pt x="25085" y="54867"/>
                    <a:pt x="23584" y="51344"/>
                  </a:cubicBezTo>
                  <a:cubicBezTo>
                    <a:pt x="21529" y="46418"/>
                    <a:pt x="21170" y="40840"/>
                    <a:pt x="21073" y="35588"/>
                  </a:cubicBezTo>
                  <a:cubicBezTo>
                    <a:pt x="21073" y="35295"/>
                    <a:pt x="20910" y="34283"/>
                    <a:pt x="21073" y="34055"/>
                  </a:cubicBezTo>
                  <a:cubicBezTo>
                    <a:pt x="27531" y="25704"/>
                    <a:pt x="35882" y="18756"/>
                    <a:pt x="45277" y="13929"/>
                  </a:cubicBezTo>
                  <a:cubicBezTo>
                    <a:pt x="55454" y="8742"/>
                    <a:pt x="66447" y="6133"/>
                    <a:pt x="77929" y="6133"/>
                  </a:cubicBezTo>
                  <a:close/>
                  <a:moveTo>
                    <a:pt x="20094" y="130186"/>
                  </a:moveTo>
                  <a:cubicBezTo>
                    <a:pt x="21856" y="132143"/>
                    <a:pt x="23747" y="134002"/>
                    <a:pt x="25705" y="135764"/>
                  </a:cubicBezTo>
                  <a:lnTo>
                    <a:pt x="12820" y="148649"/>
                  </a:lnTo>
                  <a:cubicBezTo>
                    <a:pt x="12575" y="148893"/>
                    <a:pt x="12249" y="149016"/>
                    <a:pt x="11923" y="149016"/>
                  </a:cubicBezTo>
                  <a:cubicBezTo>
                    <a:pt x="11597" y="149016"/>
                    <a:pt x="11270" y="148893"/>
                    <a:pt x="11026" y="148649"/>
                  </a:cubicBezTo>
                  <a:lnTo>
                    <a:pt x="7209" y="144832"/>
                  </a:lnTo>
                  <a:cubicBezTo>
                    <a:pt x="6720" y="144343"/>
                    <a:pt x="6720" y="143527"/>
                    <a:pt x="7209" y="143038"/>
                  </a:cubicBezTo>
                  <a:lnTo>
                    <a:pt x="20094" y="130186"/>
                  </a:lnTo>
                  <a:close/>
                  <a:moveTo>
                    <a:pt x="142484" y="27629"/>
                  </a:moveTo>
                  <a:cubicBezTo>
                    <a:pt x="153640" y="41917"/>
                    <a:pt x="159772" y="59662"/>
                    <a:pt x="159772" y="77929"/>
                  </a:cubicBezTo>
                  <a:cubicBezTo>
                    <a:pt x="159772" y="99784"/>
                    <a:pt x="151259" y="120335"/>
                    <a:pt x="135797" y="135796"/>
                  </a:cubicBezTo>
                  <a:cubicBezTo>
                    <a:pt x="120335" y="151258"/>
                    <a:pt x="99784" y="159772"/>
                    <a:pt x="77929" y="159772"/>
                  </a:cubicBezTo>
                  <a:cubicBezTo>
                    <a:pt x="59662" y="159772"/>
                    <a:pt x="41917" y="153672"/>
                    <a:pt x="27629" y="142484"/>
                  </a:cubicBezTo>
                  <a:lnTo>
                    <a:pt x="30435" y="139678"/>
                  </a:lnTo>
                  <a:cubicBezTo>
                    <a:pt x="43809" y="149954"/>
                    <a:pt x="60412" y="155858"/>
                    <a:pt x="77929" y="155858"/>
                  </a:cubicBezTo>
                  <a:cubicBezTo>
                    <a:pt x="86443" y="155858"/>
                    <a:pt x="94826" y="154488"/>
                    <a:pt x="102851" y="151813"/>
                  </a:cubicBezTo>
                  <a:cubicBezTo>
                    <a:pt x="108592" y="149856"/>
                    <a:pt x="114137" y="147246"/>
                    <a:pt x="119291" y="144017"/>
                  </a:cubicBezTo>
                  <a:cubicBezTo>
                    <a:pt x="130251" y="137134"/>
                    <a:pt x="139417" y="127511"/>
                    <a:pt x="145811" y="116257"/>
                  </a:cubicBezTo>
                  <a:cubicBezTo>
                    <a:pt x="152400" y="104612"/>
                    <a:pt x="155858" y="91368"/>
                    <a:pt x="155858" y="77929"/>
                  </a:cubicBezTo>
                  <a:cubicBezTo>
                    <a:pt x="155858" y="60575"/>
                    <a:pt x="150280" y="44135"/>
                    <a:pt x="139711" y="30402"/>
                  </a:cubicBezTo>
                  <a:lnTo>
                    <a:pt x="142484" y="27629"/>
                  </a:lnTo>
                  <a:close/>
                  <a:moveTo>
                    <a:pt x="81354" y="177844"/>
                  </a:moveTo>
                  <a:lnTo>
                    <a:pt x="81354" y="186194"/>
                  </a:lnTo>
                  <a:lnTo>
                    <a:pt x="74504" y="186194"/>
                  </a:lnTo>
                  <a:lnTo>
                    <a:pt x="74504" y="177844"/>
                  </a:lnTo>
                  <a:cubicBezTo>
                    <a:pt x="74765" y="177876"/>
                    <a:pt x="75059" y="177876"/>
                    <a:pt x="75319" y="177876"/>
                  </a:cubicBezTo>
                  <a:cubicBezTo>
                    <a:pt x="76229" y="177905"/>
                    <a:pt x="77131" y="177922"/>
                    <a:pt x="78033" y="177922"/>
                  </a:cubicBezTo>
                  <a:cubicBezTo>
                    <a:pt x="79137" y="177922"/>
                    <a:pt x="80241" y="177897"/>
                    <a:pt x="81354" y="177844"/>
                  </a:cubicBezTo>
                  <a:close/>
                  <a:moveTo>
                    <a:pt x="85529" y="192294"/>
                  </a:moveTo>
                  <a:cubicBezTo>
                    <a:pt x="91890" y="192294"/>
                    <a:pt x="97207" y="196730"/>
                    <a:pt x="98610" y="202667"/>
                  </a:cubicBezTo>
                  <a:lnTo>
                    <a:pt x="57248" y="202667"/>
                  </a:lnTo>
                  <a:cubicBezTo>
                    <a:pt x="58651" y="196730"/>
                    <a:pt x="63968" y="192294"/>
                    <a:pt x="70329" y="192294"/>
                  </a:cubicBezTo>
                  <a:close/>
                  <a:moveTo>
                    <a:pt x="77929" y="0"/>
                  </a:moveTo>
                  <a:cubicBezTo>
                    <a:pt x="53562" y="0"/>
                    <a:pt x="30174" y="11711"/>
                    <a:pt x="15560" y="31217"/>
                  </a:cubicBezTo>
                  <a:cubicBezTo>
                    <a:pt x="5382" y="44754"/>
                    <a:pt x="0" y="60934"/>
                    <a:pt x="0" y="77929"/>
                  </a:cubicBezTo>
                  <a:cubicBezTo>
                    <a:pt x="0" y="84224"/>
                    <a:pt x="750" y="90488"/>
                    <a:pt x="2251" y="96555"/>
                  </a:cubicBezTo>
                  <a:cubicBezTo>
                    <a:pt x="2585" y="97949"/>
                    <a:pt x="3849" y="98890"/>
                    <a:pt x="5227" y="98890"/>
                  </a:cubicBezTo>
                  <a:cubicBezTo>
                    <a:pt x="5462" y="98890"/>
                    <a:pt x="5700" y="98862"/>
                    <a:pt x="5937" y="98806"/>
                  </a:cubicBezTo>
                  <a:cubicBezTo>
                    <a:pt x="7568" y="98382"/>
                    <a:pt x="8579" y="96751"/>
                    <a:pt x="8188" y="95087"/>
                  </a:cubicBezTo>
                  <a:cubicBezTo>
                    <a:pt x="6818" y="89509"/>
                    <a:pt x="6100" y="83735"/>
                    <a:pt x="6100" y="77929"/>
                  </a:cubicBezTo>
                  <a:cubicBezTo>
                    <a:pt x="6100" y="65403"/>
                    <a:pt x="9297" y="53333"/>
                    <a:pt x="15364" y="42634"/>
                  </a:cubicBezTo>
                  <a:cubicBezTo>
                    <a:pt x="15788" y="46712"/>
                    <a:pt x="16538" y="49974"/>
                    <a:pt x="17517" y="52648"/>
                  </a:cubicBezTo>
                  <a:cubicBezTo>
                    <a:pt x="19833" y="58911"/>
                    <a:pt x="23323" y="61749"/>
                    <a:pt x="26781" y="64489"/>
                  </a:cubicBezTo>
                  <a:cubicBezTo>
                    <a:pt x="30859" y="67751"/>
                    <a:pt x="34382" y="70589"/>
                    <a:pt x="35947" y="80669"/>
                  </a:cubicBezTo>
                  <a:cubicBezTo>
                    <a:pt x="36371" y="83311"/>
                    <a:pt x="37024" y="85986"/>
                    <a:pt x="38361" y="88302"/>
                  </a:cubicBezTo>
                  <a:cubicBezTo>
                    <a:pt x="40612" y="92249"/>
                    <a:pt x="43841" y="93260"/>
                    <a:pt x="46908" y="93391"/>
                  </a:cubicBezTo>
                  <a:cubicBezTo>
                    <a:pt x="47112" y="93399"/>
                    <a:pt x="47316" y="93403"/>
                    <a:pt x="47519" y="93403"/>
                  </a:cubicBezTo>
                  <a:cubicBezTo>
                    <a:pt x="49692" y="93403"/>
                    <a:pt x="51842" y="92967"/>
                    <a:pt x="54019" y="92967"/>
                  </a:cubicBezTo>
                  <a:cubicBezTo>
                    <a:pt x="54932" y="92967"/>
                    <a:pt x="55845" y="93064"/>
                    <a:pt x="56628" y="93586"/>
                  </a:cubicBezTo>
                  <a:cubicBezTo>
                    <a:pt x="57574" y="94271"/>
                    <a:pt x="58422" y="95739"/>
                    <a:pt x="59010" y="98838"/>
                  </a:cubicBezTo>
                  <a:cubicBezTo>
                    <a:pt x="61684" y="112506"/>
                    <a:pt x="68959" y="124967"/>
                    <a:pt x="79495" y="133905"/>
                  </a:cubicBezTo>
                  <a:lnTo>
                    <a:pt x="95576" y="147572"/>
                  </a:lnTo>
                  <a:cubicBezTo>
                    <a:pt x="89835" y="149008"/>
                    <a:pt x="83931" y="149758"/>
                    <a:pt x="77929" y="149758"/>
                  </a:cubicBezTo>
                  <a:cubicBezTo>
                    <a:pt x="57705" y="149758"/>
                    <a:pt x="38753" y="141211"/>
                    <a:pt x="25378" y="126859"/>
                  </a:cubicBezTo>
                  <a:cubicBezTo>
                    <a:pt x="25346" y="126826"/>
                    <a:pt x="25313" y="126793"/>
                    <a:pt x="25281" y="126761"/>
                  </a:cubicBezTo>
                  <a:cubicBezTo>
                    <a:pt x="20127" y="121248"/>
                    <a:pt x="15853" y="114887"/>
                    <a:pt x="12689" y="108004"/>
                  </a:cubicBezTo>
                  <a:cubicBezTo>
                    <a:pt x="12085" y="106695"/>
                    <a:pt x="10995" y="105658"/>
                    <a:pt x="9659" y="105658"/>
                  </a:cubicBezTo>
                  <a:cubicBezTo>
                    <a:pt x="9264" y="105658"/>
                    <a:pt x="8848" y="105748"/>
                    <a:pt x="8416" y="105949"/>
                  </a:cubicBezTo>
                  <a:cubicBezTo>
                    <a:pt x="6850" y="106634"/>
                    <a:pt x="6198" y="108461"/>
                    <a:pt x="6883" y="109994"/>
                  </a:cubicBezTo>
                  <a:cubicBezTo>
                    <a:pt x="9395" y="115572"/>
                    <a:pt x="12526" y="120726"/>
                    <a:pt x="16147" y="125456"/>
                  </a:cubicBezTo>
                  <a:lnTo>
                    <a:pt x="2903" y="138732"/>
                  </a:lnTo>
                  <a:cubicBezTo>
                    <a:pt x="33" y="141603"/>
                    <a:pt x="33" y="146300"/>
                    <a:pt x="2903" y="149171"/>
                  </a:cubicBezTo>
                  <a:lnTo>
                    <a:pt x="6687" y="152955"/>
                  </a:lnTo>
                  <a:cubicBezTo>
                    <a:pt x="8079" y="154347"/>
                    <a:pt x="10001" y="155121"/>
                    <a:pt x="11946" y="155121"/>
                  </a:cubicBezTo>
                  <a:cubicBezTo>
                    <a:pt x="12644" y="155121"/>
                    <a:pt x="13346" y="155021"/>
                    <a:pt x="14027" y="154814"/>
                  </a:cubicBezTo>
                  <a:cubicBezTo>
                    <a:pt x="29456" y="167699"/>
                    <a:pt x="48441" y="175560"/>
                    <a:pt x="68404" y="177452"/>
                  </a:cubicBezTo>
                  <a:lnTo>
                    <a:pt x="68404" y="186259"/>
                  </a:lnTo>
                  <a:cubicBezTo>
                    <a:pt x="58520" y="187238"/>
                    <a:pt x="50789" y="195589"/>
                    <a:pt x="50789" y="205701"/>
                  </a:cubicBezTo>
                  <a:cubicBezTo>
                    <a:pt x="50789" y="207397"/>
                    <a:pt x="52159" y="208767"/>
                    <a:pt x="53856" y="208767"/>
                  </a:cubicBezTo>
                  <a:lnTo>
                    <a:pt x="102003" y="208767"/>
                  </a:lnTo>
                  <a:cubicBezTo>
                    <a:pt x="103699" y="208767"/>
                    <a:pt x="105069" y="207397"/>
                    <a:pt x="105069" y="205701"/>
                  </a:cubicBezTo>
                  <a:cubicBezTo>
                    <a:pt x="105069" y="195589"/>
                    <a:pt x="97338" y="187238"/>
                    <a:pt x="87454" y="186259"/>
                  </a:cubicBezTo>
                  <a:lnTo>
                    <a:pt x="87454" y="177452"/>
                  </a:lnTo>
                  <a:cubicBezTo>
                    <a:pt x="110582" y="175299"/>
                    <a:pt x="132013" y="165252"/>
                    <a:pt x="148616" y="148616"/>
                  </a:cubicBezTo>
                  <a:cubicBezTo>
                    <a:pt x="167503" y="129762"/>
                    <a:pt x="177909" y="104645"/>
                    <a:pt x="177909" y="77929"/>
                  </a:cubicBezTo>
                  <a:cubicBezTo>
                    <a:pt x="177909" y="67523"/>
                    <a:pt x="176311" y="57248"/>
                    <a:pt x="173212" y="47462"/>
                  </a:cubicBezTo>
                  <a:cubicBezTo>
                    <a:pt x="172791" y="46149"/>
                    <a:pt x="171589" y="45322"/>
                    <a:pt x="170302" y="45322"/>
                  </a:cubicBezTo>
                  <a:cubicBezTo>
                    <a:pt x="169990" y="45322"/>
                    <a:pt x="169674" y="45370"/>
                    <a:pt x="169363" y="45472"/>
                  </a:cubicBezTo>
                  <a:cubicBezTo>
                    <a:pt x="167732" y="45994"/>
                    <a:pt x="166851" y="47690"/>
                    <a:pt x="167373" y="49321"/>
                  </a:cubicBezTo>
                  <a:cubicBezTo>
                    <a:pt x="170309" y="58520"/>
                    <a:pt x="171809" y="68143"/>
                    <a:pt x="171809" y="77929"/>
                  </a:cubicBezTo>
                  <a:cubicBezTo>
                    <a:pt x="171809" y="103014"/>
                    <a:pt x="162023" y="126565"/>
                    <a:pt x="144310" y="144310"/>
                  </a:cubicBezTo>
                  <a:cubicBezTo>
                    <a:pt x="128066" y="160555"/>
                    <a:pt x="106895" y="170113"/>
                    <a:pt x="84159" y="171580"/>
                  </a:cubicBezTo>
                  <a:cubicBezTo>
                    <a:pt x="82034" y="171721"/>
                    <a:pt x="79895" y="171787"/>
                    <a:pt x="77752" y="171787"/>
                  </a:cubicBezTo>
                  <a:cubicBezTo>
                    <a:pt x="76410" y="171787"/>
                    <a:pt x="75065" y="171761"/>
                    <a:pt x="73721" y="171711"/>
                  </a:cubicBezTo>
                  <a:cubicBezTo>
                    <a:pt x="53725" y="170798"/>
                    <a:pt x="34577" y="163589"/>
                    <a:pt x="19050" y="151063"/>
                  </a:cubicBezTo>
                  <a:lnTo>
                    <a:pt x="23258" y="146855"/>
                  </a:lnTo>
                  <a:cubicBezTo>
                    <a:pt x="38720" y="159152"/>
                    <a:pt x="58031" y="165905"/>
                    <a:pt x="77929" y="165905"/>
                  </a:cubicBezTo>
                  <a:cubicBezTo>
                    <a:pt x="101415" y="165905"/>
                    <a:pt x="123499" y="156738"/>
                    <a:pt x="140135" y="140135"/>
                  </a:cubicBezTo>
                  <a:cubicBezTo>
                    <a:pt x="156739" y="123531"/>
                    <a:pt x="165872" y="101415"/>
                    <a:pt x="165872" y="77929"/>
                  </a:cubicBezTo>
                  <a:cubicBezTo>
                    <a:pt x="165872" y="58031"/>
                    <a:pt x="159153" y="38752"/>
                    <a:pt x="146855" y="23258"/>
                  </a:cubicBezTo>
                  <a:lnTo>
                    <a:pt x="151063" y="19050"/>
                  </a:lnTo>
                  <a:cubicBezTo>
                    <a:pt x="155858" y="25019"/>
                    <a:pt x="159903" y="31511"/>
                    <a:pt x="163132" y="38426"/>
                  </a:cubicBezTo>
                  <a:cubicBezTo>
                    <a:pt x="163656" y="39545"/>
                    <a:pt x="164770" y="40212"/>
                    <a:pt x="165917" y="40212"/>
                  </a:cubicBezTo>
                  <a:cubicBezTo>
                    <a:pt x="166342" y="40212"/>
                    <a:pt x="166771" y="40121"/>
                    <a:pt x="167177" y="39927"/>
                  </a:cubicBezTo>
                  <a:cubicBezTo>
                    <a:pt x="168710" y="39209"/>
                    <a:pt x="169395" y="37382"/>
                    <a:pt x="168678" y="35882"/>
                  </a:cubicBezTo>
                  <a:cubicBezTo>
                    <a:pt x="165024" y="28020"/>
                    <a:pt x="160392" y="20681"/>
                    <a:pt x="154814" y="14027"/>
                  </a:cubicBezTo>
                  <a:cubicBezTo>
                    <a:pt x="155564" y="11515"/>
                    <a:pt x="154945" y="8677"/>
                    <a:pt x="152955" y="6720"/>
                  </a:cubicBezTo>
                  <a:lnTo>
                    <a:pt x="149171" y="2903"/>
                  </a:lnTo>
                  <a:cubicBezTo>
                    <a:pt x="147736" y="1484"/>
                    <a:pt x="145835" y="775"/>
                    <a:pt x="143935" y="775"/>
                  </a:cubicBezTo>
                  <a:cubicBezTo>
                    <a:pt x="142035" y="775"/>
                    <a:pt x="140135" y="1484"/>
                    <a:pt x="138700" y="2903"/>
                  </a:cubicBezTo>
                  <a:lnTo>
                    <a:pt x="125424" y="16179"/>
                  </a:lnTo>
                  <a:cubicBezTo>
                    <a:pt x="117497" y="10080"/>
                    <a:pt x="108429" y="5480"/>
                    <a:pt x="98773" y="2805"/>
                  </a:cubicBezTo>
                  <a:cubicBezTo>
                    <a:pt x="92021" y="946"/>
                    <a:pt x="85008" y="0"/>
                    <a:pt x="77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67" name="Google Shape;5367;p54"/>
          <p:cNvGrpSpPr/>
          <p:nvPr/>
        </p:nvGrpSpPr>
        <p:grpSpPr>
          <a:xfrm>
            <a:off x="3606858" y="3460565"/>
            <a:ext cx="476513" cy="400271"/>
            <a:chOff x="1190625" y="655650"/>
            <a:chExt cx="5219200" cy="4384125"/>
          </a:xfrm>
        </p:grpSpPr>
        <p:sp>
          <p:nvSpPr>
            <p:cNvPr id="5368" name="Google Shape;5368;p54"/>
            <p:cNvSpPr/>
            <p:nvPr/>
          </p:nvSpPr>
          <p:spPr>
            <a:xfrm>
              <a:off x="2452175" y="3077675"/>
              <a:ext cx="733175" cy="1275450"/>
            </a:xfrm>
            <a:custGeom>
              <a:avLst/>
              <a:gdLst/>
              <a:ahLst/>
              <a:cxnLst/>
              <a:rect l="l" t="t" r="r" b="b"/>
              <a:pathLst>
                <a:path w="29327" h="51018" extrusionOk="0">
                  <a:moveTo>
                    <a:pt x="2904" y="0"/>
                  </a:moveTo>
                  <a:lnTo>
                    <a:pt x="1" y="36861"/>
                  </a:lnTo>
                  <a:lnTo>
                    <a:pt x="15169" y="51018"/>
                  </a:lnTo>
                  <a:cubicBezTo>
                    <a:pt x="22998" y="51018"/>
                    <a:pt x="29326" y="44657"/>
                    <a:pt x="29326" y="36861"/>
                  </a:cubicBezTo>
                  <a:lnTo>
                    <a:pt x="29326" y="8579"/>
                  </a:lnTo>
                  <a:lnTo>
                    <a:pt x="2904" y="0"/>
                  </a:lnTo>
                  <a:close/>
                </a:path>
              </a:pathLst>
            </a:custGeom>
            <a:solidFill>
              <a:srgbClr val="EFED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54"/>
            <p:cNvSpPr/>
            <p:nvPr/>
          </p:nvSpPr>
          <p:spPr>
            <a:xfrm>
              <a:off x="2468500" y="3077675"/>
              <a:ext cx="716850" cy="814700"/>
            </a:xfrm>
            <a:custGeom>
              <a:avLst/>
              <a:gdLst/>
              <a:ahLst/>
              <a:cxnLst/>
              <a:rect l="l" t="t" r="r" b="b"/>
              <a:pathLst>
                <a:path w="28674" h="32588" extrusionOk="0">
                  <a:moveTo>
                    <a:pt x="2251" y="0"/>
                  </a:moveTo>
                  <a:lnTo>
                    <a:pt x="0" y="28706"/>
                  </a:lnTo>
                  <a:cubicBezTo>
                    <a:pt x="2871" y="29423"/>
                    <a:pt x="5872" y="30043"/>
                    <a:pt x="9003" y="30565"/>
                  </a:cubicBezTo>
                  <a:cubicBezTo>
                    <a:pt x="9852" y="30728"/>
                    <a:pt x="10700" y="30859"/>
                    <a:pt x="11580" y="30989"/>
                  </a:cubicBezTo>
                  <a:cubicBezTo>
                    <a:pt x="15071" y="31511"/>
                    <a:pt x="18757" y="31935"/>
                    <a:pt x="22573" y="32229"/>
                  </a:cubicBezTo>
                  <a:cubicBezTo>
                    <a:pt x="24563" y="32392"/>
                    <a:pt x="26586" y="32490"/>
                    <a:pt x="28673" y="32588"/>
                  </a:cubicBezTo>
                  <a:lnTo>
                    <a:pt x="28673" y="8579"/>
                  </a:lnTo>
                  <a:lnTo>
                    <a:pt x="2251" y="0"/>
                  </a:ln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54"/>
            <p:cNvSpPr/>
            <p:nvPr/>
          </p:nvSpPr>
          <p:spPr>
            <a:xfrm>
              <a:off x="1892750" y="3180425"/>
              <a:ext cx="1160475" cy="1782700"/>
            </a:xfrm>
            <a:custGeom>
              <a:avLst/>
              <a:gdLst/>
              <a:ahLst/>
              <a:cxnLst/>
              <a:rect l="l" t="t" r="r" b="b"/>
              <a:pathLst>
                <a:path w="46419" h="71308" extrusionOk="0">
                  <a:moveTo>
                    <a:pt x="1" y="0"/>
                  </a:moveTo>
                  <a:lnTo>
                    <a:pt x="1" y="0"/>
                  </a:lnTo>
                  <a:cubicBezTo>
                    <a:pt x="16572" y="25053"/>
                    <a:pt x="3719" y="71307"/>
                    <a:pt x="14419" y="71307"/>
                  </a:cubicBezTo>
                  <a:lnTo>
                    <a:pt x="38557" y="71307"/>
                  </a:lnTo>
                  <a:cubicBezTo>
                    <a:pt x="43450" y="71307"/>
                    <a:pt x="46419" y="65860"/>
                    <a:pt x="43711" y="61750"/>
                  </a:cubicBezTo>
                  <a:cubicBezTo>
                    <a:pt x="40351" y="56629"/>
                    <a:pt x="38101" y="50855"/>
                    <a:pt x="37187" y="44820"/>
                  </a:cubicBezTo>
                  <a:cubicBezTo>
                    <a:pt x="34186" y="25053"/>
                    <a:pt x="39275" y="15169"/>
                    <a:pt x="39275" y="15169"/>
                  </a:cubicBez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54"/>
            <p:cNvSpPr/>
            <p:nvPr/>
          </p:nvSpPr>
          <p:spPr>
            <a:xfrm>
              <a:off x="1267275" y="2151275"/>
              <a:ext cx="782075" cy="782075"/>
            </a:xfrm>
            <a:custGeom>
              <a:avLst/>
              <a:gdLst/>
              <a:ahLst/>
              <a:cxnLst/>
              <a:rect l="l" t="t" r="r" b="b"/>
              <a:pathLst>
                <a:path w="31283" h="31283" extrusionOk="0">
                  <a:moveTo>
                    <a:pt x="15625" y="0"/>
                  </a:moveTo>
                  <a:cubicBezTo>
                    <a:pt x="6981" y="0"/>
                    <a:pt x="0" y="7013"/>
                    <a:pt x="0" y="15658"/>
                  </a:cubicBezTo>
                  <a:cubicBezTo>
                    <a:pt x="0" y="24302"/>
                    <a:pt x="6981" y="31283"/>
                    <a:pt x="15625" y="31283"/>
                  </a:cubicBezTo>
                  <a:cubicBezTo>
                    <a:pt x="24269" y="31283"/>
                    <a:pt x="31283" y="24302"/>
                    <a:pt x="31283" y="15658"/>
                  </a:cubicBezTo>
                  <a:cubicBezTo>
                    <a:pt x="31283" y="7013"/>
                    <a:pt x="24269" y="0"/>
                    <a:pt x="156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54"/>
            <p:cNvSpPr/>
            <p:nvPr/>
          </p:nvSpPr>
          <p:spPr>
            <a:xfrm>
              <a:off x="3003450" y="1004675"/>
              <a:ext cx="3057325" cy="3076075"/>
            </a:xfrm>
            <a:custGeom>
              <a:avLst/>
              <a:gdLst/>
              <a:ahLst/>
              <a:cxnLst/>
              <a:rect l="l" t="t" r="r" b="b"/>
              <a:pathLst>
                <a:path w="122293" h="123043" extrusionOk="0">
                  <a:moveTo>
                    <a:pt x="111398" y="1"/>
                  </a:moveTo>
                  <a:cubicBezTo>
                    <a:pt x="111398" y="1"/>
                    <a:pt x="80996" y="19507"/>
                    <a:pt x="17126" y="19507"/>
                  </a:cubicBezTo>
                  <a:lnTo>
                    <a:pt x="16702" y="19507"/>
                  </a:lnTo>
                  <a:lnTo>
                    <a:pt x="1" y="61522"/>
                  </a:lnTo>
                  <a:lnTo>
                    <a:pt x="16702" y="103504"/>
                  </a:lnTo>
                  <a:lnTo>
                    <a:pt x="17126" y="103504"/>
                  </a:lnTo>
                  <a:cubicBezTo>
                    <a:pt x="80996" y="103504"/>
                    <a:pt x="111398" y="123043"/>
                    <a:pt x="111398" y="123043"/>
                  </a:cubicBezTo>
                  <a:lnTo>
                    <a:pt x="122293" y="61522"/>
                  </a:lnTo>
                  <a:lnTo>
                    <a:pt x="1113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54"/>
            <p:cNvSpPr/>
            <p:nvPr/>
          </p:nvSpPr>
          <p:spPr>
            <a:xfrm>
              <a:off x="5788375" y="732300"/>
              <a:ext cx="544775" cy="3620825"/>
            </a:xfrm>
            <a:custGeom>
              <a:avLst/>
              <a:gdLst/>
              <a:ahLst/>
              <a:cxnLst/>
              <a:rect l="l" t="t" r="r" b="b"/>
              <a:pathLst>
                <a:path w="21791" h="144833" extrusionOk="0">
                  <a:moveTo>
                    <a:pt x="10896" y="1"/>
                  </a:moveTo>
                  <a:cubicBezTo>
                    <a:pt x="4894" y="1"/>
                    <a:pt x="1" y="4861"/>
                    <a:pt x="1" y="10896"/>
                  </a:cubicBezTo>
                  <a:lnTo>
                    <a:pt x="1" y="133938"/>
                  </a:lnTo>
                  <a:cubicBezTo>
                    <a:pt x="1" y="139940"/>
                    <a:pt x="4894" y="144833"/>
                    <a:pt x="10896" y="144833"/>
                  </a:cubicBezTo>
                  <a:cubicBezTo>
                    <a:pt x="16931" y="144833"/>
                    <a:pt x="21791" y="139940"/>
                    <a:pt x="21791" y="133938"/>
                  </a:cubicBezTo>
                  <a:lnTo>
                    <a:pt x="21791" y="10896"/>
                  </a:lnTo>
                  <a:cubicBezTo>
                    <a:pt x="21791" y="4861"/>
                    <a:pt x="16931" y="1"/>
                    <a:pt x="108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54"/>
            <p:cNvSpPr/>
            <p:nvPr/>
          </p:nvSpPr>
          <p:spPr>
            <a:xfrm>
              <a:off x="1626100" y="1492350"/>
              <a:ext cx="1794925" cy="2099925"/>
            </a:xfrm>
            <a:custGeom>
              <a:avLst/>
              <a:gdLst/>
              <a:ahLst/>
              <a:cxnLst/>
              <a:rect l="l" t="t" r="r" b="b"/>
              <a:pathLst>
                <a:path w="71797" h="83997" extrusionOk="0">
                  <a:moveTo>
                    <a:pt x="71796" y="0"/>
                  </a:moveTo>
                  <a:cubicBezTo>
                    <a:pt x="4828" y="131"/>
                    <a:pt x="0" y="30369"/>
                    <a:pt x="65" y="39438"/>
                  </a:cubicBezTo>
                  <a:cubicBezTo>
                    <a:pt x="98" y="41167"/>
                    <a:pt x="98" y="42863"/>
                    <a:pt x="65" y="44559"/>
                  </a:cubicBezTo>
                  <a:cubicBezTo>
                    <a:pt x="0" y="53627"/>
                    <a:pt x="4828" y="83866"/>
                    <a:pt x="71796" y="83997"/>
                  </a:cubicBezTo>
                  <a:lnTo>
                    <a:pt x="7179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54"/>
            <p:cNvSpPr/>
            <p:nvPr/>
          </p:nvSpPr>
          <p:spPr>
            <a:xfrm>
              <a:off x="3741475" y="2356775"/>
              <a:ext cx="153350" cy="295225"/>
            </a:xfrm>
            <a:custGeom>
              <a:avLst/>
              <a:gdLst/>
              <a:ahLst/>
              <a:cxnLst/>
              <a:rect l="l" t="t" r="r" b="b"/>
              <a:pathLst>
                <a:path w="6134" h="11809" extrusionOk="0">
                  <a:moveTo>
                    <a:pt x="3067" y="0"/>
                  </a:moveTo>
                  <a:cubicBezTo>
                    <a:pt x="1371" y="0"/>
                    <a:pt x="1" y="1370"/>
                    <a:pt x="1" y="3034"/>
                  </a:cubicBezTo>
                  <a:lnTo>
                    <a:pt x="1" y="8743"/>
                  </a:lnTo>
                  <a:cubicBezTo>
                    <a:pt x="1" y="10439"/>
                    <a:pt x="1371" y="11809"/>
                    <a:pt x="3067" y="11809"/>
                  </a:cubicBezTo>
                  <a:cubicBezTo>
                    <a:pt x="4763" y="11809"/>
                    <a:pt x="6133" y="10439"/>
                    <a:pt x="6133" y="8743"/>
                  </a:cubicBezTo>
                  <a:lnTo>
                    <a:pt x="6133" y="3034"/>
                  </a:lnTo>
                  <a:cubicBezTo>
                    <a:pt x="6133" y="1370"/>
                    <a:pt x="4763" y="0"/>
                    <a:pt x="30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54"/>
            <p:cNvSpPr/>
            <p:nvPr/>
          </p:nvSpPr>
          <p:spPr>
            <a:xfrm>
              <a:off x="5319475" y="2356775"/>
              <a:ext cx="153325" cy="295225"/>
            </a:xfrm>
            <a:custGeom>
              <a:avLst/>
              <a:gdLst/>
              <a:ahLst/>
              <a:cxnLst/>
              <a:rect l="l" t="t" r="r" b="b"/>
              <a:pathLst>
                <a:path w="6133" h="11809" extrusionOk="0">
                  <a:moveTo>
                    <a:pt x="3067" y="0"/>
                  </a:moveTo>
                  <a:cubicBezTo>
                    <a:pt x="1370" y="0"/>
                    <a:pt x="0" y="1370"/>
                    <a:pt x="0" y="3034"/>
                  </a:cubicBezTo>
                  <a:lnTo>
                    <a:pt x="0" y="8743"/>
                  </a:lnTo>
                  <a:cubicBezTo>
                    <a:pt x="0" y="10439"/>
                    <a:pt x="1370" y="11809"/>
                    <a:pt x="3067" y="11809"/>
                  </a:cubicBezTo>
                  <a:cubicBezTo>
                    <a:pt x="4763" y="11809"/>
                    <a:pt x="6133" y="10439"/>
                    <a:pt x="6133" y="8743"/>
                  </a:cubicBezTo>
                  <a:lnTo>
                    <a:pt x="6133" y="3034"/>
                  </a:lnTo>
                  <a:cubicBezTo>
                    <a:pt x="6133" y="1370"/>
                    <a:pt x="4763" y="0"/>
                    <a:pt x="30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54"/>
            <p:cNvSpPr/>
            <p:nvPr/>
          </p:nvSpPr>
          <p:spPr>
            <a:xfrm>
              <a:off x="4327025" y="2489625"/>
              <a:ext cx="560250" cy="239050"/>
            </a:xfrm>
            <a:custGeom>
              <a:avLst/>
              <a:gdLst/>
              <a:ahLst/>
              <a:cxnLst/>
              <a:rect l="l" t="t" r="r" b="b"/>
              <a:pathLst>
                <a:path w="22410" h="9562" extrusionOk="0">
                  <a:moveTo>
                    <a:pt x="3409" y="0"/>
                  </a:moveTo>
                  <a:cubicBezTo>
                    <a:pt x="2697" y="0"/>
                    <a:pt x="1982" y="248"/>
                    <a:pt x="1403" y="754"/>
                  </a:cubicBezTo>
                  <a:cubicBezTo>
                    <a:pt x="130" y="1863"/>
                    <a:pt x="0" y="3787"/>
                    <a:pt x="1109" y="5060"/>
                  </a:cubicBezTo>
                  <a:cubicBezTo>
                    <a:pt x="3621" y="7897"/>
                    <a:pt x="7307" y="9561"/>
                    <a:pt x="11221" y="9561"/>
                  </a:cubicBezTo>
                  <a:cubicBezTo>
                    <a:pt x="15136" y="9561"/>
                    <a:pt x="18822" y="7897"/>
                    <a:pt x="21301" y="5060"/>
                  </a:cubicBezTo>
                  <a:cubicBezTo>
                    <a:pt x="22410" y="3787"/>
                    <a:pt x="22279" y="1863"/>
                    <a:pt x="21007" y="754"/>
                  </a:cubicBezTo>
                  <a:cubicBezTo>
                    <a:pt x="20428" y="248"/>
                    <a:pt x="19713" y="0"/>
                    <a:pt x="19001" y="0"/>
                  </a:cubicBezTo>
                  <a:cubicBezTo>
                    <a:pt x="18151" y="0"/>
                    <a:pt x="17305" y="355"/>
                    <a:pt x="16701" y="1047"/>
                  </a:cubicBezTo>
                  <a:cubicBezTo>
                    <a:pt x="15364" y="2548"/>
                    <a:pt x="13374" y="3429"/>
                    <a:pt x="11221" y="3429"/>
                  </a:cubicBezTo>
                  <a:cubicBezTo>
                    <a:pt x="9068" y="3429"/>
                    <a:pt x="7046" y="2548"/>
                    <a:pt x="5708" y="1047"/>
                  </a:cubicBezTo>
                  <a:cubicBezTo>
                    <a:pt x="5105" y="355"/>
                    <a:pt x="4259" y="0"/>
                    <a:pt x="3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54"/>
            <p:cNvSpPr/>
            <p:nvPr/>
          </p:nvSpPr>
          <p:spPr>
            <a:xfrm>
              <a:off x="1190625" y="655650"/>
              <a:ext cx="5219200" cy="4384125"/>
            </a:xfrm>
            <a:custGeom>
              <a:avLst/>
              <a:gdLst/>
              <a:ahLst/>
              <a:cxnLst/>
              <a:rect l="l" t="t" r="r" b="b"/>
              <a:pathLst>
                <a:path w="208768" h="175365" extrusionOk="0">
                  <a:moveTo>
                    <a:pt x="15951" y="63185"/>
                  </a:moveTo>
                  <a:lnTo>
                    <a:pt x="15951" y="63185"/>
                  </a:lnTo>
                  <a:cubicBezTo>
                    <a:pt x="15331" y="65142"/>
                    <a:pt x="14940" y="66969"/>
                    <a:pt x="14712" y="68600"/>
                  </a:cubicBezTo>
                  <a:cubicBezTo>
                    <a:pt x="14712" y="68600"/>
                    <a:pt x="14712" y="68600"/>
                    <a:pt x="14712" y="68633"/>
                  </a:cubicBezTo>
                  <a:cubicBezTo>
                    <a:pt x="14418" y="70981"/>
                    <a:pt x="14451" y="73362"/>
                    <a:pt x="14451" y="75711"/>
                  </a:cubicBezTo>
                  <a:cubicBezTo>
                    <a:pt x="14451" y="77929"/>
                    <a:pt x="14418" y="80147"/>
                    <a:pt x="14712" y="82333"/>
                  </a:cubicBezTo>
                  <a:cubicBezTo>
                    <a:pt x="14940" y="83997"/>
                    <a:pt x="15331" y="85791"/>
                    <a:pt x="15951" y="87748"/>
                  </a:cubicBezTo>
                  <a:cubicBezTo>
                    <a:pt x="10308" y="86476"/>
                    <a:pt x="6133" y="81452"/>
                    <a:pt x="6133" y="75483"/>
                  </a:cubicBezTo>
                  <a:cubicBezTo>
                    <a:pt x="6133" y="69481"/>
                    <a:pt x="10308" y="64457"/>
                    <a:pt x="15951" y="63185"/>
                  </a:cubicBezTo>
                  <a:close/>
                  <a:moveTo>
                    <a:pt x="180877" y="19083"/>
                  </a:moveTo>
                  <a:lnTo>
                    <a:pt x="180877" y="131850"/>
                  </a:lnTo>
                  <a:cubicBezTo>
                    <a:pt x="176963" y="129893"/>
                    <a:pt x="170569" y="127120"/>
                    <a:pt x="161631" y="124315"/>
                  </a:cubicBezTo>
                  <a:cubicBezTo>
                    <a:pt x="147605" y="119911"/>
                    <a:pt x="124282" y="114692"/>
                    <a:pt x="92282" y="114431"/>
                  </a:cubicBezTo>
                  <a:lnTo>
                    <a:pt x="92282" y="101024"/>
                  </a:lnTo>
                  <a:cubicBezTo>
                    <a:pt x="92282" y="99328"/>
                    <a:pt x="90912" y="97958"/>
                    <a:pt x="89215" y="97958"/>
                  </a:cubicBezTo>
                  <a:cubicBezTo>
                    <a:pt x="87552" y="97958"/>
                    <a:pt x="86182" y="99328"/>
                    <a:pt x="86182" y="101024"/>
                  </a:cubicBezTo>
                  <a:lnTo>
                    <a:pt x="86182" y="114366"/>
                  </a:lnTo>
                  <a:cubicBezTo>
                    <a:pt x="83572" y="114333"/>
                    <a:pt x="80995" y="114235"/>
                    <a:pt x="78451" y="114072"/>
                  </a:cubicBezTo>
                  <a:cubicBezTo>
                    <a:pt x="57802" y="112898"/>
                    <a:pt x="42047" y="108233"/>
                    <a:pt x="32196" y="100470"/>
                  </a:cubicBezTo>
                  <a:cubicBezTo>
                    <a:pt x="32163" y="100437"/>
                    <a:pt x="32163" y="100437"/>
                    <a:pt x="32131" y="100404"/>
                  </a:cubicBezTo>
                  <a:cubicBezTo>
                    <a:pt x="25346" y="95022"/>
                    <a:pt x="20485" y="86867"/>
                    <a:pt x="20551" y="78027"/>
                  </a:cubicBezTo>
                  <a:cubicBezTo>
                    <a:pt x="20551" y="76331"/>
                    <a:pt x="20551" y="74602"/>
                    <a:pt x="20551" y="72906"/>
                  </a:cubicBezTo>
                  <a:cubicBezTo>
                    <a:pt x="20485" y="65534"/>
                    <a:pt x="23845" y="58520"/>
                    <a:pt x="28999" y="53334"/>
                  </a:cubicBezTo>
                  <a:cubicBezTo>
                    <a:pt x="39437" y="42798"/>
                    <a:pt x="59172" y="37024"/>
                    <a:pt x="86182" y="36567"/>
                  </a:cubicBezTo>
                  <a:lnTo>
                    <a:pt x="86182" y="88792"/>
                  </a:lnTo>
                  <a:cubicBezTo>
                    <a:pt x="86182" y="90488"/>
                    <a:pt x="87552" y="91858"/>
                    <a:pt x="89215" y="91858"/>
                  </a:cubicBezTo>
                  <a:cubicBezTo>
                    <a:pt x="90912" y="91858"/>
                    <a:pt x="92282" y="90488"/>
                    <a:pt x="92282" y="88792"/>
                  </a:cubicBezTo>
                  <a:lnTo>
                    <a:pt x="92282" y="36535"/>
                  </a:lnTo>
                  <a:cubicBezTo>
                    <a:pt x="124282" y="36241"/>
                    <a:pt x="147605" y="31022"/>
                    <a:pt x="161631" y="26618"/>
                  </a:cubicBezTo>
                  <a:cubicBezTo>
                    <a:pt x="170569" y="23845"/>
                    <a:pt x="176963" y="21040"/>
                    <a:pt x="180877" y="19083"/>
                  </a:cubicBezTo>
                  <a:close/>
                  <a:moveTo>
                    <a:pt x="69350" y="119487"/>
                  </a:moveTo>
                  <a:cubicBezTo>
                    <a:pt x="71764" y="119748"/>
                    <a:pt x="74210" y="119944"/>
                    <a:pt x="76755" y="120107"/>
                  </a:cubicBezTo>
                  <a:lnTo>
                    <a:pt x="76755" y="133742"/>
                  </a:lnTo>
                  <a:cubicBezTo>
                    <a:pt x="76755" y="138961"/>
                    <a:pt x="73068" y="143397"/>
                    <a:pt x="68176" y="144539"/>
                  </a:cubicBezTo>
                  <a:cubicBezTo>
                    <a:pt x="68045" y="143691"/>
                    <a:pt x="67947" y="142810"/>
                    <a:pt x="67849" y="141962"/>
                  </a:cubicBezTo>
                  <a:cubicBezTo>
                    <a:pt x="67556" y="139124"/>
                    <a:pt x="67360" y="136319"/>
                    <a:pt x="67393" y="133481"/>
                  </a:cubicBezTo>
                  <a:cubicBezTo>
                    <a:pt x="67458" y="126565"/>
                    <a:pt x="68567" y="121901"/>
                    <a:pt x="69350" y="119487"/>
                  </a:cubicBezTo>
                  <a:close/>
                  <a:moveTo>
                    <a:pt x="35882" y="110158"/>
                  </a:moveTo>
                  <a:lnTo>
                    <a:pt x="35882" y="110158"/>
                  </a:lnTo>
                  <a:cubicBezTo>
                    <a:pt x="43254" y="114137"/>
                    <a:pt x="52387" y="116975"/>
                    <a:pt x="63217" y="118671"/>
                  </a:cubicBezTo>
                  <a:lnTo>
                    <a:pt x="63217" y="118671"/>
                  </a:lnTo>
                  <a:cubicBezTo>
                    <a:pt x="63216" y="118671"/>
                    <a:pt x="63216" y="118671"/>
                    <a:pt x="63215" y="118671"/>
                  </a:cubicBezTo>
                  <a:cubicBezTo>
                    <a:pt x="63015" y="118671"/>
                    <a:pt x="62141" y="123175"/>
                    <a:pt x="62076" y="123597"/>
                  </a:cubicBezTo>
                  <a:cubicBezTo>
                    <a:pt x="61782" y="125424"/>
                    <a:pt x="61554" y="127250"/>
                    <a:pt x="61423" y="129110"/>
                  </a:cubicBezTo>
                  <a:cubicBezTo>
                    <a:pt x="60967" y="135569"/>
                    <a:pt x="61358" y="142158"/>
                    <a:pt x="62630" y="148486"/>
                  </a:cubicBezTo>
                  <a:cubicBezTo>
                    <a:pt x="62630" y="148519"/>
                    <a:pt x="62630" y="148519"/>
                    <a:pt x="62663" y="148519"/>
                  </a:cubicBezTo>
                  <a:cubicBezTo>
                    <a:pt x="63804" y="154129"/>
                    <a:pt x="66055" y="159577"/>
                    <a:pt x="69252" y="164437"/>
                  </a:cubicBezTo>
                  <a:cubicBezTo>
                    <a:pt x="70165" y="165840"/>
                    <a:pt x="69643" y="167112"/>
                    <a:pt x="69382" y="167601"/>
                  </a:cubicBezTo>
                  <a:cubicBezTo>
                    <a:pt x="69121" y="168123"/>
                    <a:pt x="68306" y="169265"/>
                    <a:pt x="66642" y="169265"/>
                  </a:cubicBezTo>
                  <a:lnTo>
                    <a:pt x="42504" y="169265"/>
                  </a:lnTo>
                  <a:cubicBezTo>
                    <a:pt x="42341" y="169134"/>
                    <a:pt x="41558" y="168221"/>
                    <a:pt x="41068" y="164078"/>
                  </a:cubicBezTo>
                  <a:cubicBezTo>
                    <a:pt x="40677" y="160523"/>
                    <a:pt x="40644" y="155891"/>
                    <a:pt x="40612" y="150541"/>
                  </a:cubicBezTo>
                  <a:cubicBezTo>
                    <a:pt x="40514" y="138602"/>
                    <a:pt x="40383" y="123271"/>
                    <a:pt x="35882" y="110158"/>
                  </a:cubicBezTo>
                  <a:close/>
                  <a:moveTo>
                    <a:pt x="194806" y="0"/>
                  </a:moveTo>
                  <a:cubicBezTo>
                    <a:pt x="187727" y="0"/>
                    <a:pt x="181888" y="5285"/>
                    <a:pt x="180975" y="12135"/>
                  </a:cubicBezTo>
                  <a:cubicBezTo>
                    <a:pt x="174647" y="15625"/>
                    <a:pt x="144767" y="30435"/>
                    <a:pt x="89639" y="30435"/>
                  </a:cubicBezTo>
                  <a:lnTo>
                    <a:pt x="89215" y="30435"/>
                  </a:lnTo>
                  <a:cubicBezTo>
                    <a:pt x="58553" y="30467"/>
                    <a:pt x="36828" y="36730"/>
                    <a:pt x="24661" y="49028"/>
                  </a:cubicBezTo>
                  <a:cubicBezTo>
                    <a:pt x="22116" y="51605"/>
                    <a:pt x="20192" y="54215"/>
                    <a:pt x="18724" y="56759"/>
                  </a:cubicBezTo>
                  <a:lnTo>
                    <a:pt x="18691" y="56759"/>
                  </a:lnTo>
                  <a:cubicBezTo>
                    <a:pt x="8383" y="56759"/>
                    <a:pt x="0" y="65142"/>
                    <a:pt x="0" y="75483"/>
                  </a:cubicBezTo>
                  <a:cubicBezTo>
                    <a:pt x="0" y="85791"/>
                    <a:pt x="8383" y="94174"/>
                    <a:pt x="18691" y="94174"/>
                  </a:cubicBezTo>
                  <a:lnTo>
                    <a:pt x="18724" y="94174"/>
                  </a:lnTo>
                  <a:cubicBezTo>
                    <a:pt x="20192" y="96718"/>
                    <a:pt x="22116" y="99360"/>
                    <a:pt x="24661" y="101905"/>
                  </a:cubicBezTo>
                  <a:cubicBezTo>
                    <a:pt x="24987" y="102264"/>
                    <a:pt x="25346" y="102622"/>
                    <a:pt x="25737" y="102949"/>
                  </a:cubicBezTo>
                  <a:cubicBezTo>
                    <a:pt x="34186" y="116062"/>
                    <a:pt x="34381" y="135993"/>
                    <a:pt x="34479" y="150606"/>
                  </a:cubicBezTo>
                  <a:cubicBezTo>
                    <a:pt x="34544" y="157000"/>
                    <a:pt x="34577" y="162513"/>
                    <a:pt x="35262" y="166623"/>
                  </a:cubicBezTo>
                  <a:cubicBezTo>
                    <a:pt x="36208" y="172429"/>
                    <a:pt x="38655" y="175365"/>
                    <a:pt x="42504" y="175365"/>
                  </a:cubicBezTo>
                  <a:lnTo>
                    <a:pt x="66642" y="175365"/>
                  </a:lnTo>
                  <a:cubicBezTo>
                    <a:pt x="70035" y="175365"/>
                    <a:pt x="73134" y="173505"/>
                    <a:pt x="74765" y="170504"/>
                  </a:cubicBezTo>
                  <a:cubicBezTo>
                    <a:pt x="76363" y="167536"/>
                    <a:pt x="76200" y="163915"/>
                    <a:pt x="74341" y="161077"/>
                  </a:cubicBezTo>
                  <a:cubicBezTo>
                    <a:pt x="72220" y="157815"/>
                    <a:pt x="70557" y="154227"/>
                    <a:pt x="69448" y="150508"/>
                  </a:cubicBezTo>
                  <a:cubicBezTo>
                    <a:pt x="77113" y="148780"/>
                    <a:pt x="82854" y="141897"/>
                    <a:pt x="82854" y="133742"/>
                  </a:cubicBezTo>
                  <a:lnTo>
                    <a:pt x="82854" y="120400"/>
                  </a:lnTo>
                  <a:cubicBezTo>
                    <a:pt x="84942" y="120466"/>
                    <a:pt x="87062" y="120531"/>
                    <a:pt x="89215" y="120531"/>
                  </a:cubicBezTo>
                  <a:lnTo>
                    <a:pt x="89639" y="120531"/>
                  </a:lnTo>
                  <a:cubicBezTo>
                    <a:pt x="122064" y="120531"/>
                    <a:pt x="145517" y="125717"/>
                    <a:pt x="159511" y="130056"/>
                  </a:cubicBezTo>
                  <a:cubicBezTo>
                    <a:pt x="171091" y="133644"/>
                    <a:pt x="178235" y="137297"/>
                    <a:pt x="180975" y="138831"/>
                  </a:cubicBezTo>
                  <a:cubicBezTo>
                    <a:pt x="181888" y="145648"/>
                    <a:pt x="187727" y="150932"/>
                    <a:pt x="194806" y="150932"/>
                  </a:cubicBezTo>
                  <a:cubicBezTo>
                    <a:pt x="202504" y="150932"/>
                    <a:pt x="208767" y="144669"/>
                    <a:pt x="208767" y="137004"/>
                  </a:cubicBezTo>
                  <a:lnTo>
                    <a:pt x="208767" y="39862"/>
                  </a:lnTo>
                  <a:cubicBezTo>
                    <a:pt x="208767" y="38166"/>
                    <a:pt x="207397" y="36796"/>
                    <a:pt x="205701" y="36796"/>
                  </a:cubicBezTo>
                  <a:cubicBezTo>
                    <a:pt x="204005" y="36796"/>
                    <a:pt x="202667" y="38166"/>
                    <a:pt x="202667" y="39862"/>
                  </a:cubicBezTo>
                  <a:lnTo>
                    <a:pt x="202667" y="137004"/>
                  </a:lnTo>
                  <a:cubicBezTo>
                    <a:pt x="202667" y="141310"/>
                    <a:pt x="199144" y="144833"/>
                    <a:pt x="194806" y="144833"/>
                  </a:cubicBezTo>
                  <a:cubicBezTo>
                    <a:pt x="190500" y="144833"/>
                    <a:pt x="186977" y="141310"/>
                    <a:pt x="186977" y="137004"/>
                  </a:cubicBezTo>
                  <a:lnTo>
                    <a:pt x="186977" y="13962"/>
                  </a:lnTo>
                  <a:cubicBezTo>
                    <a:pt x="186977" y="9623"/>
                    <a:pt x="190500" y="6100"/>
                    <a:pt x="194806" y="6100"/>
                  </a:cubicBezTo>
                  <a:cubicBezTo>
                    <a:pt x="199144" y="6100"/>
                    <a:pt x="202667" y="9623"/>
                    <a:pt x="202667" y="13962"/>
                  </a:cubicBezTo>
                  <a:lnTo>
                    <a:pt x="202667" y="27629"/>
                  </a:lnTo>
                  <a:cubicBezTo>
                    <a:pt x="202667" y="29326"/>
                    <a:pt x="204005" y="30696"/>
                    <a:pt x="205701" y="30696"/>
                  </a:cubicBezTo>
                  <a:cubicBezTo>
                    <a:pt x="207397" y="30696"/>
                    <a:pt x="208767" y="29326"/>
                    <a:pt x="208767" y="27629"/>
                  </a:cubicBezTo>
                  <a:lnTo>
                    <a:pt x="208767" y="13962"/>
                  </a:lnTo>
                  <a:cubicBezTo>
                    <a:pt x="208767" y="6263"/>
                    <a:pt x="202504" y="0"/>
                    <a:pt x="194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89" name="Google Shape;5389;p54"/>
          <p:cNvGrpSpPr/>
          <p:nvPr/>
        </p:nvGrpSpPr>
        <p:grpSpPr>
          <a:xfrm>
            <a:off x="7394323" y="764905"/>
            <a:ext cx="675958" cy="572711"/>
            <a:chOff x="2840650" y="2886725"/>
            <a:chExt cx="266850" cy="226100"/>
          </a:xfrm>
        </p:grpSpPr>
        <p:sp>
          <p:nvSpPr>
            <p:cNvPr id="5390" name="Google Shape;5390;p54"/>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54"/>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92" name="Google Shape;5392;p54"/>
          <p:cNvGrpSpPr/>
          <p:nvPr/>
        </p:nvGrpSpPr>
        <p:grpSpPr>
          <a:xfrm rot="1154122">
            <a:off x="949104" y="3906459"/>
            <a:ext cx="590080" cy="479046"/>
            <a:chOff x="2843775" y="3287550"/>
            <a:chExt cx="282725" cy="229525"/>
          </a:xfrm>
        </p:grpSpPr>
        <p:sp>
          <p:nvSpPr>
            <p:cNvPr id="5393" name="Google Shape;5393;p54"/>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54"/>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54"/>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54"/>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54"/>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4" name="Google Shape;5424;p54"/>
          <p:cNvGrpSpPr/>
          <p:nvPr/>
        </p:nvGrpSpPr>
        <p:grpSpPr>
          <a:xfrm rot="-2491299" flipH="1">
            <a:off x="948292" y="1226561"/>
            <a:ext cx="549048" cy="542670"/>
            <a:chOff x="10001634" y="5328291"/>
            <a:chExt cx="620678" cy="613468"/>
          </a:xfrm>
        </p:grpSpPr>
        <p:sp>
          <p:nvSpPr>
            <p:cNvPr id="5425" name="Google Shape;5425;p54"/>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5426" name="Google Shape;5426;p54"/>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7" name="Google Shape;5427;p54"/>
          <p:cNvGrpSpPr/>
          <p:nvPr/>
        </p:nvGrpSpPr>
        <p:grpSpPr>
          <a:xfrm rot="-3731233" flipH="1">
            <a:off x="5615387" y="723903"/>
            <a:ext cx="378592" cy="374194"/>
            <a:chOff x="10001634" y="5328291"/>
            <a:chExt cx="620678" cy="613468"/>
          </a:xfrm>
        </p:grpSpPr>
        <p:sp>
          <p:nvSpPr>
            <p:cNvPr id="5428" name="Google Shape;5428;p54"/>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5429" name="Google Shape;5429;p54"/>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 name="Google Shape;5323;p54">
            <a:extLst>
              <a:ext uri="{FF2B5EF4-FFF2-40B4-BE49-F238E27FC236}">
                <a16:creationId xmlns:a16="http://schemas.microsoft.com/office/drawing/2014/main" id="{CAC9080E-4B75-4EEB-948E-655597CB0B0D}"/>
              </a:ext>
            </a:extLst>
          </p:cNvPr>
          <p:cNvSpPr txBox="1">
            <a:spLocks/>
          </p:cNvSpPr>
          <p:nvPr/>
        </p:nvSpPr>
        <p:spPr>
          <a:xfrm>
            <a:off x="1502685" y="1412715"/>
            <a:ext cx="2025814" cy="476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arriecito"/>
              <a:buNone/>
              <a:defRPr sz="2400" b="0" i="0" u="none" strike="noStrike" cap="none">
                <a:solidFill>
                  <a:schemeClr val="dk1"/>
                </a:solidFill>
                <a:latin typeface="Barriecito"/>
                <a:ea typeface="Barriecito"/>
                <a:cs typeface="Barriecito"/>
                <a:sym typeface="Barriecito"/>
              </a:defRPr>
            </a:lvl1pPr>
            <a:lvl2pPr marR="0" lvl="1"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2pPr>
            <a:lvl3pPr marR="0" lvl="2"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3pPr>
            <a:lvl4pPr marR="0" lvl="3"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4pPr>
            <a:lvl5pPr marR="0" lvl="4"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5pPr>
            <a:lvl6pPr marR="0" lvl="5"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6pPr>
            <a:lvl7pPr marR="0" lvl="6"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7pPr>
            <a:lvl8pPr marR="0" lvl="7"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8pPr>
            <a:lvl9pPr marR="0" lvl="8" algn="l" rtl="0">
              <a:lnSpc>
                <a:spcPct val="100000"/>
              </a:lnSpc>
              <a:spcBef>
                <a:spcPts val="0"/>
              </a:spcBef>
              <a:spcAft>
                <a:spcPts val="0"/>
              </a:spcAft>
              <a:buClr>
                <a:schemeClr val="dk1"/>
              </a:buClr>
              <a:buSzPts val="2800"/>
              <a:buFont typeface="Barriecito"/>
              <a:buNone/>
              <a:defRPr sz="2800" b="0" i="0" u="none" strike="noStrike" cap="none">
                <a:solidFill>
                  <a:schemeClr val="dk1"/>
                </a:solidFill>
                <a:latin typeface="Catamaran"/>
                <a:ea typeface="Catamaran"/>
                <a:cs typeface="Catamaran"/>
                <a:sym typeface="Catamaran"/>
              </a:defRPr>
            </a:lvl9pPr>
          </a:lstStyle>
          <a:p>
            <a:pPr>
              <a:buSzPts val="1100"/>
              <a:buFont typeface="Arial"/>
              <a:buNone/>
            </a:pPr>
            <a:r>
              <a:rPr lang="es-EC" dirty="0"/>
              <a:t>Brecha digital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9" y="1267093"/>
            <a:ext cx="5787115"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451638" y="1339553"/>
            <a:ext cx="4976510" cy="171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dirty="0"/>
              <a:t>Herramientas digitales (Presentaciones interactivas)</a:t>
            </a:r>
            <a:endParaRPr sz="28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3935"/>
        <p:cNvGrpSpPr/>
        <p:nvPr/>
      </p:nvGrpSpPr>
      <p:grpSpPr>
        <a:xfrm>
          <a:off x="0" y="0"/>
          <a:ext cx="0" cy="0"/>
          <a:chOff x="0" y="0"/>
          <a:chExt cx="0" cy="0"/>
        </a:xfrm>
      </p:grpSpPr>
      <p:grpSp>
        <p:nvGrpSpPr>
          <p:cNvPr id="3998" name="Google Shape;3998;p41"/>
          <p:cNvGrpSpPr/>
          <p:nvPr/>
        </p:nvGrpSpPr>
        <p:grpSpPr>
          <a:xfrm rot="-3601179">
            <a:off x="6161052" y="3814717"/>
            <a:ext cx="952592" cy="891176"/>
            <a:chOff x="-3386775" y="4276890"/>
            <a:chExt cx="1293513" cy="1210117"/>
          </a:xfrm>
        </p:grpSpPr>
        <p:sp>
          <p:nvSpPr>
            <p:cNvPr id="3999" name="Google Shape;3999;p41"/>
            <p:cNvSpPr/>
            <p:nvPr/>
          </p:nvSpPr>
          <p:spPr>
            <a:xfrm>
              <a:off x="-2719575" y="4829088"/>
              <a:ext cx="578625" cy="607225"/>
            </a:xfrm>
            <a:custGeom>
              <a:avLst/>
              <a:gdLst/>
              <a:ahLst/>
              <a:cxnLst/>
              <a:rect l="l" t="t" r="r" b="b"/>
              <a:pathLst>
                <a:path w="23145" h="24289" extrusionOk="0">
                  <a:moveTo>
                    <a:pt x="1047" y="4858"/>
                  </a:moveTo>
                  <a:lnTo>
                    <a:pt x="8858" y="7334"/>
                  </a:lnTo>
                  <a:lnTo>
                    <a:pt x="14287" y="0"/>
                  </a:lnTo>
                  <a:lnTo>
                    <a:pt x="15621" y="9430"/>
                  </a:lnTo>
                  <a:lnTo>
                    <a:pt x="23145" y="11525"/>
                  </a:lnTo>
                  <a:lnTo>
                    <a:pt x="16097" y="14002"/>
                  </a:lnTo>
                  <a:lnTo>
                    <a:pt x="16859" y="24289"/>
                  </a:lnTo>
                  <a:lnTo>
                    <a:pt x="10191" y="15812"/>
                  </a:lnTo>
                  <a:lnTo>
                    <a:pt x="0" y="19336"/>
                  </a:lnTo>
                  <a:lnTo>
                    <a:pt x="5238" y="11049"/>
                  </a:lnTo>
                  <a:close/>
                </a:path>
              </a:pathLst>
            </a:custGeom>
            <a:solidFill>
              <a:schemeClr val="accent3"/>
            </a:solidFill>
            <a:ln>
              <a:noFill/>
            </a:ln>
          </p:spPr>
        </p:sp>
        <p:sp>
          <p:nvSpPr>
            <p:cNvPr id="4000" name="Google Shape;4000;p41"/>
            <p:cNvSpPr/>
            <p:nvPr/>
          </p:nvSpPr>
          <p:spPr>
            <a:xfrm>
              <a:off x="-3319362" y="4317300"/>
              <a:ext cx="581025" cy="657225"/>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grpSp>
          <p:nvGrpSpPr>
            <p:cNvPr id="4001" name="Google Shape;4001;p41"/>
            <p:cNvGrpSpPr/>
            <p:nvPr/>
          </p:nvGrpSpPr>
          <p:grpSpPr>
            <a:xfrm>
              <a:off x="-3386775" y="4276890"/>
              <a:ext cx="1293513" cy="1210117"/>
              <a:chOff x="5689600" y="3993774"/>
              <a:chExt cx="588014" cy="550078"/>
            </a:xfrm>
          </p:grpSpPr>
          <p:sp>
            <p:nvSpPr>
              <p:cNvPr id="4002" name="Google Shape;4002;p41"/>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41"/>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004" name="Google Shape;4004;p41"/>
          <p:cNvSpPr txBox="1">
            <a:spLocks noGrp="1"/>
          </p:cNvSpPr>
          <p:nvPr>
            <p:ph type="subTitle" idx="1"/>
          </p:nvPr>
        </p:nvSpPr>
        <p:spPr>
          <a:xfrm>
            <a:off x="4992150" y="1109181"/>
            <a:ext cx="3064615" cy="2515896"/>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s-EC" dirty="0"/>
              <a:t>Prezi es una aplicación multimedia para la creación de presentaciones y además es una de las herramientas más creativas que ha surgido en años. Una principal característica de Prezi es la posibilidad de organizar la información en forma de un esquema y exponerlo con libertad sin la secuencia de diapositivas.</a:t>
            </a:r>
          </a:p>
        </p:txBody>
      </p:sp>
      <p:grpSp>
        <p:nvGrpSpPr>
          <p:cNvPr id="4020" name="Google Shape;4020;p41"/>
          <p:cNvGrpSpPr/>
          <p:nvPr/>
        </p:nvGrpSpPr>
        <p:grpSpPr>
          <a:xfrm>
            <a:off x="7071866" y="292162"/>
            <a:ext cx="2192274" cy="541884"/>
            <a:chOff x="4020561" y="994475"/>
            <a:chExt cx="1871339" cy="540425"/>
          </a:xfrm>
        </p:grpSpPr>
        <p:sp>
          <p:nvSpPr>
            <p:cNvPr id="4021" name="Google Shape;4021;p41"/>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41"/>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41"/>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41"/>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41"/>
            <p:cNvSpPr/>
            <p:nvPr/>
          </p:nvSpPr>
          <p:spPr>
            <a:xfrm>
              <a:off x="4427500" y="1456050"/>
              <a:ext cx="415325" cy="53825"/>
            </a:xfrm>
            <a:custGeom>
              <a:avLst/>
              <a:gdLst/>
              <a:ahLst/>
              <a:cxnLst/>
              <a:rect l="l" t="t" r="r" b="b"/>
              <a:pathLst>
                <a:path w="16613" h="2153" extrusionOk="0">
                  <a:moveTo>
                    <a:pt x="8505" y="1"/>
                  </a:moveTo>
                  <a:cubicBezTo>
                    <a:pt x="7526" y="1"/>
                    <a:pt x="6565" y="120"/>
                    <a:pt x="5604" y="285"/>
                  </a:cubicBezTo>
                  <a:cubicBezTo>
                    <a:pt x="3670" y="652"/>
                    <a:pt x="1902" y="1285"/>
                    <a:pt x="0" y="1752"/>
                  </a:cubicBezTo>
                  <a:lnTo>
                    <a:pt x="1301" y="1786"/>
                  </a:lnTo>
                  <a:cubicBezTo>
                    <a:pt x="2002" y="1586"/>
                    <a:pt x="2736" y="1352"/>
                    <a:pt x="3470" y="1152"/>
                  </a:cubicBezTo>
                  <a:cubicBezTo>
                    <a:pt x="4637" y="818"/>
                    <a:pt x="5871" y="585"/>
                    <a:pt x="7072" y="485"/>
                  </a:cubicBezTo>
                  <a:cubicBezTo>
                    <a:pt x="7168" y="482"/>
                    <a:pt x="7264" y="481"/>
                    <a:pt x="7360" y="481"/>
                  </a:cubicBezTo>
                  <a:cubicBezTo>
                    <a:pt x="8590" y="481"/>
                    <a:pt x="9768" y="678"/>
                    <a:pt x="10975" y="1019"/>
                  </a:cubicBezTo>
                  <a:cubicBezTo>
                    <a:pt x="11976" y="1319"/>
                    <a:pt x="12976" y="1752"/>
                    <a:pt x="13977" y="2086"/>
                  </a:cubicBezTo>
                  <a:lnTo>
                    <a:pt x="16612" y="2153"/>
                  </a:lnTo>
                  <a:cubicBezTo>
                    <a:pt x="15278" y="1786"/>
                    <a:pt x="14044" y="1285"/>
                    <a:pt x="12776" y="818"/>
                  </a:cubicBezTo>
                  <a:cubicBezTo>
                    <a:pt x="11609" y="418"/>
                    <a:pt x="10408" y="118"/>
                    <a:pt x="9140" y="18"/>
                  </a:cubicBezTo>
                  <a:cubicBezTo>
                    <a:pt x="8928" y="6"/>
                    <a:pt x="8716" y="1"/>
                    <a:pt x="8505" y="1"/>
                  </a:cubicBezTo>
                  <a:close/>
                </a:path>
              </a:pathLst>
            </a:custGeom>
            <a:solidFill>
              <a:srgbClr val="4745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41"/>
            <p:cNvSpPr/>
            <p:nvPr/>
          </p:nvSpPr>
          <p:spPr>
            <a:xfrm>
              <a:off x="5022925" y="1418125"/>
              <a:ext cx="793925" cy="108425"/>
            </a:xfrm>
            <a:custGeom>
              <a:avLst/>
              <a:gdLst/>
              <a:ahLst/>
              <a:cxnLst/>
              <a:rect l="l" t="t" r="r" b="b"/>
              <a:pathLst>
                <a:path w="31757" h="4337" extrusionOk="0">
                  <a:moveTo>
                    <a:pt x="31623" y="0"/>
                  </a:moveTo>
                  <a:cubicBezTo>
                    <a:pt x="30189" y="634"/>
                    <a:pt x="28788" y="1301"/>
                    <a:pt x="27353" y="1935"/>
                  </a:cubicBezTo>
                  <a:cubicBezTo>
                    <a:pt x="24897" y="2988"/>
                    <a:pt x="22319" y="4010"/>
                    <a:pt x="19561" y="4010"/>
                  </a:cubicBezTo>
                  <a:cubicBezTo>
                    <a:pt x="19435" y="4010"/>
                    <a:pt x="19308" y="4008"/>
                    <a:pt x="19181" y="4003"/>
                  </a:cubicBezTo>
                  <a:cubicBezTo>
                    <a:pt x="16479" y="3937"/>
                    <a:pt x="13977" y="2669"/>
                    <a:pt x="11309" y="2302"/>
                  </a:cubicBezTo>
                  <a:cubicBezTo>
                    <a:pt x="10671" y="2209"/>
                    <a:pt x="10033" y="2167"/>
                    <a:pt x="9397" y="2167"/>
                  </a:cubicBezTo>
                  <a:cubicBezTo>
                    <a:pt x="7538" y="2167"/>
                    <a:pt x="5693" y="2522"/>
                    <a:pt x="3903" y="2969"/>
                  </a:cubicBezTo>
                  <a:cubicBezTo>
                    <a:pt x="2602" y="3269"/>
                    <a:pt x="1301" y="3636"/>
                    <a:pt x="0" y="3870"/>
                  </a:cubicBezTo>
                  <a:lnTo>
                    <a:pt x="1502" y="3937"/>
                  </a:lnTo>
                  <a:cubicBezTo>
                    <a:pt x="1635" y="3870"/>
                    <a:pt x="1768" y="3870"/>
                    <a:pt x="1902" y="3837"/>
                  </a:cubicBezTo>
                  <a:cubicBezTo>
                    <a:pt x="4089" y="3267"/>
                    <a:pt x="6384" y="2644"/>
                    <a:pt x="8690" y="2644"/>
                  </a:cubicBezTo>
                  <a:cubicBezTo>
                    <a:pt x="8951" y="2644"/>
                    <a:pt x="9213" y="2652"/>
                    <a:pt x="9474" y="2669"/>
                  </a:cubicBezTo>
                  <a:cubicBezTo>
                    <a:pt x="11842" y="2836"/>
                    <a:pt x="14077" y="3803"/>
                    <a:pt x="16345" y="4270"/>
                  </a:cubicBezTo>
                  <a:lnTo>
                    <a:pt x="20749" y="4337"/>
                  </a:lnTo>
                  <a:cubicBezTo>
                    <a:pt x="24618" y="3837"/>
                    <a:pt x="28121" y="1835"/>
                    <a:pt x="31756" y="301"/>
                  </a:cubicBezTo>
                  <a:lnTo>
                    <a:pt x="31623" y="0"/>
                  </a:lnTo>
                  <a:close/>
                </a:path>
              </a:pathLst>
            </a:custGeom>
            <a:solidFill>
              <a:srgbClr val="4745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41"/>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41"/>
            <p:cNvSpPr/>
            <p:nvPr/>
          </p:nvSpPr>
          <p:spPr>
            <a:xfrm>
              <a:off x="4046283" y="1015679"/>
              <a:ext cx="184382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5"/>
                    <a:pt x="534" y="8540"/>
                    <a:pt x="367" y="6205"/>
                  </a:cubicBezTo>
                  <a:cubicBezTo>
                    <a:pt x="334" y="5505"/>
                    <a:pt x="267" y="4804"/>
                    <a:pt x="234" y="4170"/>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41"/>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41"/>
            <p:cNvSpPr/>
            <p:nvPr/>
          </p:nvSpPr>
          <p:spPr>
            <a:xfrm>
              <a:off x="4020561" y="1001154"/>
              <a:ext cx="1834975" cy="509575"/>
            </a:xfrm>
            <a:custGeom>
              <a:avLst/>
              <a:gdLst/>
              <a:ahLst/>
              <a:cxnLst/>
              <a:rect l="l" t="t" r="r" b="b"/>
              <a:pathLst>
                <a:path w="73753" h="20383" fill="none" extrusionOk="0">
                  <a:moveTo>
                    <a:pt x="73753" y="20382"/>
                  </a:moveTo>
                  <a:lnTo>
                    <a:pt x="39095" y="19682"/>
                  </a:lnTo>
                  <a:lnTo>
                    <a:pt x="1168" y="18948"/>
                  </a:lnTo>
                  <a:lnTo>
                    <a:pt x="934" y="15612"/>
                  </a:lnTo>
                  <a:cubicBezTo>
                    <a:pt x="901" y="14945"/>
                    <a:pt x="867" y="14211"/>
                    <a:pt x="834" y="13444"/>
                  </a:cubicBezTo>
                  <a:cubicBezTo>
                    <a:pt x="701" y="11176"/>
                    <a:pt x="534" y="8540"/>
                    <a:pt x="367" y="6205"/>
                  </a:cubicBezTo>
                  <a:cubicBezTo>
                    <a:pt x="334" y="5505"/>
                    <a:pt x="267" y="4804"/>
                    <a:pt x="234" y="4171"/>
                  </a:cubicBezTo>
                  <a:cubicBezTo>
                    <a:pt x="100" y="1835"/>
                    <a:pt x="0" y="134"/>
                    <a:pt x="0" y="1"/>
                  </a:cubicBezTo>
                  <a:lnTo>
                    <a:pt x="234" y="1"/>
                  </a:lnTo>
                  <a:lnTo>
                    <a:pt x="72886" y="468"/>
                  </a:lnTo>
                  <a:lnTo>
                    <a:pt x="71251" y="3637"/>
                  </a:lnTo>
                  <a:lnTo>
                    <a:pt x="69483" y="7039"/>
                  </a:lnTo>
                  <a:lnTo>
                    <a:pt x="67448" y="11042"/>
                  </a:lnTo>
                  <a:lnTo>
                    <a:pt x="69483" y="14078"/>
                  </a:lnTo>
                  <a:lnTo>
                    <a:pt x="71551" y="17080"/>
                  </a:lnTo>
                  <a:close/>
                </a:path>
              </a:pathLst>
            </a:custGeom>
            <a:solidFill>
              <a:schemeClr val="dk1"/>
            </a:solidFill>
            <a:ln w="7500" cap="rnd" cmpd="sng">
              <a:solidFill>
                <a:schemeClr val="dk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Imagen 98">
            <a:extLst>
              <a:ext uri="{FF2B5EF4-FFF2-40B4-BE49-F238E27FC236}">
                <a16:creationId xmlns:a16="http://schemas.microsoft.com/office/drawing/2014/main" id="{86DF1997-A9F7-48FB-B636-34336AD97B5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9455" y="1409438"/>
            <a:ext cx="2857500" cy="216308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81"/>
        <p:cNvGrpSpPr/>
        <p:nvPr/>
      </p:nvGrpSpPr>
      <p:grpSpPr>
        <a:xfrm>
          <a:off x="0" y="0"/>
          <a:ext cx="0" cy="0"/>
          <a:chOff x="0" y="0"/>
          <a:chExt cx="0" cy="0"/>
        </a:xfrm>
      </p:grpSpPr>
      <p:sp>
        <p:nvSpPr>
          <p:cNvPr id="4583" name="Google Shape;4583;p47"/>
          <p:cNvSpPr txBox="1">
            <a:spLocks noGrp="1"/>
          </p:cNvSpPr>
          <p:nvPr>
            <p:ph type="body" idx="1"/>
          </p:nvPr>
        </p:nvSpPr>
        <p:spPr>
          <a:xfrm>
            <a:off x="5057870" y="1458428"/>
            <a:ext cx="3056400" cy="2191744"/>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rgbClr val="273D40"/>
              </a:buClr>
              <a:buSzPts val="600"/>
              <a:buFont typeface="Arial"/>
              <a:buNone/>
            </a:pPr>
            <a:r>
              <a:rPr lang="es-EC" sz="2000" dirty="0"/>
              <a:t>Genially, también conocido como </a:t>
            </a:r>
            <a:r>
              <a:rPr lang="es-EC" sz="2000" b="1" dirty="0"/>
              <a:t>Genial.ly</a:t>
            </a:r>
            <a:r>
              <a:rPr lang="es-EC" sz="2000" dirty="0"/>
              <a:t>, es un software en línea que permite crear presentaciones interactivas y animadas de forma muy sencilla.</a:t>
            </a:r>
          </a:p>
        </p:txBody>
      </p:sp>
      <p:grpSp>
        <p:nvGrpSpPr>
          <p:cNvPr id="4594" name="Google Shape;4594;p47"/>
          <p:cNvGrpSpPr/>
          <p:nvPr/>
        </p:nvGrpSpPr>
        <p:grpSpPr>
          <a:xfrm>
            <a:off x="1029730" y="764101"/>
            <a:ext cx="1241649" cy="1242403"/>
            <a:chOff x="11706732" y="3484400"/>
            <a:chExt cx="1557708" cy="1558654"/>
          </a:xfrm>
        </p:grpSpPr>
        <p:sp>
          <p:nvSpPr>
            <p:cNvPr id="4595" name="Google Shape;4595;p47"/>
            <p:cNvSpPr/>
            <p:nvPr/>
          </p:nvSpPr>
          <p:spPr>
            <a:xfrm>
              <a:off x="12046911" y="3496134"/>
              <a:ext cx="1203510" cy="655505"/>
            </a:xfrm>
            <a:custGeom>
              <a:avLst/>
              <a:gdLst/>
              <a:ahLst/>
              <a:cxnLst/>
              <a:rect l="l" t="t" r="r" b="b"/>
              <a:pathLst>
                <a:path w="34359" h="18714" extrusionOk="0">
                  <a:moveTo>
                    <a:pt x="5437" y="0"/>
                  </a:moveTo>
                  <a:lnTo>
                    <a:pt x="0" y="16145"/>
                  </a:lnTo>
                  <a:lnTo>
                    <a:pt x="27954" y="18247"/>
                  </a:lnTo>
                  <a:lnTo>
                    <a:pt x="34358" y="18714"/>
                  </a:lnTo>
                  <a:lnTo>
                    <a:pt x="5437" y="0"/>
                  </a:lnTo>
                  <a:close/>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47"/>
            <p:cNvSpPr/>
            <p:nvPr/>
          </p:nvSpPr>
          <p:spPr>
            <a:xfrm>
              <a:off x="12164916" y="3804582"/>
              <a:ext cx="220848" cy="206872"/>
            </a:xfrm>
            <a:custGeom>
              <a:avLst/>
              <a:gdLst/>
              <a:ahLst/>
              <a:cxnLst/>
              <a:rect l="l" t="t" r="r" b="b"/>
              <a:pathLst>
                <a:path w="6305" h="5906" extrusionOk="0">
                  <a:moveTo>
                    <a:pt x="3103" y="1"/>
                  </a:moveTo>
                  <a:cubicBezTo>
                    <a:pt x="3027" y="1"/>
                    <a:pt x="2952" y="34"/>
                    <a:pt x="2902" y="101"/>
                  </a:cubicBezTo>
                  <a:lnTo>
                    <a:pt x="2169" y="1669"/>
                  </a:lnTo>
                  <a:cubicBezTo>
                    <a:pt x="2135" y="1769"/>
                    <a:pt x="2068" y="1802"/>
                    <a:pt x="2002" y="1835"/>
                  </a:cubicBezTo>
                  <a:lnTo>
                    <a:pt x="301" y="2102"/>
                  </a:lnTo>
                  <a:cubicBezTo>
                    <a:pt x="100" y="2136"/>
                    <a:pt x="0" y="2403"/>
                    <a:pt x="167" y="2536"/>
                  </a:cubicBezTo>
                  <a:lnTo>
                    <a:pt x="1401" y="3703"/>
                  </a:lnTo>
                  <a:cubicBezTo>
                    <a:pt x="1468" y="3770"/>
                    <a:pt x="1501" y="3837"/>
                    <a:pt x="1501" y="3904"/>
                  </a:cubicBezTo>
                  <a:lnTo>
                    <a:pt x="1235" y="5638"/>
                  </a:lnTo>
                  <a:cubicBezTo>
                    <a:pt x="1209" y="5791"/>
                    <a:pt x="1340" y="5906"/>
                    <a:pt x="1478" y="5906"/>
                  </a:cubicBezTo>
                  <a:cubicBezTo>
                    <a:pt x="1520" y="5906"/>
                    <a:pt x="1562" y="5895"/>
                    <a:pt x="1601" y="5872"/>
                  </a:cubicBezTo>
                  <a:lnTo>
                    <a:pt x="3103" y="5038"/>
                  </a:lnTo>
                  <a:cubicBezTo>
                    <a:pt x="3136" y="5021"/>
                    <a:pt x="3178" y="5013"/>
                    <a:pt x="3219" y="5013"/>
                  </a:cubicBezTo>
                  <a:cubicBezTo>
                    <a:pt x="3261" y="5013"/>
                    <a:pt x="3303" y="5021"/>
                    <a:pt x="3336" y="5038"/>
                  </a:cubicBezTo>
                  <a:lnTo>
                    <a:pt x="4904" y="5838"/>
                  </a:lnTo>
                  <a:cubicBezTo>
                    <a:pt x="4930" y="5849"/>
                    <a:pt x="4956" y="5853"/>
                    <a:pt x="4983" y="5853"/>
                  </a:cubicBezTo>
                  <a:cubicBezTo>
                    <a:pt x="5127" y="5853"/>
                    <a:pt x="5266" y="5712"/>
                    <a:pt x="5237" y="5571"/>
                  </a:cubicBezTo>
                  <a:lnTo>
                    <a:pt x="4904" y="3870"/>
                  </a:lnTo>
                  <a:cubicBezTo>
                    <a:pt x="4870" y="3770"/>
                    <a:pt x="4904" y="3703"/>
                    <a:pt x="4971" y="3637"/>
                  </a:cubicBezTo>
                  <a:lnTo>
                    <a:pt x="6171" y="2403"/>
                  </a:lnTo>
                  <a:cubicBezTo>
                    <a:pt x="6305" y="2236"/>
                    <a:pt x="6238" y="2002"/>
                    <a:pt x="6005" y="1969"/>
                  </a:cubicBezTo>
                  <a:lnTo>
                    <a:pt x="4303" y="1769"/>
                  </a:lnTo>
                  <a:cubicBezTo>
                    <a:pt x="4203" y="1769"/>
                    <a:pt x="4137" y="1735"/>
                    <a:pt x="4103" y="1635"/>
                  </a:cubicBezTo>
                  <a:lnTo>
                    <a:pt x="3303" y="101"/>
                  </a:lnTo>
                  <a:cubicBezTo>
                    <a:pt x="3253" y="34"/>
                    <a:pt x="3178" y="1"/>
                    <a:pt x="31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47"/>
            <p:cNvSpPr/>
            <p:nvPr/>
          </p:nvSpPr>
          <p:spPr>
            <a:xfrm>
              <a:off x="12447652" y="3782830"/>
              <a:ext cx="183474" cy="172510"/>
            </a:xfrm>
            <a:custGeom>
              <a:avLst/>
              <a:gdLst/>
              <a:ahLst/>
              <a:cxnLst/>
              <a:rect l="l" t="t" r="r" b="b"/>
              <a:pathLst>
                <a:path w="5238" h="4925" extrusionOk="0">
                  <a:moveTo>
                    <a:pt x="3958" y="0"/>
                  </a:moveTo>
                  <a:cubicBezTo>
                    <a:pt x="3929" y="0"/>
                    <a:pt x="3899" y="7"/>
                    <a:pt x="3870" y="21"/>
                  </a:cubicBezTo>
                  <a:lnTo>
                    <a:pt x="2603" y="722"/>
                  </a:lnTo>
                  <a:cubicBezTo>
                    <a:pt x="2586" y="739"/>
                    <a:pt x="2561" y="747"/>
                    <a:pt x="2532" y="747"/>
                  </a:cubicBezTo>
                  <a:cubicBezTo>
                    <a:pt x="2503" y="747"/>
                    <a:pt x="2469" y="739"/>
                    <a:pt x="2436" y="722"/>
                  </a:cubicBezTo>
                  <a:lnTo>
                    <a:pt x="1135" y="121"/>
                  </a:lnTo>
                  <a:cubicBezTo>
                    <a:pt x="1104" y="109"/>
                    <a:pt x="1074" y="104"/>
                    <a:pt x="1044" y="104"/>
                  </a:cubicBezTo>
                  <a:cubicBezTo>
                    <a:pt x="914" y="104"/>
                    <a:pt x="807" y="213"/>
                    <a:pt x="835" y="322"/>
                  </a:cubicBezTo>
                  <a:lnTo>
                    <a:pt x="1135" y="1756"/>
                  </a:lnTo>
                  <a:cubicBezTo>
                    <a:pt x="1168" y="1823"/>
                    <a:pt x="1135" y="1889"/>
                    <a:pt x="1102" y="1923"/>
                  </a:cubicBezTo>
                  <a:lnTo>
                    <a:pt x="101" y="2957"/>
                  </a:lnTo>
                  <a:cubicBezTo>
                    <a:pt x="1" y="3090"/>
                    <a:pt x="67" y="3290"/>
                    <a:pt x="234" y="3324"/>
                  </a:cubicBezTo>
                  <a:lnTo>
                    <a:pt x="1669" y="3457"/>
                  </a:lnTo>
                  <a:cubicBezTo>
                    <a:pt x="1735" y="3457"/>
                    <a:pt x="1769" y="3491"/>
                    <a:pt x="1802" y="3557"/>
                  </a:cubicBezTo>
                  <a:lnTo>
                    <a:pt x="2503" y="4825"/>
                  </a:lnTo>
                  <a:cubicBezTo>
                    <a:pt x="2536" y="4892"/>
                    <a:pt x="2611" y="4925"/>
                    <a:pt x="2686" y="4925"/>
                  </a:cubicBezTo>
                  <a:cubicBezTo>
                    <a:pt x="2761" y="4925"/>
                    <a:pt x="2836" y="4892"/>
                    <a:pt x="2869" y="4825"/>
                  </a:cubicBezTo>
                  <a:lnTo>
                    <a:pt x="3437" y="3491"/>
                  </a:lnTo>
                  <a:cubicBezTo>
                    <a:pt x="3470" y="3424"/>
                    <a:pt x="3537" y="3390"/>
                    <a:pt x="3603" y="3390"/>
                  </a:cubicBezTo>
                  <a:lnTo>
                    <a:pt x="5004" y="3124"/>
                  </a:lnTo>
                  <a:cubicBezTo>
                    <a:pt x="5171" y="3090"/>
                    <a:pt x="5238" y="2890"/>
                    <a:pt x="5104" y="2790"/>
                  </a:cubicBezTo>
                  <a:lnTo>
                    <a:pt x="4037" y="1823"/>
                  </a:lnTo>
                  <a:cubicBezTo>
                    <a:pt x="4004" y="1756"/>
                    <a:pt x="3970" y="1689"/>
                    <a:pt x="3970" y="1622"/>
                  </a:cubicBezTo>
                  <a:lnTo>
                    <a:pt x="4170" y="221"/>
                  </a:lnTo>
                  <a:cubicBezTo>
                    <a:pt x="4170" y="90"/>
                    <a:pt x="4067" y="0"/>
                    <a:pt x="39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47"/>
            <p:cNvSpPr/>
            <p:nvPr/>
          </p:nvSpPr>
          <p:spPr>
            <a:xfrm>
              <a:off x="12710563" y="3917754"/>
              <a:ext cx="150758" cy="141161"/>
            </a:xfrm>
            <a:custGeom>
              <a:avLst/>
              <a:gdLst/>
              <a:ahLst/>
              <a:cxnLst/>
              <a:rect l="l" t="t" r="r" b="b"/>
              <a:pathLst>
                <a:path w="4304" h="4030" extrusionOk="0">
                  <a:moveTo>
                    <a:pt x="2106" y="1"/>
                  </a:moveTo>
                  <a:cubicBezTo>
                    <a:pt x="2052" y="1"/>
                    <a:pt x="1999" y="26"/>
                    <a:pt x="1968" y="72"/>
                  </a:cubicBezTo>
                  <a:lnTo>
                    <a:pt x="1468" y="1140"/>
                  </a:lnTo>
                  <a:cubicBezTo>
                    <a:pt x="1468" y="1206"/>
                    <a:pt x="1401" y="1240"/>
                    <a:pt x="1368" y="1240"/>
                  </a:cubicBezTo>
                  <a:lnTo>
                    <a:pt x="200" y="1440"/>
                  </a:lnTo>
                  <a:cubicBezTo>
                    <a:pt x="67" y="1473"/>
                    <a:pt x="0" y="1640"/>
                    <a:pt x="100" y="1707"/>
                  </a:cubicBezTo>
                  <a:lnTo>
                    <a:pt x="967" y="2541"/>
                  </a:lnTo>
                  <a:cubicBezTo>
                    <a:pt x="1001" y="2574"/>
                    <a:pt x="1034" y="2607"/>
                    <a:pt x="1034" y="2674"/>
                  </a:cubicBezTo>
                  <a:lnTo>
                    <a:pt x="834" y="3842"/>
                  </a:lnTo>
                  <a:cubicBezTo>
                    <a:pt x="834" y="3946"/>
                    <a:pt x="915" y="4030"/>
                    <a:pt x="1015" y="4030"/>
                  </a:cubicBezTo>
                  <a:cubicBezTo>
                    <a:pt x="1042" y="4030"/>
                    <a:pt x="1072" y="4023"/>
                    <a:pt x="1101" y="4008"/>
                  </a:cubicBezTo>
                  <a:lnTo>
                    <a:pt x="2135" y="3441"/>
                  </a:lnTo>
                  <a:cubicBezTo>
                    <a:pt x="2152" y="3425"/>
                    <a:pt x="2177" y="3416"/>
                    <a:pt x="2202" y="3416"/>
                  </a:cubicBezTo>
                  <a:cubicBezTo>
                    <a:pt x="2227" y="3416"/>
                    <a:pt x="2252" y="3425"/>
                    <a:pt x="2268" y="3441"/>
                  </a:cubicBezTo>
                  <a:lnTo>
                    <a:pt x="3303" y="3975"/>
                  </a:lnTo>
                  <a:cubicBezTo>
                    <a:pt x="3320" y="3979"/>
                    <a:pt x="3338" y="3981"/>
                    <a:pt x="3355" y="3981"/>
                  </a:cubicBezTo>
                  <a:cubicBezTo>
                    <a:pt x="3468" y="3981"/>
                    <a:pt x="3565" y="3891"/>
                    <a:pt x="3536" y="3775"/>
                  </a:cubicBezTo>
                  <a:lnTo>
                    <a:pt x="3336" y="2641"/>
                  </a:lnTo>
                  <a:cubicBezTo>
                    <a:pt x="3303" y="2574"/>
                    <a:pt x="3336" y="2507"/>
                    <a:pt x="3369" y="2474"/>
                  </a:cubicBezTo>
                  <a:lnTo>
                    <a:pt x="4203" y="1640"/>
                  </a:lnTo>
                  <a:cubicBezTo>
                    <a:pt x="4303" y="1540"/>
                    <a:pt x="4237" y="1373"/>
                    <a:pt x="4103" y="1373"/>
                  </a:cubicBezTo>
                  <a:lnTo>
                    <a:pt x="2936" y="1240"/>
                  </a:lnTo>
                  <a:cubicBezTo>
                    <a:pt x="2869" y="1206"/>
                    <a:pt x="2835" y="1173"/>
                    <a:pt x="2802" y="1140"/>
                  </a:cubicBezTo>
                  <a:lnTo>
                    <a:pt x="2268" y="106"/>
                  </a:lnTo>
                  <a:cubicBezTo>
                    <a:pt x="2233" y="34"/>
                    <a:pt x="2168" y="1"/>
                    <a:pt x="21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47"/>
            <p:cNvSpPr/>
            <p:nvPr/>
          </p:nvSpPr>
          <p:spPr>
            <a:xfrm>
              <a:off x="12925522" y="4015094"/>
              <a:ext cx="69810" cy="58636"/>
            </a:xfrm>
            <a:custGeom>
              <a:avLst/>
              <a:gdLst/>
              <a:ahLst/>
              <a:cxnLst/>
              <a:rect l="l" t="t" r="r" b="b"/>
              <a:pathLst>
                <a:path w="1993" h="1674" extrusionOk="0">
                  <a:moveTo>
                    <a:pt x="964" y="1"/>
                  </a:moveTo>
                  <a:cubicBezTo>
                    <a:pt x="628" y="1"/>
                    <a:pt x="293" y="202"/>
                    <a:pt x="168" y="596"/>
                  </a:cubicBezTo>
                  <a:cubicBezTo>
                    <a:pt x="1" y="1029"/>
                    <a:pt x="234" y="1496"/>
                    <a:pt x="668" y="1630"/>
                  </a:cubicBezTo>
                  <a:cubicBezTo>
                    <a:pt x="759" y="1660"/>
                    <a:pt x="849" y="1674"/>
                    <a:pt x="937" y="1674"/>
                  </a:cubicBezTo>
                  <a:cubicBezTo>
                    <a:pt x="1525" y="1674"/>
                    <a:pt x="1992" y="1043"/>
                    <a:pt x="1702" y="462"/>
                  </a:cubicBezTo>
                  <a:cubicBezTo>
                    <a:pt x="1547" y="152"/>
                    <a:pt x="1256" y="1"/>
                    <a:pt x="9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47"/>
            <p:cNvSpPr/>
            <p:nvPr/>
          </p:nvSpPr>
          <p:spPr>
            <a:xfrm>
              <a:off x="12596060" y="3991066"/>
              <a:ext cx="69915" cy="58986"/>
            </a:xfrm>
            <a:custGeom>
              <a:avLst/>
              <a:gdLst/>
              <a:ahLst/>
              <a:cxnLst/>
              <a:rect l="l" t="t" r="r" b="b"/>
              <a:pathLst>
                <a:path w="1996" h="1684" extrusionOk="0">
                  <a:moveTo>
                    <a:pt x="956" y="1"/>
                  </a:moveTo>
                  <a:cubicBezTo>
                    <a:pt x="632" y="1"/>
                    <a:pt x="305" y="185"/>
                    <a:pt x="167" y="548"/>
                  </a:cubicBezTo>
                  <a:cubicBezTo>
                    <a:pt x="0" y="1015"/>
                    <a:pt x="267" y="1482"/>
                    <a:pt x="701" y="1648"/>
                  </a:cubicBezTo>
                  <a:cubicBezTo>
                    <a:pt x="784" y="1672"/>
                    <a:pt x="866" y="1683"/>
                    <a:pt x="945" y="1683"/>
                  </a:cubicBezTo>
                  <a:cubicBezTo>
                    <a:pt x="1538" y="1683"/>
                    <a:pt x="1995" y="1069"/>
                    <a:pt x="1701" y="481"/>
                  </a:cubicBezTo>
                  <a:cubicBezTo>
                    <a:pt x="1557" y="160"/>
                    <a:pt x="1257" y="1"/>
                    <a:pt x="9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47"/>
            <p:cNvSpPr/>
            <p:nvPr/>
          </p:nvSpPr>
          <p:spPr>
            <a:xfrm>
              <a:off x="12333150" y="3693686"/>
              <a:ext cx="69810" cy="58741"/>
            </a:xfrm>
            <a:custGeom>
              <a:avLst/>
              <a:gdLst/>
              <a:ahLst/>
              <a:cxnLst/>
              <a:rect l="l" t="t" r="r" b="b"/>
              <a:pathLst>
                <a:path w="1993" h="1677" extrusionOk="0">
                  <a:moveTo>
                    <a:pt x="954" y="0"/>
                  </a:moveTo>
                  <a:cubicBezTo>
                    <a:pt x="622" y="0"/>
                    <a:pt x="291" y="193"/>
                    <a:pt x="168" y="565"/>
                  </a:cubicBezTo>
                  <a:cubicBezTo>
                    <a:pt x="1" y="999"/>
                    <a:pt x="234" y="1466"/>
                    <a:pt x="668" y="1632"/>
                  </a:cubicBezTo>
                  <a:cubicBezTo>
                    <a:pt x="759" y="1663"/>
                    <a:pt x="849" y="1677"/>
                    <a:pt x="937" y="1677"/>
                  </a:cubicBezTo>
                  <a:cubicBezTo>
                    <a:pt x="1525" y="1677"/>
                    <a:pt x="1992" y="1045"/>
                    <a:pt x="1702" y="465"/>
                  </a:cubicBezTo>
                  <a:cubicBezTo>
                    <a:pt x="1545" y="152"/>
                    <a:pt x="1249" y="0"/>
                    <a:pt x="9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47"/>
            <p:cNvSpPr/>
            <p:nvPr/>
          </p:nvSpPr>
          <p:spPr>
            <a:xfrm>
              <a:off x="11706732" y="3484400"/>
              <a:ext cx="1557708" cy="1558654"/>
            </a:xfrm>
            <a:custGeom>
              <a:avLst/>
              <a:gdLst/>
              <a:ahLst/>
              <a:cxnLst/>
              <a:rect l="l" t="t" r="r" b="b"/>
              <a:pathLst>
                <a:path w="44471" h="44498" extrusionOk="0">
                  <a:moveTo>
                    <a:pt x="15316" y="903"/>
                  </a:moveTo>
                  <a:lnTo>
                    <a:pt x="42703" y="18615"/>
                  </a:lnTo>
                  <a:lnTo>
                    <a:pt x="10213" y="16180"/>
                  </a:lnTo>
                  <a:lnTo>
                    <a:pt x="15316" y="903"/>
                  </a:lnTo>
                  <a:close/>
                  <a:moveTo>
                    <a:pt x="15131" y="1"/>
                  </a:moveTo>
                  <a:cubicBezTo>
                    <a:pt x="14990" y="1"/>
                    <a:pt x="14860" y="82"/>
                    <a:pt x="14816" y="235"/>
                  </a:cubicBezTo>
                  <a:lnTo>
                    <a:pt x="9379" y="16380"/>
                  </a:lnTo>
                  <a:lnTo>
                    <a:pt x="105" y="44033"/>
                  </a:lnTo>
                  <a:cubicBezTo>
                    <a:pt x="1" y="44305"/>
                    <a:pt x="223" y="44498"/>
                    <a:pt x="445" y="44498"/>
                  </a:cubicBezTo>
                  <a:cubicBezTo>
                    <a:pt x="578" y="44498"/>
                    <a:pt x="710" y="44429"/>
                    <a:pt x="773" y="44267"/>
                  </a:cubicBezTo>
                  <a:lnTo>
                    <a:pt x="9979" y="16847"/>
                  </a:lnTo>
                  <a:lnTo>
                    <a:pt x="44037" y="19382"/>
                  </a:lnTo>
                  <a:lnTo>
                    <a:pt x="44070" y="19382"/>
                  </a:lnTo>
                  <a:cubicBezTo>
                    <a:pt x="44237" y="19382"/>
                    <a:pt x="44370" y="19282"/>
                    <a:pt x="44404" y="19149"/>
                  </a:cubicBezTo>
                  <a:cubicBezTo>
                    <a:pt x="44470" y="19016"/>
                    <a:pt x="44404" y="18849"/>
                    <a:pt x="44270" y="18749"/>
                  </a:cubicBezTo>
                  <a:lnTo>
                    <a:pt x="15350" y="69"/>
                  </a:lnTo>
                  <a:cubicBezTo>
                    <a:pt x="15281" y="23"/>
                    <a:pt x="15204" y="1"/>
                    <a:pt x="15131"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6" name="Google Shape;4606;p47"/>
          <p:cNvGrpSpPr/>
          <p:nvPr/>
        </p:nvGrpSpPr>
        <p:grpSpPr>
          <a:xfrm rot="1154199">
            <a:off x="7077050" y="3893788"/>
            <a:ext cx="552714" cy="448732"/>
            <a:chOff x="2843775" y="3287550"/>
            <a:chExt cx="282725" cy="229525"/>
          </a:xfrm>
        </p:grpSpPr>
        <p:sp>
          <p:nvSpPr>
            <p:cNvPr id="4607" name="Google Shape;4607;p47"/>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47"/>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47"/>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47"/>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47"/>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5" name="Google Shape;4645;p47"/>
          <p:cNvGrpSpPr/>
          <p:nvPr/>
        </p:nvGrpSpPr>
        <p:grpSpPr>
          <a:xfrm rot="-2491283" flipH="1">
            <a:off x="6156644" y="705939"/>
            <a:ext cx="431825" cy="426809"/>
            <a:chOff x="10001634" y="5328291"/>
            <a:chExt cx="620678" cy="613468"/>
          </a:xfrm>
        </p:grpSpPr>
        <p:sp>
          <p:nvSpPr>
            <p:cNvPr id="4646" name="Google Shape;4646;p47"/>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647" name="Google Shape;4647;p47"/>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0" name="Imagen 69">
            <a:extLst>
              <a:ext uri="{FF2B5EF4-FFF2-40B4-BE49-F238E27FC236}">
                <a16:creationId xmlns:a16="http://schemas.microsoft.com/office/drawing/2014/main" id="{7FE26012-389E-4B25-B74B-F089E08E4E2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0887" y="1458428"/>
            <a:ext cx="2802762" cy="2441018"/>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40448" y="1068758"/>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1600" b="1" dirty="0"/>
              <a:t>Powtoon </a:t>
            </a:r>
            <a:r>
              <a:rPr lang="es-EC" sz="1600" dirty="0"/>
              <a:t>es una herramienta en línea que tiene como función crear videos y presentaciones animadas e interpretar lo que el usuario introduce en su interfaz, reproduciéndose como en una especie de caricatura.</a:t>
            </a:r>
            <a:endParaRPr sz="16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74" name="Picture 2" descr="PowToon (1).pdf">
            <a:extLst>
              <a:ext uri="{FF2B5EF4-FFF2-40B4-BE49-F238E27FC236}">
                <a16:creationId xmlns:a16="http://schemas.microsoft.com/office/drawing/2014/main" id="{8BBD5431-4E7D-4CB3-A6E1-BD8F9CA2FA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346" y="1328995"/>
            <a:ext cx="3061901" cy="248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70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36060" y="1164899"/>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i="0" dirty="0">
                <a:solidFill>
                  <a:srgbClr val="000000"/>
                </a:solidFill>
                <a:effectLst/>
                <a:latin typeface="Catamaran" panose="020B0604020202020204" charset="0"/>
                <a:cs typeface="Catamaran" panose="020B0604020202020204" charset="0"/>
              </a:rPr>
              <a:t>Filmora</a:t>
            </a:r>
            <a:r>
              <a:rPr lang="es-EC" sz="2000" b="0" i="0" dirty="0">
                <a:solidFill>
                  <a:srgbClr val="000000"/>
                </a:solidFill>
                <a:effectLst/>
                <a:latin typeface="Catamaran" panose="020B0604020202020204" charset="0"/>
                <a:cs typeface="Catamaran" panose="020B0604020202020204" charset="0"/>
              </a:rPr>
              <a:t> es una herramienta para edición de video, un editor diseñado para que cualquier usuario aprenda a manejarlo rápidamente y con grandes resultados, sin importar la experiencia previa que tenga con este tipo de aplicaciones.</a:t>
            </a:r>
            <a:endParaRPr sz="1600" dirty="0">
              <a:latin typeface="Catamaran" panose="020B0604020202020204" charset="0"/>
              <a:cs typeface="Catamaran" panose="020B0604020202020204" charset="0"/>
            </a:endParaRPr>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1776453" y="475092"/>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124" name="Picture 4" descr="Filmora – Edutic">
            <a:extLst>
              <a:ext uri="{FF2B5EF4-FFF2-40B4-BE49-F238E27FC236}">
                <a16:creationId xmlns:a16="http://schemas.microsoft.com/office/drawing/2014/main" id="{E9868EDC-B5CA-4CB2-8C97-B9064B7AE3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603" y="1297509"/>
            <a:ext cx="2732126" cy="2737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52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28839" y="872702"/>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dirty="0">
                <a:latin typeface="Catamaran" panose="020B0604020202020204" charset="0"/>
                <a:cs typeface="Catamaran" panose="020B0604020202020204" charset="0"/>
              </a:rPr>
              <a:t>Canva</a:t>
            </a:r>
            <a:r>
              <a:rPr lang="es-EC" sz="2000" dirty="0">
                <a:latin typeface="Catamaran" panose="020B0604020202020204" charset="0"/>
                <a:cs typeface="Catamaran" panose="020B0604020202020204" charset="0"/>
              </a:rPr>
              <a:t> es una plataforma gratuita en línea donde puedes diseñar presentaciones,  páginas web e infografías, además de piezas gráficas para tus redes sociales.</a:t>
            </a:r>
            <a:endParaRPr sz="2000" dirty="0">
              <a:latin typeface="Catamaran" panose="020B0604020202020204" charset="0"/>
              <a:cs typeface="Catamaran" panose="020B0604020202020204" charset="0"/>
            </a:endParaRPr>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1776453" y="475092"/>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266" name="Picture 2" descr="Canva">
            <a:extLst>
              <a:ext uri="{FF2B5EF4-FFF2-40B4-BE49-F238E27FC236}">
                <a16:creationId xmlns:a16="http://schemas.microsoft.com/office/drawing/2014/main" id="{0EA63A9A-B6F1-4296-BD6C-E0464FB9B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159" y="1481306"/>
            <a:ext cx="2478932" cy="239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375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9" y="1267093"/>
            <a:ext cx="5787115"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451638" y="1339553"/>
            <a:ext cx="4976510" cy="171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400" dirty="0"/>
              <a:t>Herramientas digitales (Exploración de conocimientos previos/ Participación)</a:t>
            </a:r>
            <a:endParaRPr sz="24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60735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69239" y="1314017"/>
            <a:ext cx="3276994" cy="1791363"/>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dirty="0"/>
              <a:t>Padlet </a:t>
            </a:r>
            <a:r>
              <a:rPr lang="es-EC" sz="2000" dirty="0"/>
              <a:t>es un muro donde nuestras alumnas y alumnos escriben, suben sus trabajos, tareas y archivos en general. Además es una herramienta muy potente para trabajar de manera colaborativa.</a:t>
            </a:r>
            <a:endParaRPr sz="20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218" name="Picture 2" descr="Cómo Utilizar Padlet Y 5 Formas De Implantarlo En El Aula - ClassPoint Blog  | ClassPoint">
            <a:extLst>
              <a:ext uri="{FF2B5EF4-FFF2-40B4-BE49-F238E27FC236}">
                <a16:creationId xmlns:a16="http://schemas.microsoft.com/office/drawing/2014/main" id="{A4AEE75E-357C-4587-AA86-A334EF9B7B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488" y="1423365"/>
            <a:ext cx="2962275" cy="2454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348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9" y="1267093"/>
            <a:ext cx="5787115"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451638" y="1339553"/>
            <a:ext cx="4976510" cy="171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400" dirty="0"/>
              <a:t>Herramientas digitales (Memes educativos)</a:t>
            </a:r>
            <a:endParaRPr sz="24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81187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04223" y="1413216"/>
            <a:ext cx="3276994" cy="1791363"/>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dirty="0"/>
              <a:t>Imgflip.com </a:t>
            </a:r>
            <a:r>
              <a:rPr lang="es-EC" sz="2000" dirty="0"/>
              <a:t>es una página web diseñada para crear imágenes con subtítulos y otros agregados, gifs y gráficos de datos.</a:t>
            </a:r>
            <a:endParaRPr sz="20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42" name="Picture 2" descr="Imgflip: Make Memes &amp; GIFs - Apps on Google Play">
            <a:extLst>
              <a:ext uri="{FF2B5EF4-FFF2-40B4-BE49-F238E27FC236}">
                <a16:creationId xmlns:a16="http://schemas.microsoft.com/office/drawing/2014/main" id="{87658088-D370-4A85-8108-C1026C26E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149" y="1413216"/>
            <a:ext cx="2808580" cy="2660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408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9" y="1267093"/>
            <a:ext cx="5787115"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451638" y="1339553"/>
            <a:ext cx="4976510" cy="171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400" dirty="0"/>
              <a:t>Herramientas digitales (Retroalimentación/Participación)</a:t>
            </a:r>
            <a:endParaRPr sz="24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9787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28839" y="1124227"/>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1600" b="1" dirty="0"/>
              <a:t>Wordwall</a:t>
            </a:r>
            <a:r>
              <a:rPr lang="es-EC" sz="1600" dirty="0"/>
              <a:t> es actualmente una herramienta educativa que se maneja en línea y que permite a los usuarios crear recursos aplicativos didácticos personalizados para cualquier asignatura. </a:t>
            </a:r>
          </a:p>
          <a:p>
            <a:pPr marL="0" lvl="0" indent="0" algn="just" rtl="0">
              <a:spcBef>
                <a:spcPts val="0"/>
              </a:spcBef>
              <a:spcAft>
                <a:spcPts val="0"/>
              </a:spcAft>
              <a:buClr>
                <a:schemeClr val="accent5"/>
              </a:buClr>
              <a:buSzPts val="1100"/>
              <a:buFont typeface="Arial"/>
              <a:buNone/>
            </a:pPr>
            <a:endParaRPr lang="es-EC" sz="1600" dirty="0"/>
          </a:p>
          <a:p>
            <a:pPr marL="0" lvl="0" indent="0" algn="just" rtl="0">
              <a:spcBef>
                <a:spcPts val="0"/>
              </a:spcBef>
              <a:spcAft>
                <a:spcPts val="0"/>
              </a:spcAft>
              <a:buClr>
                <a:schemeClr val="accent5"/>
              </a:buClr>
              <a:buSzPts val="1100"/>
              <a:buFont typeface="Arial"/>
              <a:buNone/>
            </a:pPr>
            <a:r>
              <a:rPr lang="es-EC" sz="1600" dirty="0"/>
              <a:t>Los recursos creados pueden compartirse fácilmente a través de un enlace web. Wordwall ofrece una variedad de actividades interactivas que promueven el aprendizaje autónomo (Gonzáles, 2021, p. 45). </a:t>
            </a:r>
            <a:endParaRPr sz="16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50" name="Picture 2" descr="Wordwall">
            <a:extLst>
              <a:ext uri="{FF2B5EF4-FFF2-40B4-BE49-F238E27FC236}">
                <a16:creationId xmlns:a16="http://schemas.microsoft.com/office/drawing/2014/main" id="{B6041A69-E038-4AAC-9155-8F1E47B69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152" y="1423365"/>
            <a:ext cx="2904579" cy="26247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81"/>
        <p:cNvGrpSpPr/>
        <p:nvPr/>
      </p:nvGrpSpPr>
      <p:grpSpPr>
        <a:xfrm>
          <a:off x="0" y="0"/>
          <a:ext cx="0" cy="0"/>
          <a:chOff x="0" y="0"/>
          <a:chExt cx="0" cy="0"/>
        </a:xfrm>
      </p:grpSpPr>
      <p:grpSp>
        <p:nvGrpSpPr>
          <p:cNvPr id="4594" name="Google Shape;4594;p47"/>
          <p:cNvGrpSpPr/>
          <p:nvPr/>
        </p:nvGrpSpPr>
        <p:grpSpPr>
          <a:xfrm>
            <a:off x="1029730" y="764101"/>
            <a:ext cx="1241649" cy="1242403"/>
            <a:chOff x="11706732" y="3484400"/>
            <a:chExt cx="1557708" cy="1558654"/>
          </a:xfrm>
        </p:grpSpPr>
        <p:sp>
          <p:nvSpPr>
            <p:cNvPr id="4595" name="Google Shape;4595;p47"/>
            <p:cNvSpPr/>
            <p:nvPr/>
          </p:nvSpPr>
          <p:spPr>
            <a:xfrm>
              <a:off x="12046911" y="3496134"/>
              <a:ext cx="1203510" cy="655505"/>
            </a:xfrm>
            <a:custGeom>
              <a:avLst/>
              <a:gdLst/>
              <a:ahLst/>
              <a:cxnLst/>
              <a:rect l="l" t="t" r="r" b="b"/>
              <a:pathLst>
                <a:path w="34359" h="18714" extrusionOk="0">
                  <a:moveTo>
                    <a:pt x="5437" y="0"/>
                  </a:moveTo>
                  <a:lnTo>
                    <a:pt x="0" y="16145"/>
                  </a:lnTo>
                  <a:lnTo>
                    <a:pt x="27954" y="18247"/>
                  </a:lnTo>
                  <a:lnTo>
                    <a:pt x="34358" y="18714"/>
                  </a:lnTo>
                  <a:lnTo>
                    <a:pt x="5437" y="0"/>
                  </a:lnTo>
                  <a:close/>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47"/>
            <p:cNvSpPr/>
            <p:nvPr/>
          </p:nvSpPr>
          <p:spPr>
            <a:xfrm>
              <a:off x="12164916" y="3804582"/>
              <a:ext cx="220848" cy="206872"/>
            </a:xfrm>
            <a:custGeom>
              <a:avLst/>
              <a:gdLst/>
              <a:ahLst/>
              <a:cxnLst/>
              <a:rect l="l" t="t" r="r" b="b"/>
              <a:pathLst>
                <a:path w="6305" h="5906" extrusionOk="0">
                  <a:moveTo>
                    <a:pt x="3103" y="1"/>
                  </a:moveTo>
                  <a:cubicBezTo>
                    <a:pt x="3027" y="1"/>
                    <a:pt x="2952" y="34"/>
                    <a:pt x="2902" y="101"/>
                  </a:cubicBezTo>
                  <a:lnTo>
                    <a:pt x="2169" y="1669"/>
                  </a:lnTo>
                  <a:cubicBezTo>
                    <a:pt x="2135" y="1769"/>
                    <a:pt x="2068" y="1802"/>
                    <a:pt x="2002" y="1835"/>
                  </a:cubicBezTo>
                  <a:lnTo>
                    <a:pt x="301" y="2102"/>
                  </a:lnTo>
                  <a:cubicBezTo>
                    <a:pt x="100" y="2136"/>
                    <a:pt x="0" y="2403"/>
                    <a:pt x="167" y="2536"/>
                  </a:cubicBezTo>
                  <a:lnTo>
                    <a:pt x="1401" y="3703"/>
                  </a:lnTo>
                  <a:cubicBezTo>
                    <a:pt x="1468" y="3770"/>
                    <a:pt x="1501" y="3837"/>
                    <a:pt x="1501" y="3904"/>
                  </a:cubicBezTo>
                  <a:lnTo>
                    <a:pt x="1235" y="5638"/>
                  </a:lnTo>
                  <a:cubicBezTo>
                    <a:pt x="1209" y="5791"/>
                    <a:pt x="1340" y="5906"/>
                    <a:pt x="1478" y="5906"/>
                  </a:cubicBezTo>
                  <a:cubicBezTo>
                    <a:pt x="1520" y="5906"/>
                    <a:pt x="1562" y="5895"/>
                    <a:pt x="1601" y="5872"/>
                  </a:cubicBezTo>
                  <a:lnTo>
                    <a:pt x="3103" y="5038"/>
                  </a:lnTo>
                  <a:cubicBezTo>
                    <a:pt x="3136" y="5021"/>
                    <a:pt x="3178" y="5013"/>
                    <a:pt x="3219" y="5013"/>
                  </a:cubicBezTo>
                  <a:cubicBezTo>
                    <a:pt x="3261" y="5013"/>
                    <a:pt x="3303" y="5021"/>
                    <a:pt x="3336" y="5038"/>
                  </a:cubicBezTo>
                  <a:lnTo>
                    <a:pt x="4904" y="5838"/>
                  </a:lnTo>
                  <a:cubicBezTo>
                    <a:pt x="4930" y="5849"/>
                    <a:pt x="4956" y="5853"/>
                    <a:pt x="4983" y="5853"/>
                  </a:cubicBezTo>
                  <a:cubicBezTo>
                    <a:pt x="5127" y="5853"/>
                    <a:pt x="5266" y="5712"/>
                    <a:pt x="5237" y="5571"/>
                  </a:cubicBezTo>
                  <a:lnTo>
                    <a:pt x="4904" y="3870"/>
                  </a:lnTo>
                  <a:cubicBezTo>
                    <a:pt x="4870" y="3770"/>
                    <a:pt x="4904" y="3703"/>
                    <a:pt x="4971" y="3637"/>
                  </a:cubicBezTo>
                  <a:lnTo>
                    <a:pt x="6171" y="2403"/>
                  </a:lnTo>
                  <a:cubicBezTo>
                    <a:pt x="6305" y="2236"/>
                    <a:pt x="6238" y="2002"/>
                    <a:pt x="6005" y="1969"/>
                  </a:cubicBezTo>
                  <a:lnTo>
                    <a:pt x="4303" y="1769"/>
                  </a:lnTo>
                  <a:cubicBezTo>
                    <a:pt x="4203" y="1769"/>
                    <a:pt x="4137" y="1735"/>
                    <a:pt x="4103" y="1635"/>
                  </a:cubicBezTo>
                  <a:lnTo>
                    <a:pt x="3303" y="101"/>
                  </a:lnTo>
                  <a:cubicBezTo>
                    <a:pt x="3253" y="34"/>
                    <a:pt x="3178" y="1"/>
                    <a:pt x="31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47"/>
            <p:cNvSpPr/>
            <p:nvPr/>
          </p:nvSpPr>
          <p:spPr>
            <a:xfrm>
              <a:off x="12447652" y="3782830"/>
              <a:ext cx="183474" cy="172510"/>
            </a:xfrm>
            <a:custGeom>
              <a:avLst/>
              <a:gdLst/>
              <a:ahLst/>
              <a:cxnLst/>
              <a:rect l="l" t="t" r="r" b="b"/>
              <a:pathLst>
                <a:path w="5238" h="4925" extrusionOk="0">
                  <a:moveTo>
                    <a:pt x="3958" y="0"/>
                  </a:moveTo>
                  <a:cubicBezTo>
                    <a:pt x="3929" y="0"/>
                    <a:pt x="3899" y="7"/>
                    <a:pt x="3870" y="21"/>
                  </a:cubicBezTo>
                  <a:lnTo>
                    <a:pt x="2603" y="722"/>
                  </a:lnTo>
                  <a:cubicBezTo>
                    <a:pt x="2586" y="739"/>
                    <a:pt x="2561" y="747"/>
                    <a:pt x="2532" y="747"/>
                  </a:cubicBezTo>
                  <a:cubicBezTo>
                    <a:pt x="2503" y="747"/>
                    <a:pt x="2469" y="739"/>
                    <a:pt x="2436" y="722"/>
                  </a:cubicBezTo>
                  <a:lnTo>
                    <a:pt x="1135" y="121"/>
                  </a:lnTo>
                  <a:cubicBezTo>
                    <a:pt x="1104" y="109"/>
                    <a:pt x="1074" y="104"/>
                    <a:pt x="1044" y="104"/>
                  </a:cubicBezTo>
                  <a:cubicBezTo>
                    <a:pt x="914" y="104"/>
                    <a:pt x="807" y="213"/>
                    <a:pt x="835" y="322"/>
                  </a:cubicBezTo>
                  <a:lnTo>
                    <a:pt x="1135" y="1756"/>
                  </a:lnTo>
                  <a:cubicBezTo>
                    <a:pt x="1168" y="1823"/>
                    <a:pt x="1135" y="1889"/>
                    <a:pt x="1102" y="1923"/>
                  </a:cubicBezTo>
                  <a:lnTo>
                    <a:pt x="101" y="2957"/>
                  </a:lnTo>
                  <a:cubicBezTo>
                    <a:pt x="1" y="3090"/>
                    <a:pt x="67" y="3290"/>
                    <a:pt x="234" y="3324"/>
                  </a:cubicBezTo>
                  <a:lnTo>
                    <a:pt x="1669" y="3457"/>
                  </a:lnTo>
                  <a:cubicBezTo>
                    <a:pt x="1735" y="3457"/>
                    <a:pt x="1769" y="3491"/>
                    <a:pt x="1802" y="3557"/>
                  </a:cubicBezTo>
                  <a:lnTo>
                    <a:pt x="2503" y="4825"/>
                  </a:lnTo>
                  <a:cubicBezTo>
                    <a:pt x="2536" y="4892"/>
                    <a:pt x="2611" y="4925"/>
                    <a:pt x="2686" y="4925"/>
                  </a:cubicBezTo>
                  <a:cubicBezTo>
                    <a:pt x="2761" y="4925"/>
                    <a:pt x="2836" y="4892"/>
                    <a:pt x="2869" y="4825"/>
                  </a:cubicBezTo>
                  <a:lnTo>
                    <a:pt x="3437" y="3491"/>
                  </a:lnTo>
                  <a:cubicBezTo>
                    <a:pt x="3470" y="3424"/>
                    <a:pt x="3537" y="3390"/>
                    <a:pt x="3603" y="3390"/>
                  </a:cubicBezTo>
                  <a:lnTo>
                    <a:pt x="5004" y="3124"/>
                  </a:lnTo>
                  <a:cubicBezTo>
                    <a:pt x="5171" y="3090"/>
                    <a:pt x="5238" y="2890"/>
                    <a:pt x="5104" y="2790"/>
                  </a:cubicBezTo>
                  <a:lnTo>
                    <a:pt x="4037" y="1823"/>
                  </a:lnTo>
                  <a:cubicBezTo>
                    <a:pt x="4004" y="1756"/>
                    <a:pt x="3970" y="1689"/>
                    <a:pt x="3970" y="1622"/>
                  </a:cubicBezTo>
                  <a:lnTo>
                    <a:pt x="4170" y="221"/>
                  </a:lnTo>
                  <a:cubicBezTo>
                    <a:pt x="4170" y="90"/>
                    <a:pt x="4067" y="0"/>
                    <a:pt x="39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47"/>
            <p:cNvSpPr/>
            <p:nvPr/>
          </p:nvSpPr>
          <p:spPr>
            <a:xfrm>
              <a:off x="12710563" y="3917754"/>
              <a:ext cx="150758" cy="141161"/>
            </a:xfrm>
            <a:custGeom>
              <a:avLst/>
              <a:gdLst/>
              <a:ahLst/>
              <a:cxnLst/>
              <a:rect l="l" t="t" r="r" b="b"/>
              <a:pathLst>
                <a:path w="4304" h="4030" extrusionOk="0">
                  <a:moveTo>
                    <a:pt x="2106" y="1"/>
                  </a:moveTo>
                  <a:cubicBezTo>
                    <a:pt x="2052" y="1"/>
                    <a:pt x="1999" y="26"/>
                    <a:pt x="1968" y="72"/>
                  </a:cubicBezTo>
                  <a:lnTo>
                    <a:pt x="1468" y="1140"/>
                  </a:lnTo>
                  <a:cubicBezTo>
                    <a:pt x="1468" y="1206"/>
                    <a:pt x="1401" y="1240"/>
                    <a:pt x="1368" y="1240"/>
                  </a:cubicBezTo>
                  <a:lnTo>
                    <a:pt x="200" y="1440"/>
                  </a:lnTo>
                  <a:cubicBezTo>
                    <a:pt x="67" y="1473"/>
                    <a:pt x="0" y="1640"/>
                    <a:pt x="100" y="1707"/>
                  </a:cubicBezTo>
                  <a:lnTo>
                    <a:pt x="967" y="2541"/>
                  </a:lnTo>
                  <a:cubicBezTo>
                    <a:pt x="1001" y="2574"/>
                    <a:pt x="1034" y="2607"/>
                    <a:pt x="1034" y="2674"/>
                  </a:cubicBezTo>
                  <a:lnTo>
                    <a:pt x="834" y="3842"/>
                  </a:lnTo>
                  <a:cubicBezTo>
                    <a:pt x="834" y="3946"/>
                    <a:pt x="915" y="4030"/>
                    <a:pt x="1015" y="4030"/>
                  </a:cubicBezTo>
                  <a:cubicBezTo>
                    <a:pt x="1042" y="4030"/>
                    <a:pt x="1072" y="4023"/>
                    <a:pt x="1101" y="4008"/>
                  </a:cubicBezTo>
                  <a:lnTo>
                    <a:pt x="2135" y="3441"/>
                  </a:lnTo>
                  <a:cubicBezTo>
                    <a:pt x="2152" y="3425"/>
                    <a:pt x="2177" y="3416"/>
                    <a:pt x="2202" y="3416"/>
                  </a:cubicBezTo>
                  <a:cubicBezTo>
                    <a:pt x="2227" y="3416"/>
                    <a:pt x="2252" y="3425"/>
                    <a:pt x="2268" y="3441"/>
                  </a:cubicBezTo>
                  <a:lnTo>
                    <a:pt x="3303" y="3975"/>
                  </a:lnTo>
                  <a:cubicBezTo>
                    <a:pt x="3320" y="3979"/>
                    <a:pt x="3338" y="3981"/>
                    <a:pt x="3355" y="3981"/>
                  </a:cubicBezTo>
                  <a:cubicBezTo>
                    <a:pt x="3468" y="3981"/>
                    <a:pt x="3565" y="3891"/>
                    <a:pt x="3536" y="3775"/>
                  </a:cubicBezTo>
                  <a:lnTo>
                    <a:pt x="3336" y="2641"/>
                  </a:lnTo>
                  <a:cubicBezTo>
                    <a:pt x="3303" y="2574"/>
                    <a:pt x="3336" y="2507"/>
                    <a:pt x="3369" y="2474"/>
                  </a:cubicBezTo>
                  <a:lnTo>
                    <a:pt x="4203" y="1640"/>
                  </a:lnTo>
                  <a:cubicBezTo>
                    <a:pt x="4303" y="1540"/>
                    <a:pt x="4237" y="1373"/>
                    <a:pt x="4103" y="1373"/>
                  </a:cubicBezTo>
                  <a:lnTo>
                    <a:pt x="2936" y="1240"/>
                  </a:lnTo>
                  <a:cubicBezTo>
                    <a:pt x="2869" y="1206"/>
                    <a:pt x="2835" y="1173"/>
                    <a:pt x="2802" y="1140"/>
                  </a:cubicBezTo>
                  <a:lnTo>
                    <a:pt x="2268" y="106"/>
                  </a:lnTo>
                  <a:cubicBezTo>
                    <a:pt x="2233" y="34"/>
                    <a:pt x="2168" y="1"/>
                    <a:pt x="21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47"/>
            <p:cNvSpPr/>
            <p:nvPr/>
          </p:nvSpPr>
          <p:spPr>
            <a:xfrm>
              <a:off x="12925522" y="4015094"/>
              <a:ext cx="69810" cy="58636"/>
            </a:xfrm>
            <a:custGeom>
              <a:avLst/>
              <a:gdLst/>
              <a:ahLst/>
              <a:cxnLst/>
              <a:rect l="l" t="t" r="r" b="b"/>
              <a:pathLst>
                <a:path w="1993" h="1674" extrusionOk="0">
                  <a:moveTo>
                    <a:pt x="964" y="1"/>
                  </a:moveTo>
                  <a:cubicBezTo>
                    <a:pt x="628" y="1"/>
                    <a:pt x="293" y="202"/>
                    <a:pt x="168" y="596"/>
                  </a:cubicBezTo>
                  <a:cubicBezTo>
                    <a:pt x="1" y="1029"/>
                    <a:pt x="234" y="1496"/>
                    <a:pt x="668" y="1630"/>
                  </a:cubicBezTo>
                  <a:cubicBezTo>
                    <a:pt x="759" y="1660"/>
                    <a:pt x="849" y="1674"/>
                    <a:pt x="937" y="1674"/>
                  </a:cubicBezTo>
                  <a:cubicBezTo>
                    <a:pt x="1525" y="1674"/>
                    <a:pt x="1992" y="1043"/>
                    <a:pt x="1702" y="462"/>
                  </a:cubicBezTo>
                  <a:cubicBezTo>
                    <a:pt x="1547" y="152"/>
                    <a:pt x="1256" y="1"/>
                    <a:pt x="9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47"/>
            <p:cNvSpPr/>
            <p:nvPr/>
          </p:nvSpPr>
          <p:spPr>
            <a:xfrm>
              <a:off x="12596060" y="3991066"/>
              <a:ext cx="69915" cy="58986"/>
            </a:xfrm>
            <a:custGeom>
              <a:avLst/>
              <a:gdLst/>
              <a:ahLst/>
              <a:cxnLst/>
              <a:rect l="l" t="t" r="r" b="b"/>
              <a:pathLst>
                <a:path w="1996" h="1684" extrusionOk="0">
                  <a:moveTo>
                    <a:pt x="956" y="1"/>
                  </a:moveTo>
                  <a:cubicBezTo>
                    <a:pt x="632" y="1"/>
                    <a:pt x="305" y="185"/>
                    <a:pt x="167" y="548"/>
                  </a:cubicBezTo>
                  <a:cubicBezTo>
                    <a:pt x="0" y="1015"/>
                    <a:pt x="267" y="1482"/>
                    <a:pt x="701" y="1648"/>
                  </a:cubicBezTo>
                  <a:cubicBezTo>
                    <a:pt x="784" y="1672"/>
                    <a:pt x="866" y="1683"/>
                    <a:pt x="945" y="1683"/>
                  </a:cubicBezTo>
                  <a:cubicBezTo>
                    <a:pt x="1538" y="1683"/>
                    <a:pt x="1995" y="1069"/>
                    <a:pt x="1701" y="481"/>
                  </a:cubicBezTo>
                  <a:cubicBezTo>
                    <a:pt x="1557" y="160"/>
                    <a:pt x="1257" y="1"/>
                    <a:pt x="9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47"/>
            <p:cNvSpPr/>
            <p:nvPr/>
          </p:nvSpPr>
          <p:spPr>
            <a:xfrm>
              <a:off x="12333150" y="3693686"/>
              <a:ext cx="69810" cy="58741"/>
            </a:xfrm>
            <a:custGeom>
              <a:avLst/>
              <a:gdLst/>
              <a:ahLst/>
              <a:cxnLst/>
              <a:rect l="l" t="t" r="r" b="b"/>
              <a:pathLst>
                <a:path w="1993" h="1677" extrusionOk="0">
                  <a:moveTo>
                    <a:pt x="954" y="0"/>
                  </a:moveTo>
                  <a:cubicBezTo>
                    <a:pt x="622" y="0"/>
                    <a:pt x="291" y="193"/>
                    <a:pt x="168" y="565"/>
                  </a:cubicBezTo>
                  <a:cubicBezTo>
                    <a:pt x="1" y="999"/>
                    <a:pt x="234" y="1466"/>
                    <a:pt x="668" y="1632"/>
                  </a:cubicBezTo>
                  <a:cubicBezTo>
                    <a:pt x="759" y="1663"/>
                    <a:pt x="849" y="1677"/>
                    <a:pt x="937" y="1677"/>
                  </a:cubicBezTo>
                  <a:cubicBezTo>
                    <a:pt x="1525" y="1677"/>
                    <a:pt x="1992" y="1045"/>
                    <a:pt x="1702" y="465"/>
                  </a:cubicBezTo>
                  <a:cubicBezTo>
                    <a:pt x="1545" y="152"/>
                    <a:pt x="1249" y="0"/>
                    <a:pt x="9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47"/>
            <p:cNvSpPr/>
            <p:nvPr/>
          </p:nvSpPr>
          <p:spPr>
            <a:xfrm>
              <a:off x="11706732" y="3484400"/>
              <a:ext cx="1557708" cy="1558654"/>
            </a:xfrm>
            <a:custGeom>
              <a:avLst/>
              <a:gdLst/>
              <a:ahLst/>
              <a:cxnLst/>
              <a:rect l="l" t="t" r="r" b="b"/>
              <a:pathLst>
                <a:path w="44471" h="44498" extrusionOk="0">
                  <a:moveTo>
                    <a:pt x="15316" y="903"/>
                  </a:moveTo>
                  <a:lnTo>
                    <a:pt x="42703" y="18615"/>
                  </a:lnTo>
                  <a:lnTo>
                    <a:pt x="10213" y="16180"/>
                  </a:lnTo>
                  <a:lnTo>
                    <a:pt x="15316" y="903"/>
                  </a:lnTo>
                  <a:close/>
                  <a:moveTo>
                    <a:pt x="15131" y="1"/>
                  </a:moveTo>
                  <a:cubicBezTo>
                    <a:pt x="14990" y="1"/>
                    <a:pt x="14860" y="82"/>
                    <a:pt x="14816" y="235"/>
                  </a:cubicBezTo>
                  <a:lnTo>
                    <a:pt x="9379" y="16380"/>
                  </a:lnTo>
                  <a:lnTo>
                    <a:pt x="105" y="44033"/>
                  </a:lnTo>
                  <a:cubicBezTo>
                    <a:pt x="1" y="44305"/>
                    <a:pt x="223" y="44498"/>
                    <a:pt x="445" y="44498"/>
                  </a:cubicBezTo>
                  <a:cubicBezTo>
                    <a:pt x="578" y="44498"/>
                    <a:pt x="710" y="44429"/>
                    <a:pt x="773" y="44267"/>
                  </a:cubicBezTo>
                  <a:lnTo>
                    <a:pt x="9979" y="16847"/>
                  </a:lnTo>
                  <a:lnTo>
                    <a:pt x="44037" y="19382"/>
                  </a:lnTo>
                  <a:lnTo>
                    <a:pt x="44070" y="19382"/>
                  </a:lnTo>
                  <a:cubicBezTo>
                    <a:pt x="44237" y="19382"/>
                    <a:pt x="44370" y="19282"/>
                    <a:pt x="44404" y="19149"/>
                  </a:cubicBezTo>
                  <a:cubicBezTo>
                    <a:pt x="44470" y="19016"/>
                    <a:pt x="44404" y="18849"/>
                    <a:pt x="44270" y="18749"/>
                  </a:cubicBezTo>
                  <a:lnTo>
                    <a:pt x="15350" y="69"/>
                  </a:lnTo>
                  <a:cubicBezTo>
                    <a:pt x="15281" y="23"/>
                    <a:pt x="15204" y="1"/>
                    <a:pt x="15131"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6" name="Google Shape;4606;p47"/>
          <p:cNvGrpSpPr/>
          <p:nvPr/>
        </p:nvGrpSpPr>
        <p:grpSpPr>
          <a:xfrm rot="1154199">
            <a:off x="7077050" y="3893788"/>
            <a:ext cx="552714" cy="448732"/>
            <a:chOff x="2843775" y="3287550"/>
            <a:chExt cx="282725" cy="229525"/>
          </a:xfrm>
        </p:grpSpPr>
        <p:sp>
          <p:nvSpPr>
            <p:cNvPr id="4607" name="Google Shape;4607;p47"/>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47"/>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47"/>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47"/>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47"/>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5" name="Google Shape;4645;p47"/>
          <p:cNvGrpSpPr/>
          <p:nvPr/>
        </p:nvGrpSpPr>
        <p:grpSpPr>
          <a:xfrm rot="-2491283" flipH="1">
            <a:off x="6156644" y="705939"/>
            <a:ext cx="431825" cy="426809"/>
            <a:chOff x="10001634" y="5328291"/>
            <a:chExt cx="620678" cy="613468"/>
          </a:xfrm>
        </p:grpSpPr>
        <p:sp>
          <p:nvSpPr>
            <p:cNvPr id="4646" name="Google Shape;4646;p47"/>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647" name="Google Shape;4647;p47"/>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Marcador de texto 3">
            <a:extLst>
              <a:ext uri="{FF2B5EF4-FFF2-40B4-BE49-F238E27FC236}">
                <a16:creationId xmlns:a16="http://schemas.microsoft.com/office/drawing/2014/main" id="{E7B6BE88-F922-4FEE-9C13-5C0E8ECF462F}"/>
              </a:ext>
            </a:extLst>
          </p:cNvPr>
          <p:cNvSpPr>
            <a:spLocks noGrp="1"/>
          </p:cNvSpPr>
          <p:nvPr>
            <p:ph type="body" idx="1"/>
          </p:nvPr>
        </p:nvSpPr>
        <p:spPr>
          <a:xfrm>
            <a:off x="5029943" y="1458380"/>
            <a:ext cx="3056400" cy="2139409"/>
          </a:xfrm>
        </p:spPr>
        <p:txBody>
          <a:bodyPr/>
          <a:lstStyle/>
          <a:p>
            <a:pPr marL="165100" indent="0" algn="just">
              <a:buNone/>
            </a:pPr>
            <a:r>
              <a:rPr lang="es-EC" sz="2000" dirty="0"/>
              <a:t>Kahoot es una herramienta online, que permite fomentar la participación de los alumnos durante su sesión virtual mediante evaluaciones interactivas.</a:t>
            </a:r>
          </a:p>
          <a:p>
            <a:endParaRPr lang="es-EC" dirty="0"/>
          </a:p>
        </p:txBody>
      </p:sp>
      <p:pic>
        <p:nvPicPr>
          <p:cNvPr id="1026" name="Picture 2" descr="Qué es Kahoot y cómo usarlo?">
            <a:extLst>
              <a:ext uri="{FF2B5EF4-FFF2-40B4-BE49-F238E27FC236}">
                <a16:creationId xmlns:a16="http://schemas.microsoft.com/office/drawing/2014/main" id="{D423783D-8C19-4E7D-B7F8-EB4B9068A9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559" y="1475561"/>
            <a:ext cx="2857500" cy="2208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293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81"/>
        <p:cNvGrpSpPr/>
        <p:nvPr/>
      </p:nvGrpSpPr>
      <p:grpSpPr>
        <a:xfrm>
          <a:off x="0" y="0"/>
          <a:ext cx="0" cy="0"/>
          <a:chOff x="0" y="0"/>
          <a:chExt cx="0" cy="0"/>
        </a:xfrm>
      </p:grpSpPr>
      <p:grpSp>
        <p:nvGrpSpPr>
          <p:cNvPr id="4594" name="Google Shape;4594;p47"/>
          <p:cNvGrpSpPr/>
          <p:nvPr/>
        </p:nvGrpSpPr>
        <p:grpSpPr>
          <a:xfrm>
            <a:off x="1029730" y="764101"/>
            <a:ext cx="1241649" cy="1242403"/>
            <a:chOff x="11706732" y="3484400"/>
            <a:chExt cx="1557708" cy="1558654"/>
          </a:xfrm>
        </p:grpSpPr>
        <p:sp>
          <p:nvSpPr>
            <p:cNvPr id="4595" name="Google Shape;4595;p47"/>
            <p:cNvSpPr/>
            <p:nvPr/>
          </p:nvSpPr>
          <p:spPr>
            <a:xfrm>
              <a:off x="12046911" y="3496134"/>
              <a:ext cx="1203510" cy="655505"/>
            </a:xfrm>
            <a:custGeom>
              <a:avLst/>
              <a:gdLst/>
              <a:ahLst/>
              <a:cxnLst/>
              <a:rect l="l" t="t" r="r" b="b"/>
              <a:pathLst>
                <a:path w="34359" h="18714" extrusionOk="0">
                  <a:moveTo>
                    <a:pt x="5437" y="0"/>
                  </a:moveTo>
                  <a:lnTo>
                    <a:pt x="0" y="16145"/>
                  </a:lnTo>
                  <a:lnTo>
                    <a:pt x="27954" y="18247"/>
                  </a:lnTo>
                  <a:lnTo>
                    <a:pt x="34358" y="18714"/>
                  </a:lnTo>
                  <a:lnTo>
                    <a:pt x="5437" y="0"/>
                  </a:lnTo>
                  <a:close/>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47"/>
            <p:cNvSpPr/>
            <p:nvPr/>
          </p:nvSpPr>
          <p:spPr>
            <a:xfrm>
              <a:off x="12164916" y="3804582"/>
              <a:ext cx="220848" cy="206872"/>
            </a:xfrm>
            <a:custGeom>
              <a:avLst/>
              <a:gdLst/>
              <a:ahLst/>
              <a:cxnLst/>
              <a:rect l="l" t="t" r="r" b="b"/>
              <a:pathLst>
                <a:path w="6305" h="5906" extrusionOk="0">
                  <a:moveTo>
                    <a:pt x="3103" y="1"/>
                  </a:moveTo>
                  <a:cubicBezTo>
                    <a:pt x="3027" y="1"/>
                    <a:pt x="2952" y="34"/>
                    <a:pt x="2902" y="101"/>
                  </a:cubicBezTo>
                  <a:lnTo>
                    <a:pt x="2169" y="1669"/>
                  </a:lnTo>
                  <a:cubicBezTo>
                    <a:pt x="2135" y="1769"/>
                    <a:pt x="2068" y="1802"/>
                    <a:pt x="2002" y="1835"/>
                  </a:cubicBezTo>
                  <a:lnTo>
                    <a:pt x="301" y="2102"/>
                  </a:lnTo>
                  <a:cubicBezTo>
                    <a:pt x="100" y="2136"/>
                    <a:pt x="0" y="2403"/>
                    <a:pt x="167" y="2536"/>
                  </a:cubicBezTo>
                  <a:lnTo>
                    <a:pt x="1401" y="3703"/>
                  </a:lnTo>
                  <a:cubicBezTo>
                    <a:pt x="1468" y="3770"/>
                    <a:pt x="1501" y="3837"/>
                    <a:pt x="1501" y="3904"/>
                  </a:cubicBezTo>
                  <a:lnTo>
                    <a:pt x="1235" y="5638"/>
                  </a:lnTo>
                  <a:cubicBezTo>
                    <a:pt x="1209" y="5791"/>
                    <a:pt x="1340" y="5906"/>
                    <a:pt x="1478" y="5906"/>
                  </a:cubicBezTo>
                  <a:cubicBezTo>
                    <a:pt x="1520" y="5906"/>
                    <a:pt x="1562" y="5895"/>
                    <a:pt x="1601" y="5872"/>
                  </a:cubicBezTo>
                  <a:lnTo>
                    <a:pt x="3103" y="5038"/>
                  </a:lnTo>
                  <a:cubicBezTo>
                    <a:pt x="3136" y="5021"/>
                    <a:pt x="3178" y="5013"/>
                    <a:pt x="3219" y="5013"/>
                  </a:cubicBezTo>
                  <a:cubicBezTo>
                    <a:pt x="3261" y="5013"/>
                    <a:pt x="3303" y="5021"/>
                    <a:pt x="3336" y="5038"/>
                  </a:cubicBezTo>
                  <a:lnTo>
                    <a:pt x="4904" y="5838"/>
                  </a:lnTo>
                  <a:cubicBezTo>
                    <a:pt x="4930" y="5849"/>
                    <a:pt x="4956" y="5853"/>
                    <a:pt x="4983" y="5853"/>
                  </a:cubicBezTo>
                  <a:cubicBezTo>
                    <a:pt x="5127" y="5853"/>
                    <a:pt x="5266" y="5712"/>
                    <a:pt x="5237" y="5571"/>
                  </a:cubicBezTo>
                  <a:lnTo>
                    <a:pt x="4904" y="3870"/>
                  </a:lnTo>
                  <a:cubicBezTo>
                    <a:pt x="4870" y="3770"/>
                    <a:pt x="4904" y="3703"/>
                    <a:pt x="4971" y="3637"/>
                  </a:cubicBezTo>
                  <a:lnTo>
                    <a:pt x="6171" y="2403"/>
                  </a:lnTo>
                  <a:cubicBezTo>
                    <a:pt x="6305" y="2236"/>
                    <a:pt x="6238" y="2002"/>
                    <a:pt x="6005" y="1969"/>
                  </a:cubicBezTo>
                  <a:lnTo>
                    <a:pt x="4303" y="1769"/>
                  </a:lnTo>
                  <a:cubicBezTo>
                    <a:pt x="4203" y="1769"/>
                    <a:pt x="4137" y="1735"/>
                    <a:pt x="4103" y="1635"/>
                  </a:cubicBezTo>
                  <a:lnTo>
                    <a:pt x="3303" y="101"/>
                  </a:lnTo>
                  <a:cubicBezTo>
                    <a:pt x="3253" y="34"/>
                    <a:pt x="3178" y="1"/>
                    <a:pt x="31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47"/>
            <p:cNvSpPr/>
            <p:nvPr/>
          </p:nvSpPr>
          <p:spPr>
            <a:xfrm>
              <a:off x="12447652" y="3782830"/>
              <a:ext cx="183474" cy="172510"/>
            </a:xfrm>
            <a:custGeom>
              <a:avLst/>
              <a:gdLst/>
              <a:ahLst/>
              <a:cxnLst/>
              <a:rect l="l" t="t" r="r" b="b"/>
              <a:pathLst>
                <a:path w="5238" h="4925" extrusionOk="0">
                  <a:moveTo>
                    <a:pt x="3958" y="0"/>
                  </a:moveTo>
                  <a:cubicBezTo>
                    <a:pt x="3929" y="0"/>
                    <a:pt x="3899" y="7"/>
                    <a:pt x="3870" y="21"/>
                  </a:cubicBezTo>
                  <a:lnTo>
                    <a:pt x="2603" y="722"/>
                  </a:lnTo>
                  <a:cubicBezTo>
                    <a:pt x="2586" y="739"/>
                    <a:pt x="2561" y="747"/>
                    <a:pt x="2532" y="747"/>
                  </a:cubicBezTo>
                  <a:cubicBezTo>
                    <a:pt x="2503" y="747"/>
                    <a:pt x="2469" y="739"/>
                    <a:pt x="2436" y="722"/>
                  </a:cubicBezTo>
                  <a:lnTo>
                    <a:pt x="1135" y="121"/>
                  </a:lnTo>
                  <a:cubicBezTo>
                    <a:pt x="1104" y="109"/>
                    <a:pt x="1074" y="104"/>
                    <a:pt x="1044" y="104"/>
                  </a:cubicBezTo>
                  <a:cubicBezTo>
                    <a:pt x="914" y="104"/>
                    <a:pt x="807" y="213"/>
                    <a:pt x="835" y="322"/>
                  </a:cubicBezTo>
                  <a:lnTo>
                    <a:pt x="1135" y="1756"/>
                  </a:lnTo>
                  <a:cubicBezTo>
                    <a:pt x="1168" y="1823"/>
                    <a:pt x="1135" y="1889"/>
                    <a:pt x="1102" y="1923"/>
                  </a:cubicBezTo>
                  <a:lnTo>
                    <a:pt x="101" y="2957"/>
                  </a:lnTo>
                  <a:cubicBezTo>
                    <a:pt x="1" y="3090"/>
                    <a:pt x="67" y="3290"/>
                    <a:pt x="234" y="3324"/>
                  </a:cubicBezTo>
                  <a:lnTo>
                    <a:pt x="1669" y="3457"/>
                  </a:lnTo>
                  <a:cubicBezTo>
                    <a:pt x="1735" y="3457"/>
                    <a:pt x="1769" y="3491"/>
                    <a:pt x="1802" y="3557"/>
                  </a:cubicBezTo>
                  <a:lnTo>
                    <a:pt x="2503" y="4825"/>
                  </a:lnTo>
                  <a:cubicBezTo>
                    <a:pt x="2536" y="4892"/>
                    <a:pt x="2611" y="4925"/>
                    <a:pt x="2686" y="4925"/>
                  </a:cubicBezTo>
                  <a:cubicBezTo>
                    <a:pt x="2761" y="4925"/>
                    <a:pt x="2836" y="4892"/>
                    <a:pt x="2869" y="4825"/>
                  </a:cubicBezTo>
                  <a:lnTo>
                    <a:pt x="3437" y="3491"/>
                  </a:lnTo>
                  <a:cubicBezTo>
                    <a:pt x="3470" y="3424"/>
                    <a:pt x="3537" y="3390"/>
                    <a:pt x="3603" y="3390"/>
                  </a:cubicBezTo>
                  <a:lnTo>
                    <a:pt x="5004" y="3124"/>
                  </a:lnTo>
                  <a:cubicBezTo>
                    <a:pt x="5171" y="3090"/>
                    <a:pt x="5238" y="2890"/>
                    <a:pt x="5104" y="2790"/>
                  </a:cubicBezTo>
                  <a:lnTo>
                    <a:pt x="4037" y="1823"/>
                  </a:lnTo>
                  <a:cubicBezTo>
                    <a:pt x="4004" y="1756"/>
                    <a:pt x="3970" y="1689"/>
                    <a:pt x="3970" y="1622"/>
                  </a:cubicBezTo>
                  <a:lnTo>
                    <a:pt x="4170" y="221"/>
                  </a:lnTo>
                  <a:cubicBezTo>
                    <a:pt x="4170" y="90"/>
                    <a:pt x="4067" y="0"/>
                    <a:pt x="39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47"/>
            <p:cNvSpPr/>
            <p:nvPr/>
          </p:nvSpPr>
          <p:spPr>
            <a:xfrm>
              <a:off x="12710563" y="3917754"/>
              <a:ext cx="150758" cy="141161"/>
            </a:xfrm>
            <a:custGeom>
              <a:avLst/>
              <a:gdLst/>
              <a:ahLst/>
              <a:cxnLst/>
              <a:rect l="l" t="t" r="r" b="b"/>
              <a:pathLst>
                <a:path w="4304" h="4030" extrusionOk="0">
                  <a:moveTo>
                    <a:pt x="2106" y="1"/>
                  </a:moveTo>
                  <a:cubicBezTo>
                    <a:pt x="2052" y="1"/>
                    <a:pt x="1999" y="26"/>
                    <a:pt x="1968" y="72"/>
                  </a:cubicBezTo>
                  <a:lnTo>
                    <a:pt x="1468" y="1140"/>
                  </a:lnTo>
                  <a:cubicBezTo>
                    <a:pt x="1468" y="1206"/>
                    <a:pt x="1401" y="1240"/>
                    <a:pt x="1368" y="1240"/>
                  </a:cubicBezTo>
                  <a:lnTo>
                    <a:pt x="200" y="1440"/>
                  </a:lnTo>
                  <a:cubicBezTo>
                    <a:pt x="67" y="1473"/>
                    <a:pt x="0" y="1640"/>
                    <a:pt x="100" y="1707"/>
                  </a:cubicBezTo>
                  <a:lnTo>
                    <a:pt x="967" y="2541"/>
                  </a:lnTo>
                  <a:cubicBezTo>
                    <a:pt x="1001" y="2574"/>
                    <a:pt x="1034" y="2607"/>
                    <a:pt x="1034" y="2674"/>
                  </a:cubicBezTo>
                  <a:lnTo>
                    <a:pt x="834" y="3842"/>
                  </a:lnTo>
                  <a:cubicBezTo>
                    <a:pt x="834" y="3946"/>
                    <a:pt x="915" y="4030"/>
                    <a:pt x="1015" y="4030"/>
                  </a:cubicBezTo>
                  <a:cubicBezTo>
                    <a:pt x="1042" y="4030"/>
                    <a:pt x="1072" y="4023"/>
                    <a:pt x="1101" y="4008"/>
                  </a:cubicBezTo>
                  <a:lnTo>
                    <a:pt x="2135" y="3441"/>
                  </a:lnTo>
                  <a:cubicBezTo>
                    <a:pt x="2152" y="3425"/>
                    <a:pt x="2177" y="3416"/>
                    <a:pt x="2202" y="3416"/>
                  </a:cubicBezTo>
                  <a:cubicBezTo>
                    <a:pt x="2227" y="3416"/>
                    <a:pt x="2252" y="3425"/>
                    <a:pt x="2268" y="3441"/>
                  </a:cubicBezTo>
                  <a:lnTo>
                    <a:pt x="3303" y="3975"/>
                  </a:lnTo>
                  <a:cubicBezTo>
                    <a:pt x="3320" y="3979"/>
                    <a:pt x="3338" y="3981"/>
                    <a:pt x="3355" y="3981"/>
                  </a:cubicBezTo>
                  <a:cubicBezTo>
                    <a:pt x="3468" y="3981"/>
                    <a:pt x="3565" y="3891"/>
                    <a:pt x="3536" y="3775"/>
                  </a:cubicBezTo>
                  <a:lnTo>
                    <a:pt x="3336" y="2641"/>
                  </a:lnTo>
                  <a:cubicBezTo>
                    <a:pt x="3303" y="2574"/>
                    <a:pt x="3336" y="2507"/>
                    <a:pt x="3369" y="2474"/>
                  </a:cubicBezTo>
                  <a:lnTo>
                    <a:pt x="4203" y="1640"/>
                  </a:lnTo>
                  <a:cubicBezTo>
                    <a:pt x="4303" y="1540"/>
                    <a:pt x="4237" y="1373"/>
                    <a:pt x="4103" y="1373"/>
                  </a:cubicBezTo>
                  <a:lnTo>
                    <a:pt x="2936" y="1240"/>
                  </a:lnTo>
                  <a:cubicBezTo>
                    <a:pt x="2869" y="1206"/>
                    <a:pt x="2835" y="1173"/>
                    <a:pt x="2802" y="1140"/>
                  </a:cubicBezTo>
                  <a:lnTo>
                    <a:pt x="2268" y="106"/>
                  </a:lnTo>
                  <a:cubicBezTo>
                    <a:pt x="2233" y="34"/>
                    <a:pt x="2168" y="1"/>
                    <a:pt x="21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47"/>
            <p:cNvSpPr/>
            <p:nvPr/>
          </p:nvSpPr>
          <p:spPr>
            <a:xfrm>
              <a:off x="12925522" y="4015094"/>
              <a:ext cx="69810" cy="58636"/>
            </a:xfrm>
            <a:custGeom>
              <a:avLst/>
              <a:gdLst/>
              <a:ahLst/>
              <a:cxnLst/>
              <a:rect l="l" t="t" r="r" b="b"/>
              <a:pathLst>
                <a:path w="1993" h="1674" extrusionOk="0">
                  <a:moveTo>
                    <a:pt x="964" y="1"/>
                  </a:moveTo>
                  <a:cubicBezTo>
                    <a:pt x="628" y="1"/>
                    <a:pt x="293" y="202"/>
                    <a:pt x="168" y="596"/>
                  </a:cubicBezTo>
                  <a:cubicBezTo>
                    <a:pt x="1" y="1029"/>
                    <a:pt x="234" y="1496"/>
                    <a:pt x="668" y="1630"/>
                  </a:cubicBezTo>
                  <a:cubicBezTo>
                    <a:pt x="759" y="1660"/>
                    <a:pt x="849" y="1674"/>
                    <a:pt x="937" y="1674"/>
                  </a:cubicBezTo>
                  <a:cubicBezTo>
                    <a:pt x="1525" y="1674"/>
                    <a:pt x="1992" y="1043"/>
                    <a:pt x="1702" y="462"/>
                  </a:cubicBezTo>
                  <a:cubicBezTo>
                    <a:pt x="1547" y="152"/>
                    <a:pt x="1256" y="1"/>
                    <a:pt x="9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47"/>
            <p:cNvSpPr/>
            <p:nvPr/>
          </p:nvSpPr>
          <p:spPr>
            <a:xfrm>
              <a:off x="12596060" y="3991066"/>
              <a:ext cx="69915" cy="58986"/>
            </a:xfrm>
            <a:custGeom>
              <a:avLst/>
              <a:gdLst/>
              <a:ahLst/>
              <a:cxnLst/>
              <a:rect l="l" t="t" r="r" b="b"/>
              <a:pathLst>
                <a:path w="1996" h="1684" extrusionOk="0">
                  <a:moveTo>
                    <a:pt x="956" y="1"/>
                  </a:moveTo>
                  <a:cubicBezTo>
                    <a:pt x="632" y="1"/>
                    <a:pt x="305" y="185"/>
                    <a:pt x="167" y="548"/>
                  </a:cubicBezTo>
                  <a:cubicBezTo>
                    <a:pt x="0" y="1015"/>
                    <a:pt x="267" y="1482"/>
                    <a:pt x="701" y="1648"/>
                  </a:cubicBezTo>
                  <a:cubicBezTo>
                    <a:pt x="784" y="1672"/>
                    <a:pt x="866" y="1683"/>
                    <a:pt x="945" y="1683"/>
                  </a:cubicBezTo>
                  <a:cubicBezTo>
                    <a:pt x="1538" y="1683"/>
                    <a:pt x="1995" y="1069"/>
                    <a:pt x="1701" y="481"/>
                  </a:cubicBezTo>
                  <a:cubicBezTo>
                    <a:pt x="1557" y="160"/>
                    <a:pt x="1257" y="1"/>
                    <a:pt x="9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47"/>
            <p:cNvSpPr/>
            <p:nvPr/>
          </p:nvSpPr>
          <p:spPr>
            <a:xfrm>
              <a:off x="12333150" y="3693686"/>
              <a:ext cx="69810" cy="58741"/>
            </a:xfrm>
            <a:custGeom>
              <a:avLst/>
              <a:gdLst/>
              <a:ahLst/>
              <a:cxnLst/>
              <a:rect l="l" t="t" r="r" b="b"/>
              <a:pathLst>
                <a:path w="1993" h="1677" extrusionOk="0">
                  <a:moveTo>
                    <a:pt x="954" y="0"/>
                  </a:moveTo>
                  <a:cubicBezTo>
                    <a:pt x="622" y="0"/>
                    <a:pt x="291" y="193"/>
                    <a:pt x="168" y="565"/>
                  </a:cubicBezTo>
                  <a:cubicBezTo>
                    <a:pt x="1" y="999"/>
                    <a:pt x="234" y="1466"/>
                    <a:pt x="668" y="1632"/>
                  </a:cubicBezTo>
                  <a:cubicBezTo>
                    <a:pt x="759" y="1663"/>
                    <a:pt x="849" y="1677"/>
                    <a:pt x="937" y="1677"/>
                  </a:cubicBezTo>
                  <a:cubicBezTo>
                    <a:pt x="1525" y="1677"/>
                    <a:pt x="1992" y="1045"/>
                    <a:pt x="1702" y="465"/>
                  </a:cubicBezTo>
                  <a:cubicBezTo>
                    <a:pt x="1545" y="152"/>
                    <a:pt x="1249" y="0"/>
                    <a:pt x="9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47"/>
            <p:cNvSpPr/>
            <p:nvPr/>
          </p:nvSpPr>
          <p:spPr>
            <a:xfrm>
              <a:off x="11706732" y="3484400"/>
              <a:ext cx="1557708" cy="1558654"/>
            </a:xfrm>
            <a:custGeom>
              <a:avLst/>
              <a:gdLst/>
              <a:ahLst/>
              <a:cxnLst/>
              <a:rect l="l" t="t" r="r" b="b"/>
              <a:pathLst>
                <a:path w="44471" h="44498" extrusionOk="0">
                  <a:moveTo>
                    <a:pt x="15316" y="903"/>
                  </a:moveTo>
                  <a:lnTo>
                    <a:pt x="42703" y="18615"/>
                  </a:lnTo>
                  <a:lnTo>
                    <a:pt x="10213" y="16180"/>
                  </a:lnTo>
                  <a:lnTo>
                    <a:pt x="15316" y="903"/>
                  </a:lnTo>
                  <a:close/>
                  <a:moveTo>
                    <a:pt x="15131" y="1"/>
                  </a:moveTo>
                  <a:cubicBezTo>
                    <a:pt x="14990" y="1"/>
                    <a:pt x="14860" y="82"/>
                    <a:pt x="14816" y="235"/>
                  </a:cubicBezTo>
                  <a:lnTo>
                    <a:pt x="9379" y="16380"/>
                  </a:lnTo>
                  <a:lnTo>
                    <a:pt x="105" y="44033"/>
                  </a:lnTo>
                  <a:cubicBezTo>
                    <a:pt x="1" y="44305"/>
                    <a:pt x="223" y="44498"/>
                    <a:pt x="445" y="44498"/>
                  </a:cubicBezTo>
                  <a:cubicBezTo>
                    <a:pt x="578" y="44498"/>
                    <a:pt x="710" y="44429"/>
                    <a:pt x="773" y="44267"/>
                  </a:cubicBezTo>
                  <a:lnTo>
                    <a:pt x="9979" y="16847"/>
                  </a:lnTo>
                  <a:lnTo>
                    <a:pt x="44037" y="19382"/>
                  </a:lnTo>
                  <a:lnTo>
                    <a:pt x="44070" y="19382"/>
                  </a:lnTo>
                  <a:cubicBezTo>
                    <a:pt x="44237" y="19382"/>
                    <a:pt x="44370" y="19282"/>
                    <a:pt x="44404" y="19149"/>
                  </a:cubicBezTo>
                  <a:cubicBezTo>
                    <a:pt x="44470" y="19016"/>
                    <a:pt x="44404" y="18849"/>
                    <a:pt x="44270" y="18749"/>
                  </a:cubicBezTo>
                  <a:lnTo>
                    <a:pt x="15350" y="69"/>
                  </a:lnTo>
                  <a:cubicBezTo>
                    <a:pt x="15281" y="23"/>
                    <a:pt x="15204" y="1"/>
                    <a:pt x="15131"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6" name="Google Shape;4606;p47"/>
          <p:cNvGrpSpPr/>
          <p:nvPr/>
        </p:nvGrpSpPr>
        <p:grpSpPr>
          <a:xfrm rot="1154199">
            <a:off x="7077050" y="3893788"/>
            <a:ext cx="552714" cy="448732"/>
            <a:chOff x="2843775" y="3287550"/>
            <a:chExt cx="282725" cy="229525"/>
          </a:xfrm>
        </p:grpSpPr>
        <p:sp>
          <p:nvSpPr>
            <p:cNvPr id="4607" name="Google Shape;4607;p47"/>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47"/>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47"/>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47"/>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47"/>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5" name="Google Shape;4645;p47"/>
          <p:cNvGrpSpPr/>
          <p:nvPr/>
        </p:nvGrpSpPr>
        <p:grpSpPr>
          <a:xfrm rot="-2491283" flipH="1">
            <a:off x="6156644" y="705939"/>
            <a:ext cx="431825" cy="426809"/>
            <a:chOff x="10001634" y="5328291"/>
            <a:chExt cx="620678" cy="613468"/>
          </a:xfrm>
        </p:grpSpPr>
        <p:sp>
          <p:nvSpPr>
            <p:cNvPr id="4646" name="Google Shape;4646;p47"/>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647" name="Google Shape;4647;p47"/>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Marcador de texto 3">
            <a:extLst>
              <a:ext uri="{FF2B5EF4-FFF2-40B4-BE49-F238E27FC236}">
                <a16:creationId xmlns:a16="http://schemas.microsoft.com/office/drawing/2014/main" id="{E7B6BE88-F922-4FEE-9C13-5C0E8ECF462F}"/>
              </a:ext>
            </a:extLst>
          </p:cNvPr>
          <p:cNvSpPr>
            <a:spLocks noGrp="1"/>
          </p:cNvSpPr>
          <p:nvPr>
            <p:ph type="body" idx="1"/>
          </p:nvPr>
        </p:nvSpPr>
        <p:spPr>
          <a:xfrm>
            <a:off x="4863368" y="1110407"/>
            <a:ext cx="3332777" cy="2139409"/>
          </a:xfrm>
        </p:spPr>
        <p:txBody>
          <a:bodyPr/>
          <a:lstStyle/>
          <a:p>
            <a:pPr marL="165100" indent="0" algn="just">
              <a:buNone/>
            </a:pPr>
            <a:r>
              <a:rPr lang="es-EC" sz="2000" b="1" dirty="0">
                <a:solidFill>
                  <a:schemeClr val="tx1"/>
                </a:solidFill>
                <a:latin typeface="Catamaran" panose="020B0604020202020204" charset="0"/>
                <a:cs typeface="Catamaran" panose="020B0604020202020204" charset="0"/>
              </a:rPr>
              <a:t>Flipgrid </a:t>
            </a:r>
            <a:r>
              <a:rPr lang="es-EC" sz="2000" dirty="0">
                <a:solidFill>
                  <a:schemeClr val="tx1"/>
                </a:solidFill>
                <a:latin typeface="Catamaran" panose="020B0604020202020204" charset="0"/>
                <a:cs typeface="Catamaran" panose="020B0604020202020204" charset="0"/>
              </a:rPr>
              <a:t>e</a:t>
            </a:r>
            <a:r>
              <a:rPr lang="es-EC" sz="2000" b="0" i="0" dirty="0">
                <a:solidFill>
                  <a:schemeClr val="tx1"/>
                </a:solidFill>
                <a:effectLst/>
                <a:latin typeface="Catamaran" panose="020B0604020202020204" charset="0"/>
                <a:cs typeface="Catamaran" panose="020B0604020202020204" charset="0"/>
              </a:rPr>
              <a:t>s una plataforma de debate en vídeo que busca dar voz y visibilidad a todo el alumnado, de modo que todos puedan expresarse fácilmente en un entorno amigable que, a su vez, favorece el aprendizaje social. </a:t>
            </a:r>
            <a:endParaRPr lang="es-EC" sz="2000" dirty="0">
              <a:solidFill>
                <a:schemeClr val="tx1"/>
              </a:solidFill>
              <a:latin typeface="Catamaran" panose="020B0604020202020204" charset="0"/>
              <a:cs typeface="Catamaran" panose="020B0604020202020204" charset="0"/>
            </a:endParaRPr>
          </a:p>
        </p:txBody>
      </p:sp>
      <p:pic>
        <p:nvPicPr>
          <p:cNvPr id="12290" name="Picture 2" descr="Flipgrid – Edutic">
            <a:extLst>
              <a:ext uri="{FF2B5EF4-FFF2-40B4-BE49-F238E27FC236}">
                <a16:creationId xmlns:a16="http://schemas.microsoft.com/office/drawing/2014/main" id="{4ADAB4F7-6E22-4E59-958F-4623C3F55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083" y="1428236"/>
            <a:ext cx="2847975" cy="24712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021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8" y="1267093"/>
            <a:ext cx="6161792"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192934" y="1456734"/>
            <a:ext cx="5722349" cy="115921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dirty="0"/>
              <a:t>Herramientas digitales (Cuestionarios/evaluación</a:t>
            </a:r>
            <a:r>
              <a:rPr lang="en" sz="3600" dirty="0"/>
              <a:t>)</a:t>
            </a:r>
            <a:endParaRPr sz="36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20372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36060" y="1164899"/>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dirty="0"/>
              <a:t>Quizziz </a:t>
            </a:r>
            <a:r>
              <a:rPr lang="es-EC" sz="2000" dirty="0"/>
              <a:t>es una web/app gratuita que permite crear cuestionarios online de manera lúdica y divertida, que los estudiantes pueden responder de tres maneras distintas: En un juego en directo, como tareas, o de manera individual.</a:t>
            </a:r>
            <a:endParaRPr sz="16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098" name="Picture 2" descr="AYUDA PARA MAESTROS: Quizizz - Herramienta para crear cuestionarios  gamificados para el aula">
            <a:extLst>
              <a:ext uri="{FF2B5EF4-FFF2-40B4-BE49-F238E27FC236}">
                <a16:creationId xmlns:a16="http://schemas.microsoft.com/office/drawing/2014/main" id="{7939ED8D-3653-4FB2-A371-9CF0256CB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679" y="1500693"/>
            <a:ext cx="3067050" cy="2229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712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84595" y="751258"/>
            <a:ext cx="3276994" cy="3260681"/>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1600" dirty="0"/>
              <a:t>Es una aplicación que forma parte de las herramientas de Google. En ella podrás crear fácilmente formularios (cuestionarios o encuestas), recopilando todo tipo de información de forma fácil y sencilla, y a su vez, facilita el trabajo de tabulación ya que, al realizar estas encuestas de manera online, los datos que se ingresan son almacenados en una hoja de cálculo, entregando de forma inmediata la tabulación de los datos obtenidos. </a:t>
            </a:r>
            <a:endParaRPr sz="16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194" name="Picture 2" descr="Google Forms - Workforce EdTech">
            <a:extLst>
              <a:ext uri="{FF2B5EF4-FFF2-40B4-BE49-F238E27FC236}">
                <a16:creationId xmlns:a16="http://schemas.microsoft.com/office/drawing/2014/main" id="{EBE50CE7-1376-4A7B-8680-81D2D8CDD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693" y="1401450"/>
            <a:ext cx="2892554" cy="26855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676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8" y="1267093"/>
            <a:ext cx="6161792"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192934" y="1456734"/>
            <a:ext cx="5722349" cy="115921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dirty="0"/>
              <a:t>Herramientas digitales (Fichas de aprendizaje online</a:t>
            </a:r>
            <a:r>
              <a:rPr lang="en" sz="3600" dirty="0"/>
              <a:t>)</a:t>
            </a:r>
            <a:endParaRPr sz="36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83609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28839" y="829882"/>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1600" b="1" dirty="0">
                <a:latin typeface="Catamaran" panose="020B0604020202020204" charset="0"/>
                <a:cs typeface="Catamaran" panose="020B0604020202020204" charset="0"/>
              </a:rPr>
              <a:t>Educaplay, </a:t>
            </a:r>
            <a:r>
              <a:rPr lang="es-EC" sz="1600" dirty="0">
                <a:latin typeface="Catamaran" panose="020B0604020202020204" charset="0"/>
                <a:cs typeface="Catamaran" panose="020B0604020202020204" charset="0"/>
              </a:rPr>
              <a:t>es una plataforma web que le permite a los docentes crear diferentes tipos de actividades educativas multimedia, mediante diferentes escenarios o actividades tales como crucigramas, sopa de letras, adivinanzas, dictados, entre otras.</a:t>
            </a:r>
            <a:endParaRPr sz="1600" dirty="0">
              <a:latin typeface="Catamaran" panose="020B0604020202020204" charset="0"/>
              <a:cs typeface="Catamaran" panose="020B0604020202020204" charset="0"/>
            </a:endParaRPr>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1776453" y="475092"/>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150" name="Picture 6" descr="Qué es educaplay? - Issuu">
            <a:extLst>
              <a:ext uri="{FF2B5EF4-FFF2-40B4-BE49-F238E27FC236}">
                <a16:creationId xmlns:a16="http://schemas.microsoft.com/office/drawing/2014/main" id="{798F3E73-1A7E-45E0-B352-B381BB75502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56361" y="1253367"/>
            <a:ext cx="3110131" cy="249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683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63"/>
        <p:cNvGrpSpPr/>
        <p:nvPr/>
      </p:nvGrpSpPr>
      <p:grpSpPr>
        <a:xfrm>
          <a:off x="0" y="0"/>
          <a:ext cx="0" cy="0"/>
          <a:chOff x="0" y="0"/>
          <a:chExt cx="0" cy="0"/>
        </a:xfrm>
      </p:grpSpPr>
      <p:sp>
        <p:nvSpPr>
          <p:cNvPr id="6565" name="Google Shape;6565;p66"/>
          <p:cNvSpPr txBox="1">
            <a:spLocks noGrp="1"/>
          </p:cNvSpPr>
          <p:nvPr>
            <p:ph type="subTitle" idx="1"/>
          </p:nvPr>
        </p:nvSpPr>
        <p:spPr>
          <a:xfrm>
            <a:off x="4928839" y="1147241"/>
            <a:ext cx="3276994" cy="271896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accent5"/>
              </a:buClr>
              <a:buSzPts val="1100"/>
              <a:buFont typeface="Arial"/>
              <a:buNone/>
            </a:pPr>
            <a:r>
              <a:rPr lang="es-EC" sz="2000" b="1" dirty="0"/>
              <a:t>Liveworksheets</a:t>
            </a:r>
            <a:r>
              <a:rPr lang="es-EC" sz="2000" dirty="0"/>
              <a:t> es una herramienta educativa considerada importante para apoyar el proceso educativo porque permite la elaboración de fichas interactivas, además de motivar y crear participación entre docente y estudiantes). </a:t>
            </a:r>
            <a:endParaRPr sz="2000" dirty="0"/>
          </a:p>
        </p:txBody>
      </p:sp>
      <p:grpSp>
        <p:nvGrpSpPr>
          <p:cNvPr id="6579" name="Google Shape;6579;p66"/>
          <p:cNvGrpSpPr/>
          <p:nvPr/>
        </p:nvGrpSpPr>
        <p:grpSpPr>
          <a:xfrm rot="1154171">
            <a:off x="3336755" y="4173741"/>
            <a:ext cx="803240" cy="512814"/>
            <a:chOff x="2843775" y="3287550"/>
            <a:chExt cx="282725" cy="229525"/>
          </a:xfrm>
        </p:grpSpPr>
        <p:sp>
          <p:nvSpPr>
            <p:cNvPr id="6580" name="Google Shape;6580;p66"/>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66"/>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66"/>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66"/>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66"/>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15" name="Google Shape;6615;p66"/>
          <p:cNvGrpSpPr/>
          <p:nvPr/>
        </p:nvGrpSpPr>
        <p:grpSpPr>
          <a:xfrm rot="867540">
            <a:off x="7703809" y="239813"/>
            <a:ext cx="418154" cy="731416"/>
            <a:chOff x="2812375" y="3983900"/>
            <a:chExt cx="318025" cy="556275"/>
          </a:xfrm>
        </p:grpSpPr>
        <p:sp>
          <p:nvSpPr>
            <p:cNvPr id="6616" name="Google Shape;6616;p66"/>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66"/>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66"/>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66"/>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66"/>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66"/>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66"/>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66"/>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66"/>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66"/>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66"/>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66"/>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66"/>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66"/>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66"/>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66"/>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66"/>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66"/>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66"/>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66"/>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66"/>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66"/>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66"/>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66"/>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0" name="Google Shape;6640;p66"/>
          <p:cNvGrpSpPr/>
          <p:nvPr/>
        </p:nvGrpSpPr>
        <p:grpSpPr>
          <a:xfrm rot="-2491303" flipH="1">
            <a:off x="7574112" y="3963153"/>
            <a:ext cx="620675" cy="613464"/>
            <a:chOff x="10001634" y="5328291"/>
            <a:chExt cx="620678" cy="613468"/>
          </a:xfrm>
        </p:grpSpPr>
        <p:sp>
          <p:nvSpPr>
            <p:cNvPr id="6641" name="Google Shape;6641;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2" name="Google Shape;6642;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3" name="Google Shape;6643;p66"/>
          <p:cNvGrpSpPr/>
          <p:nvPr/>
        </p:nvGrpSpPr>
        <p:grpSpPr>
          <a:xfrm rot="-2491303" flipH="1">
            <a:off x="2267106" y="817495"/>
            <a:ext cx="620675" cy="613464"/>
            <a:chOff x="10001634" y="5328291"/>
            <a:chExt cx="620678" cy="613468"/>
          </a:xfrm>
        </p:grpSpPr>
        <p:sp>
          <p:nvSpPr>
            <p:cNvPr id="6644" name="Google Shape;6644;p6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6645" name="Google Shape;6645;p6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170" name="Picture 2" descr="Actividades interactivas a distancia con Live Worksheets | CENTRO DEL  PROFESORADO">
            <a:extLst>
              <a:ext uri="{FF2B5EF4-FFF2-40B4-BE49-F238E27FC236}">
                <a16:creationId xmlns:a16="http://schemas.microsoft.com/office/drawing/2014/main" id="{ACEF37AB-BA7D-4836-BC8E-35C050F6B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8409" y="1360456"/>
            <a:ext cx="2736596" cy="2687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937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0"/>
        <p:cNvGrpSpPr/>
        <p:nvPr/>
      </p:nvGrpSpPr>
      <p:grpSpPr>
        <a:xfrm>
          <a:off x="0" y="0"/>
          <a:ext cx="0" cy="0"/>
          <a:chOff x="0" y="0"/>
          <a:chExt cx="0" cy="0"/>
        </a:xfrm>
      </p:grpSpPr>
      <p:grpSp>
        <p:nvGrpSpPr>
          <p:cNvPr id="4301" name="Google Shape;4301;p45"/>
          <p:cNvGrpSpPr/>
          <p:nvPr/>
        </p:nvGrpSpPr>
        <p:grpSpPr>
          <a:xfrm flipH="1">
            <a:off x="831578" y="1267093"/>
            <a:ext cx="6161792" cy="2034160"/>
            <a:chOff x="4028875" y="994475"/>
            <a:chExt cx="1863025" cy="540425"/>
          </a:xfrm>
        </p:grpSpPr>
        <p:sp>
          <p:nvSpPr>
            <p:cNvPr id="4302" name="Google Shape;4302;p45"/>
            <p:cNvSpPr/>
            <p:nvPr/>
          </p:nvSpPr>
          <p:spPr>
            <a:xfrm>
              <a:off x="4049725" y="101532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7" y="2936"/>
                    <a:pt x="201" y="3570"/>
                    <a:pt x="234" y="4271"/>
                  </a:cubicBezTo>
                  <a:cubicBezTo>
                    <a:pt x="268" y="4904"/>
                    <a:pt x="334" y="5605"/>
                    <a:pt x="368" y="6305"/>
                  </a:cubicBezTo>
                  <a:cubicBezTo>
                    <a:pt x="434" y="7773"/>
                    <a:pt x="568" y="9374"/>
                    <a:pt x="668" y="10875"/>
                  </a:cubicBezTo>
                  <a:cubicBezTo>
                    <a:pt x="701" y="10975"/>
                    <a:pt x="701" y="11109"/>
                    <a:pt x="701" y="11242"/>
                  </a:cubicBezTo>
                  <a:cubicBezTo>
                    <a:pt x="735" y="12043"/>
                    <a:pt x="768" y="12777"/>
                    <a:pt x="835" y="13477"/>
                  </a:cubicBezTo>
                  <a:cubicBezTo>
                    <a:pt x="835" y="13644"/>
                    <a:pt x="868" y="13811"/>
                    <a:pt x="868" y="13978"/>
                  </a:cubicBezTo>
                  <a:cubicBezTo>
                    <a:pt x="868" y="14578"/>
                    <a:pt x="901" y="15145"/>
                    <a:pt x="935" y="15645"/>
                  </a:cubicBezTo>
                  <a:cubicBezTo>
                    <a:pt x="935" y="15912"/>
                    <a:pt x="1001" y="16112"/>
                    <a:pt x="1001" y="16313"/>
                  </a:cubicBezTo>
                  <a:cubicBezTo>
                    <a:pt x="1035" y="16980"/>
                    <a:pt x="1035" y="17547"/>
                    <a:pt x="1068" y="17980"/>
                  </a:cubicBezTo>
                  <a:cubicBezTo>
                    <a:pt x="1068" y="18247"/>
                    <a:pt x="1101" y="18414"/>
                    <a:pt x="1101" y="18581"/>
                  </a:cubicBezTo>
                  <a:cubicBezTo>
                    <a:pt x="1168" y="18881"/>
                    <a:pt x="1168" y="19048"/>
                    <a:pt x="1168" y="19048"/>
                  </a:cubicBezTo>
                  <a:lnTo>
                    <a:pt x="4237" y="19115"/>
                  </a:lnTo>
                  <a:lnTo>
                    <a:pt x="7206" y="19215"/>
                  </a:lnTo>
                  <a:lnTo>
                    <a:pt x="15178" y="19415"/>
                  </a:lnTo>
                  <a:lnTo>
                    <a:pt x="16446" y="19448"/>
                  </a:lnTo>
                  <a:lnTo>
                    <a:pt x="29121" y="19748"/>
                  </a:lnTo>
                  <a:lnTo>
                    <a:pt x="31757" y="19815"/>
                  </a:lnTo>
                  <a:lnTo>
                    <a:pt x="38862" y="19982"/>
                  </a:lnTo>
                  <a:lnTo>
                    <a:pt x="38928" y="19982"/>
                  </a:lnTo>
                  <a:lnTo>
                    <a:pt x="40430" y="20049"/>
                  </a:lnTo>
                  <a:lnTo>
                    <a:pt x="55273" y="20382"/>
                  </a:lnTo>
                  <a:lnTo>
                    <a:pt x="59677" y="20449"/>
                  </a:lnTo>
                  <a:lnTo>
                    <a:pt x="73687" y="20782"/>
                  </a:lnTo>
                  <a:lnTo>
                    <a:pt x="71318" y="17147"/>
                  </a:lnTo>
                  <a:lnTo>
                    <a:pt x="70718" y="16246"/>
                  </a:lnTo>
                  <a:lnTo>
                    <a:pt x="70484" y="15912"/>
                  </a:lnTo>
                  <a:lnTo>
                    <a:pt x="70051" y="15245"/>
                  </a:lnTo>
                  <a:lnTo>
                    <a:pt x="69283" y="14144"/>
                  </a:lnTo>
                  <a:lnTo>
                    <a:pt x="68450" y="12944"/>
                  </a:lnTo>
                  <a:lnTo>
                    <a:pt x="67549" y="11609"/>
                  </a:lnTo>
                  <a:lnTo>
                    <a:pt x="67315" y="11276"/>
                  </a:lnTo>
                  <a:lnTo>
                    <a:pt x="67282" y="11242"/>
                  </a:lnTo>
                  <a:lnTo>
                    <a:pt x="69450" y="7073"/>
                  </a:lnTo>
                  <a:lnTo>
                    <a:pt x="71218" y="3704"/>
                  </a:lnTo>
                  <a:lnTo>
                    <a:pt x="72886" y="468"/>
                  </a:lnTo>
                  <a:lnTo>
                    <a:pt x="69217" y="435"/>
                  </a:lnTo>
                  <a:lnTo>
                    <a:pt x="68249" y="435"/>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4046400" y="1108725"/>
              <a:ext cx="1780450" cy="153250"/>
            </a:xfrm>
            <a:custGeom>
              <a:avLst/>
              <a:gdLst/>
              <a:ahLst/>
              <a:cxnLst/>
              <a:rect l="l" t="t" r="r" b="b"/>
              <a:pathLst>
                <a:path w="71218" h="6130" extrusionOk="0">
                  <a:moveTo>
                    <a:pt x="25152" y="1"/>
                  </a:moveTo>
                  <a:cubicBezTo>
                    <a:pt x="23450" y="1"/>
                    <a:pt x="21716" y="335"/>
                    <a:pt x="20181" y="1002"/>
                  </a:cubicBezTo>
                  <a:cubicBezTo>
                    <a:pt x="18747" y="1635"/>
                    <a:pt x="17513" y="2536"/>
                    <a:pt x="16078" y="3170"/>
                  </a:cubicBezTo>
                  <a:cubicBezTo>
                    <a:pt x="15341" y="3500"/>
                    <a:pt x="14593" y="3694"/>
                    <a:pt x="13833" y="3694"/>
                  </a:cubicBezTo>
                  <a:cubicBezTo>
                    <a:pt x="13287" y="3694"/>
                    <a:pt x="12734" y="3593"/>
                    <a:pt x="12176" y="3370"/>
                  </a:cubicBezTo>
                  <a:cubicBezTo>
                    <a:pt x="10808" y="2836"/>
                    <a:pt x="9640" y="1869"/>
                    <a:pt x="8340" y="1202"/>
                  </a:cubicBezTo>
                  <a:cubicBezTo>
                    <a:pt x="6860" y="443"/>
                    <a:pt x="5245" y="70"/>
                    <a:pt x="3638" y="70"/>
                  </a:cubicBezTo>
                  <a:cubicBezTo>
                    <a:pt x="2492" y="70"/>
                    <a:pt x="1351" y="260"/>
                    <a:pt x="267" y="635"/>
                  </a:cubicBezTo>
                  <a:cubicBezTo>
                    <a:pt x="167" y="668"/>
                    <a:pt x="100" y="668"/>
                    <a:pt x="0" y="701"/>
                  </a:cubicBezTo>
                  <a:cubicBezTo>
                    <a:pt x="34" y="1335"/>
                    <a:pt x="100" y="2036"/>
                    <a:pt x="134" y="2736"/>
                  </a:cubicBezTo>
                  <a:cubicBezTo>
                    <a:pt x="200" y="2703"/>
                    <a:pt x="300" y="2703"/>
                    <a:pt x="367" y="2670"/>
                  </a:cubicBezTo>
                  <a:cubicBezTo>
                    <a:pt x="1308" y="2335"/>
                    <a:pt x="2303" y="2160"/>
                    <a:pt x="3300" y="2160"/>
                  </a:cubicBezTo>
                  <a:cubicBezTo>
                    <a:pt x="4388" y="2160"/>
                    <a:pt x="5478" y="2368"/>
                    <a:pt x="6505" y="2803"/>
                  </a:cubicBezTo>
                  <a:cubicBezTo>
                    <a:pt x="7873" y="3370"/>
                    <a:pt x="9040" y="4337"/>
                    <a:pt x="10341" y="5005"/>
                  </a:cubicBezTo>
                  <a:cubicBezTo>
                    <a:pt x="11512" y="5590"/>
                    <a:pt x="12703" y="5942"/>
                    <a:pt x="13967" y="5942"/>
                  </a:cubicBezTo>
                  <a:cubicBezTo>
                    <a:pt x="14288" y="5942"/>
                    <a:pt x="14613" y="5919"/>
                    <a:pt x="14944" y="5872"/>
                  </a:cubicBezTo>
                  <a:cubicBezTo>
                    <a:pt x="16479" y="5638"/>
                    <a:pt x="17846" y="4738"/>
                    <a:pt x="19181" y="4004"/>
                  </a:cubicBezTo>
                  <a:cubicBezTo>
                    <a:pt x="20515" y="3237"/>
                    <a:pt x="21849" y="2636"/>
                    <a:pt x="23350" y="2403"/>
                  </a:cubicBezTo>
                  <a:cubicBezTo>
                    <a:pt x="23774" y="2347"/>
                    <a:pt x="24203" y="2320"/>
                    <a:pt x="24633" y="2320"/>
                  </a:cubicBezTo>
                  <a:cubicBezTo>
                    <a:pt x="25759" y="2320"/>
                    <a:pt x="26891" y="2507"/>
                    <a:pt x="27954" y="2870"/>
                  </a:cubicBezTo>
                  <a:cubicBezTo>
                    <a:pt x="29455" y="3403"/>
                    <a:pt x="30689" y="4404"/>
                    <a:pt x="32123" y="5138"/>
                  </a:cubicBezTo>
                  <a:cubicBezTo>
                    <a:pt x="33454" y="5813"/>
                    <a:pt x="34837" y="6129"/>
                    <a:pt x="36238" y="6129"/>
                  </a:cubicBezTo>
                  <a:cubicBezTo>
                    <a:pt x="37330" y="6129"/>
                    <a:pt x="38432" y="5937"/>
                    <a:pt x="39528" y="5572"/>
                  </a:cubicBezTo>
                  <a:cubicBezTo>
                    <a:pt x="40629" y="5205"/>
                    <a:pt x="41697" y="4704"/>
                    <a:pt x="42731" y="4237"/>
                  </a:cubicBezTo>
                  <a:cubicBezTo>
                    <a:pt x="43298" y="4037"/>
                    <a:pt x="43465" y="3937"/>
                    <a:pt x="44065" y="3704"/>
                  </a:cubicBezTo>
                  <a:cubicBezTo>
                    <a:pt x="44632" y="3537"/>
                    <a:pt x="45132" y="3337"/>
                    <a:pt x="45666" y="3203"/>
                  </a:cubicBezTo>
                  <a:cubicBezTo>
                    <a:pt x="45900" y="3170"/>
                    <a:pt x="46200" y="3070"/>
                    <a:pt x="46500" y="3036"/>
                  </a:cubicBezTo>
                  <a:cubicBezTo>
                    <a:pt x="46533" y="3036"/>
                    <a:pt x="46667" y="3003"/>
                    <a:pt x="46700" y="3003"/>
                  </a:cubicBezTo>
                  <a:cubicBezTo>
                    <a:pt x="46834" y="2970"/>
                    <a:pt x="47000" y="2970"/>
                    <a:pt x="47134" y="2970"/>
                  </a:cubicBezTo>
                  <a:lnTo>
                    <a:pt x="47968" y="2970"/>
                  </a:lnTo>
                  <a:cubicBezTo>
                    <a:pt x="48301" y="2970"/>
                    <a:pt x="48468" y="2970"/>
                    <a:pt x="48668" y="3003"/>
                  </a:cubicBezTo>
                  <a:cubicBezTo>
                    <a:pt x="49736" y="3170"/>
                    <a:pt x="50803" y="3570"/>
                    <a:pt x="51837" y="3904"/>
                  </a:cubicBezTo>
                  <a:cubicBezTo>
                    <a:pt x="54706" y="4804"/>
                    <a:pt x="57741" y="5538"/>
                    <a:pt x="60810" y="5538"/>
                  </a:cubicBezTo>
                  <a:cubicBezTo>
                    <a:pt x="63345" y="5538"/>
                    <a:pt x="65747" y="5005"/>
                    <a:pt x="68082" y="4037"/>
                  </a:cubicBezTo>
                  <a:cubicBezTo>
                    <a:pt x="68482" y="3870"/>
                    <a:pt x="68883" y="3704"/>
                    <a:pt x="69250" y="3537"/>
                  </a:cubicBezTo>
                  <a:cubicBezTo>
                    <a:pt x="69350" y="3503"/>
                    <a:pt x="69383" y="3503"/>
                    <a:pt x="69483" y="3470"/>
                  </a:cubicBezTo>
                  <a:lnTo>
                    <a:pt x="71218" y="68"/>
                  </a:lnTo>
                  <a:lnTo>
                    <a:pt x="71218" y="68"/>
                  </a:lnTo>
                  <a:cubicBezTo>
                    <a:pt x="71184" y="68"/>
                    <a:pt x="71084" y="134"/>
                    <a:pt x="71018" y="201"/>
                  </a:cubicBezTo>
                  <a:cubicBezTo>
                    <a:pt x="70284" y="368"/>
                    <a:pt x="69583" y="635"/>
                    <a:pt x="68916" y="902"/>
                  </a:cubicBezTo>
                  <a:lnTo>
                    <a:pt x="67415" y="1535"/>
                  </a:lnTo>
                  <a:cubicBezTo>
                    <a:pt x="67382" y="1535"/>
                    <a:pt x="67382" y="1569"/>
                    <a:pt x="67348" y="1569"/>
                  </a:cubicBezTo>
                  <a:cubicBezTo>
                    <a:pt x="67282" y="1569"/>
                    <a:pt x="67282" y="1635"/>
                    <a:pt x="67248" y="1635"/>
                  </a:cubicBezTo>
                  <a:lnTo>
                    <a:pt x="66881" y="1736"/>
                  </a:lnTo>
                  <a:cubicBezTo>
                    <a:pt x="66614" y="1836"/>
                    <a:pt x="66348" y="1936"/>
                    <a:pt x="66081" y="2036"/>
                  </a:cubicBezTo>
                  <a:cubicBezTo>
                    <a:pt x="65547" y="2203"/>
                    <a:pt x="65047" y="2369"/>
                    <a:pt x="64513" y="2503"/>
                  </a:cubicBezTo>
                  <a:cubicBezTo>
                    <a:pt x="64246" y="2536"/>
                    <a:pt x="63946" y="2636"/>
                    <a:pt x="63679" y="2670"/>
                  </a:cubicBezTo>
                  <a:cubicBezTo>
                    <a:pt x="63546" y="2703"/>
                    <a:pt x="63379" y="2703"/>
                    <a:pt x="63212" y="2736"/>
                  </a:cubicBezTo>
                  <a:cubicBezTo>
                    <a:pt x="63112" y="2736"/>
                    <a:pt x="63079" y="2770"/>
                    <a:pt x="63012" y="2770"/>
                  </a:cubicBezTo>
                  <a:cubicBezTo>
                    <a:pt x="62778" y="2836"/>
                    <a:pt x="62945" y="2836"/>
                    <a:pt x="62845" y="2836"/>
                  </a:cubicBezTo>
                  <a:cubicBezTo>
                    <a:pt x="62186" y="2908"/>
                    <a:pt x="61535" y="2941"/>
                    <a:pt x="60889" y="2941"/>
                  </a:cubicBezTo>
                  <a:cubicBezTo>
                    <a:pt x="58528" y="2941"/>
                    <a:pt x="56244" y="2498"/>
                    <a:pt x="53939" y="1869"/>
                  </a:cubicBezTo>
                  <a:cubicBezTo>
                    <a:pt x="51805" y="1290"/>
                    <a:pt x="49754" y="376"/>
                    <a:pt x="47532" y="376"/>
                  </a:cubicBezTo>
                  <a:cubicBezTo>
                    <a:pt x="47323" y="376"/>
                    <a:pt x="47113" y="384"/>
                    <a:pt x="46900" y="401"/>
                  </a:cubicBezTo>
                  <a:cubicBezTo>
                    <a:pt x="44499" y="601"/>
                    <a:pt x="42364" y="1702"/>
                    <a:pt x="40162" y="2603"/>
                  </a:cubicBezTo>
                  <a:lnTo>
                    <a:pt x="40062" y="2603"/>
                  </a:lnTo>
                  <a:cubicBezTo>
                    <a:pt x="40029" y="2603"/>
                    <a:pt x="39995" y="2670"/>
                    <a:pt x="39929" y="2670"/>
                  </a:cubicBezTo>
                  <a:cubicBezTo>
                    <a:pt x="39829" y="2736"/>
                    <a:pt x="39695" y="2770"/>
                    <a:pt x="39562" y="2836"/>
                  </a:cubicBezTo>
                  <a:cubicBezTo>
                    <a:pt x="39328" y="2936"/>
                    <a:pt x="39028" y="3036"/>
                    <a:pt x="38761" y="3103"/>
                  </a:cubicBezTo>
                  <a:cubicBezTo>
                    <a:pt x="38261" y="3337"/>
                    <a:pt x="37794" y="3437"/>
                    <a:pt x="37227" y="3537"/>
                  </a:cubicBezTo>
                  <a:cubicBezTo>
                    <a:pt x="37193" y="3570"/>
                    <a:pt x="37160" y="3570"/>
                    <a:pt x="37093" y="3570"/>
                  </a:cubicBezTo>
                  <a:lnTo>
                    <a:pt x="37060" y="3570"/>
                  </a:lnTo>
                  <a:cubicBezTo>
                    <a:pt x="36927" y="3570"/>
                    <a:pt x="36760" y="3604"/>
                    <a:pt x="36660" y="3604"/>
                  </a:cubicBezTo>
                  <a:lnTo>
                    <a:pt x="35826" y="3604"/>
                  </a:lnTo>
                  <a:cubicBezTo>
                    <a:pt x="35659" y="3604"/>
                    <a:pt x="35526" y="3570"/>
                    <a:pt x="35359" y="3570"/>
                  </a:cubicBezTo>
                  <a:cubicBezTo>
                    <a:pt x="35325" y="3537"/>
                    <a:pt x="35259" y="3537"/>
                    <a:pt x="35225" y="3537"/>
                  </a:cubicBezTo>
                  <a:lnTo>
                    <a:pt x="34225" y="3303"/>
                  </a:lnTo>
                  <a:cubicBezTo>
                    <a:pt x="32824" y="2836"/>
                    <a:pt x="31523" y="1836"/>
                    <a:pt x="30088" y="1168"/>
                  </a:cubicBezTo>
                  <a:cubicBezTo>
                    <a:pt x="28521" y="401"/>
                    <a:pt x="26853" y="34"/>
                    <a:pt x="25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4069750" y="1319350"/>
              <a:ext cx="1728750" cy="162625"/>
            </a:xfrm>
            <a:custGeom>
              <a:avLst/>
              <a:gdLst/>
              <a:ahLst/>
              <a:cxnLst/>
              <a:rect l="l" t="t" r="r" b="b"/>
              <a:pathLst>
                <a:path w="69150" h="6505" extrusionOk="0">
                  <a:moveTo>
                    <a:pt x="23139" y="0"/>
                  </a:moveTo>
                  <a:cubicBezTo>
                    <a:pt x="22787" y="0"/>
                    <a:pt x="22434" y="17"/>
                    <a:pt x="22083" y="49"/>
                  </a:cubicBezTo>
                  <a:cubicBezTo>
                    <a:pt x="19114" y="316"/>
                    <a:pt x="16445" y="1583"/>
                    <a:pt x="13677" y="2484"/>
                  </a:cubicBezTo>
                  <a:cubicBezTo>
                    <a:pt x="11648" y="3177"/>
                    <a:pt x="9620" y="3554"/>
                    <a:pt x="7546" y="3554"/>
                  </a:cubicBezTo>
                  <a:cubicBezTo>
                    <a:pt x="6926" y="3554"/>
                    <a:pt x="6301" y="3520"/>
                    <a:pt x="5671" y="3451"/>
                  </a:cubicBezTo>
                  <a:cubicBezTo>
                    <a:pt x="3703" y="3251"/>
                    <a:pt x="1735" y="2717"/>
                    <a:pt x="0" y="1883"/>
                  </a:cubicBezTo>
                  <a:lnTo>
                    <a:pt x="0" y="1883"/>
                  </a:lnTo>
                  <a:cubicBezTo>
                    <a:pt x="0" y="2450"/>
                    <a:pt x="34" y="3051"/>
                    <a:pt x="67" y="3551"/>
                  </a:cubicBezTo>
                  <a:cubicBezTo>
                    <a:pt x="67" y="3785"/>
                    <a:pt x="100" y="3985"/>
                    <a:pt x="100" y="4218"/>
                  </a:cubicBezTo>
                  <a:cubicBezTo>
                    <a:pt x="2002" y="5086"/>
                    <a:pt x="3936" y="5619"/>
                    <a:pt x="6005" y="5819"/>
                  </a:cubicBezTo>
                  <a:cubicBezTo>
                    <a:pt x="6666" y="5902"/>
                    <a:pt x="7325" y="5941"/>
                    <a:pt x="7981" y="5941"/>
                  </a:cubicBezTo>
                  <a:cubicBezTo>
                    <a:pt x="10498" y="5941"/>
                    <a:pt x="12970" y="5372"/>
                    <a:pt x="15378" y="4552"/>
                  </a:cubicBezTo>
                  <a:cubicBezTo>
                    <a:pt x="17814" y="3666"/>
                    <a:pt x="20400" y="2540"/>
                    <a:pt x="23079" y="2540"/>
                  </a:cubicBezTo>
                  <a:cubicBezTo>
                    <a:pt x="23225" y="2540"/>
                    <a:pt x="23371" y="2544"/>
                    <a:pt x="23517" y="2550"/>
                  </a:cubicBezTo>
                  <a:cubicBezTo>
                    <a:pt x="26119" y="2651"/>
                    <a:pt x="28254" y="4318"/>
                    <a:pt x="30555" y="5419"/>
                  </a:cubicBezTo>
                  <a:cubicBezTo>
                    <a:pt x="31856" y="5986"/>
                    <a:pt x="33191" y="6453"/>
                    <a:pt x="34625" y="6487"/>
                  </a:cubicBezTo>
                  <a:cubicBezTo>
                    <a:pt x="34802" y="6499"/>
                    <a:pt x="34978" y="6504"/>
                    <a:pt x="35155" y="6504"/>
                  </a:cubicBezTo>
                  <a:cubicBezTo>
                    <a:pt x="36445" y="6504"/>
                    <a:pt x="37725" y="6197"/>
                    <a:pt x="38928" y="5786"/>
                  </a:cubicBezTo>
                  <a:cubicBezTo>
                    <a:pt x="41730" y="4885"/>
                    <a:pt x="44299" y="3418"/>
                    <a:pt x="47301" y="3118"/>
                  </a:cubicBezTo>
                  <a:cubicBezTo>
                    <a:pt x="47934" y="3044"/>
                    <a:pt x="48574" y="3003"/>
                    <a:pt x="49211" y="3003"/>
                  </a:cubicBezTo>
                  <a:cubicBezTo>
                    <a:pt x="50018" y="3003"/>
                    <a:pt x="50821" y="3069"/>
                    <a:pt x="51604" y="3218"/>
                  </a:cubicBezTo>
                  <a:cubicBezTo>
                    <a:pt x="53138" y="3451"/>
                    <a:pt x="54606" y="3951"/>
                    <a:pt x="56074" y="4418"/>
                  </a:cubicBezTo>
                  <a:cubicBezTo>
                    <a:pt x="57541" y="4885"/>
                    <a:pt x="59076" y="5252"/>
                    <a:pt x="60644" y="5286"/>
                  </a:cubicBezTo>
                  <a:cubicBezTo>
                    <a:pt x="60707" y="5287"/>
                    <a:pt x="60771" y="5288"/>
                    <a:pt x="60834" y="5288"/>
                  </a:cubicBezTo>
                  <a:cubicBezTo>
                    <a:pt x="62398" y="5288"/>
                    <a:pt x="63871" y="4898"/>
                    <a:pt x="65314" y="4385"/>
                  </a:cubicBezTo>
                  <a:cubicBezTo>
                    <a:pt x="66614" y="3951"/>
                    <a:pt x="67882" y="3551"/>
                    <a:pt x="69150" y="3251"/>
                  </a:cubicBezTo>
                  <a:lnTo>
                    <a:pt x="68449" y="2117"/>
                  </a:lnTo>
                  <a:lnTo>
                    <a:pt x="67615" y="916"/>
                  </a:lnTo>
                  <a:cubicBezTo>
                    <a:pt x="66214" y="1316"/>
                    <a:pt x="64813" y="1883"/>
                    <a:pt x="63412" y="2284"/>
                  </a:cubicBezTo>
                  <a:cubicBezTo>
                    <a:pt x="62508" y="2557"/>
                    <a:pt x="61631" y="2698"/>
                    <a:pt x="60755" y="2698"/>
                  </a:cubicBezTo>
                  <a:cubicBezTo>
                    <a:pt x="60241" y="2698"/>
                    <a:pt x="59727" y="2649"/>
                    <a:pt x="59209" y="2550"/>
                  </a:cubicBezTo>
                  <a:cubicBezTo>
                    <a:pt x="57708" y="2250"/>
                    <a:pt x="56240" y="1717"/>
                    <a:pt x="54773" y="1283"/>
                  </a:cubicBezTo>
                  <a:cubicBezTo>
                    <a:pt x="52914" y="752"/>
                    <a:pt x="51017" y="471"/>
                    <a:pt x="49105" y="471"/>
                  </a:cubicBezTo>
                  <a:cubicBezTo>
                    <a:pt x="47896" y="471"/>
                    <a:pt x="46681" y="583"/>
                    <a:pt x="45466" y="816"/>
                  </a:cubicBezTo>
                  <a:cubicBezTo>
                    <a:pt x="42564" y="1416"/>
                    <a:pt x="40062" y="2917"/>
                    <a:pt x="37227" y="3651"/>
                  </a:cubicBezTo>
                  <a:cubicBezTo>
                    <a:pt x="36471" y="3850"/>
                    <a:pt x="35715" y="3978"/>
                    <a:pt x="34952" y="3978"/>
                  </a:cubicBezTo>
                  <a:cubicBezTo>
                    <a:pt x="34436" y="3978"/>
                    <a:pt x="33916" y="3919"/>
                    <a:pt x="33391" y="3785"/>
                  </a:cubicBezTo>
                  <a:cubicBezTo>
                    <a:pt x="32190" y="3484"/>
                    <a:pt x="31122" y="2917"/>
                    <a:pt x="30088" y="2317"/>
                  </a:cubicBezTo>
                  <a:cubicBezTo>
                    <a:pt x="28888" y="1650"/>
                    <a:pt x="27687" y="983"/>
                    <a:pt x="26386" y="549"/>
                  </a:cubicBezTo>
                  <a:cubicBezTo>
                    <a:pt x="25371" y="168"/>
                    <a:pt x="24259" y="0"/>
                    <a:pt x="23139" y="0"/>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4049725" y="1029500"/>
              <a:ext cx="1727925" cy="104425"/>
            </a:xfrm>
            <a:custGeom>
              <a:avLst/>
              <a:gdLst/>
              <a:ahLst/>
              <a:cxnLst/>
              <a:rect l="l" t="t" r="r" b="b"/>
              <a:pathLst>
                <a:path w="69117" h="4177" extrusionOk="0">
                  <a:moveTo>
                    <a:pt x="68149" y="1"/>
                  </a:moveTo>
                  <a:cubicBezTo>
                    <a:pt x="67215" y="468"/>
                    <a:pt x="66281" y="902"/>
                    <a:pt x="65381" y="1369"/>
                  </a:cubicBezTo>
                  <a:cubicBezTo>
                    <a:pt x="63125" y="2450"/>
                    <a:pt x="60784" y="3388"/>
                    <a:pt x="58304" y="3388"/>
                  </a:cubicBezTo>
                  <a:cubicBezTo>
                    <a:pt x="58106" y="3388"/>
                    <a:pt x="57908" y="3382"/>
                    <a:pt x="57709" y="3370"/>
                  </a:cubicBezTo>
                  <a:cubicBezTo>
                    <a:pt x="55173" y="3203"/>
                    <a:pt x="52872" y="1969"/>
                    <a:pt x="50370" y="1635"/>
                  </a:cubicBezTo>
                  <a:cubicBezTo>
                    <a:pt x="49873" y="1571"/>
                    <a:pt x="49379" y="1542"/>
                    <a:pt x="48888" y="1542"/>
                  </a:cubicBezTo>
                  <a:cubicBezTo>
                    <a:pt x="47103" y="1542"/>
                    <a:pt x="45351" y="1925"/>
                    <a:pt x="43598" y="2369"/>
                  </a:cubicBezTo>
                  <a:cubicBezTo>
                    <a:pt x="41380" y="2957"/>
                    <a:pt x="39130" y="3671"/>
                    <a:pt x="36817" y="3671"/>
                  </a:cubicBezTo>
                  <a:cubicBezTo>
                    <a:pt x="36764" y="3671"/>
                    <a:pt x="36712" y="3671"/>
                    <a:pt x="36660" y="3670"/>
                  </a:cubicBezTo>
                  <a:cubicBezTo>
                    <a:pt x="34225" y="3637"/>
                    <a:pt x="32057" y="2536"/>
                    <a:pt x="29855" y="1736"/>
                  </a:cubicBezTo>
                  <a:cubicBezTo>
                    <a:pt x="28449" y="1245"/>
                    <a:pt x="27069" y="1000"/>
                    <a:pt x="25656" y="1000"/>
                  </a:cubicBezTo>
                  <a:cubicBezTo>
                    <a:pt x="24858" y="1000"/>
                    <a:pt x="24048" y="1079"/>
                    <a:pt x="23217" y="1235"/>
                  </a:cubicBezTo>
                  <a:cubicBezTo>
                    <a:pt x="20982" y="1702"/>
                    <a:pt x="18781" y="2570"/>
                    <a:pt x="16546" y="3037"/>
                  </a:cubicBezTo>
                  <a:cubicBezTo>
                    <a:pt x="15876" y="3174"/>
                    <a:pt x="15198" y="3249"/>
                    <a:pt x="14515" y="3249"/>
                  </a:cubicBezTo>
                  <a:cubicBezTo>
                    <a:pt x="13871" y="3249"/>
                    <a:pt x="13224" y="3182"/>
                    <a:pt x="12576" y="3037"/>
                  </a:cubicBezTo>
                  <a:cubicBezTo>
                    <a:pt x="11175" y="2703"/>
                    <a:pt x="9774" y="2169"/>
                    <a:pt x="8373" y="1836"/>
                  </a:cubicBezTo>
                  <a:cubicBezTo>
                    <a:pt x="6655" y="1442"/>
                    <a:pt x="4912" y="1242"/>
                    <a:pt x="3174" y="1242"/>
                  </a:cubicBezTo>
                  <a:cubicBezTo>
                    <a:pt x="2112" y="1242"/>
                    <a:pt x="1051" y="1317"/>
                    <a:pt x="1" y="1469"/>
                  </a:cubicBezTo>
                  <a:cubicBezTo>
                    <a:pt x="34" y="1569"/>
                    <a:pt x="34" y="1736"/>
                    <a:pt x="34" y="1869"/>
                  </a:cubicBezTo>
                  <a:cubicBezTo>
                    <a:pt x="849" y="1773"/>
                    <a:pt x="1671" y="1724"/>
                    <a:pt x="2494" y="1724"/>
                  </a:cubicBezTo>
                  <a:cubicBezTo>
                    <a:pt x="4231" y="1724"/>
                    <a:pt x="5975" y="1939"/>
                    <a:pt x="7673" y="2369"/>
                  </a:cubicBezTo>
                  <a:cubicBezTo>
                    <a:pt x="8974" y="2670"/>
                    <a:pt x="10175" y="3170"/>
                    <a:pt x="11409" y="3470"/>
                  </a:cubicBezTo>
                  <a:cubicBezTo>
                    <a:pt x="12212" y="3659"/>
                    <a:pt x="13016" y="3748"/>
                    <a:pt x="13819" y="3748"/>
                  </a:cubicBezTo>
                  <a:cubicBezTo>
                    <a:pt x="14150" y="3748"/>
                    <a:pt x="14481" y="3733"/>
                    <a:pt x="14811" y="3704"/>
                  </a:cubicBezTo>
                  <a:cubicBezTo>
                    <a:pt x="17113" y="3504"/>
                    <a:pt x="19314" y="2670"/>
                    <a:pt x="21549" y="2036"/>
                  </a:cubicBezTo>
                  <a:cubicBezTo>
                    <a:pt x="22650" y="1736"/>
                    <a:pt x="23751" y="1502"/>
                    <a:pt x="24918" y="1435"/>
                  </a:cubicBezTo>
                  <a:cubicBezTo>
                    <a:pt x="26153" y="1435"/>
                    <a:pt x="27320" y="1702"/>
                    <a:pt x="28488" y="2069"/>
                  </a:cubicBezTo>
                  <a:cubicBezTo>
                    <a:pt x="30689" y="2803"/>
                    <a:pt x="32824" y="3904"/>
                    <a:pt x="35192" y="4137"/>
                  </a:cubicBezTo>
                  <a:cubicBezTo>
                    <a:pt x="35506" y="4164"/>
                    <a:pt x="35820" y="4177"/>
                    <a:pt x="36132" y="4177"/>
                  </a:cubicBezTo>
                  <a:cubicBezTo>
                    <a:pt x="38145" y="4177"/>
                    <a:pt x="40130" y="3661"/>
                    <a:pt x="42064" y="3170"/>
                  </a:cubicBezTo>
                  <a:cubicBezTo>
                    <a:pt x="44093" y="2611"/>
                    <a:pt x="46147" y="2001"/>
                    <a:pt x="48250" y="2001"/>
                  </a:cubicBezTo>
                  <a:cubicBezTo>
                    <a:pt x="48533" y="2001"/>
                    <a:pt x="48817" y="2012"/>
                    <a:pt x="49102" y="2036"/>
                  </a:cubicBezTo>
                  <a:cubicBezTo>
                    <a:pt x="51671" y="2236"/>
                    <a:pt x="54006" y="3537"/>
                    <a:pt x="56541" y="3804"/>
                  </a:cubicBezTo>
                  <a:cubicBezTo>
                    <a:pt x="56922" y="3839"/>
                    <a:pt x="57299" y="3856"/>
                    <a:pt x="57670" y="3856"/>
                  </a:cubicBezTo>
                  <a:cubicBezTo>
                    <a:pt x="61820" y="3856"/>
                    <a:pt x="65412" y="1746"/>
                    <a:pt x="69117"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4063900" y="1256500"/>
              <a:ext cx="1672050" cy="84325"/>
            </a:xfrm>
            <a:custGeom>
              <a:avLst/>
              <a:gdLst/>
              <a:ahLst/>
              <a:cxnLst/>
              <a:rect l="l" t="t" r="r" b="b"/>
              <a:pathLst>
                <a:path w="66882" h="3373" extrusionOk="0">
                  <a:moveTo>
                    <a:pt x="46468" y="1"/>
                  </a:moveTo>
                  <a:cubicBezTo>
                    <a:pt x="45090" y="1"/>
                    <a:pt x="43716" y="217"/>
                    <a:pt x="42364" y="628"/>
                  </a:cubicBezTo>
                  <a:cubicBezTo>
                    <a:pt x="40496" y="1228"/>
                    <a:pt x="38762" y="2229"/>
                    <a:pt x="36827" y="2663"/>
                  </a:cubicBezTo>
                  <a:cubicBezTo>
                    <a:pt x="36221" y="2819"/>
                    <a:pt x="35593" y="2884"/>
                    <a:pt x="34968" y="2884"/>
                  </a:cubicBezTo>
                  <a:cubicBezTo>
                    <a:pt x="34526" y="2884"/>
                    <a:pt x="34086" y="2851"/>
                    <a:pt x="33658" y="2796"/>
                  </a:cubicBezTo>
                  <a:cubicBezTo>
                    <a:pt x="32657" y="2663"/>
                    <a:pt x="31723" y="2262"/>
                    <a:pt x="30823" y="1795"/>
                  </a:cubicBezTo>
                  <a:cubicBezTo>
                    <a:pt x="29822" y="1328"/>
                    <a:pt x="28855" y="828"/>
                    <a:pt x="27821" y="461"/>
                  </a:cubicBezTo>
                  <a:cubicBezTo>
                    <a:pt x="27226" y="250"/>
                    <a:pt x="26642" y="160"/>
                    <a:pt x="26044" y="160"/>
                  </a:cubicBezTo>
                  <a:cubicBezTo>
                    <a:pt x="25602" y="160"/>
                    <a:pt x="25153" y="209"/>
                    <a:pt x="24685" y="294"/>
                  </a:cubicBezTo>
                  <a:cubicBezTo>
                    <a:pt x="23351" y="595"/>
                    <a:pt x="22150" y="1128"/>
                    <a:pt x="20949" y="1629"/>
                  </a:cubicBezTo>
                  <a:cubicBezTo>
                    <a:pt x="19857" y="2049"/>
                    <a:pt x="18789" y="2328"/>
                    <a:pt x="17646" y="2328"/>
                  </a:cubicBezTo>
                  <a:cubicBezTo>
                    <a:pt x="17427" y="2328"/>
                    <a:pt x="17205" y="2317"/>
                    <a:pt x="16980" y="2296"/>
                  </a:cubicBezTo>
                  <a:cubicBezTo>
                    <a:pt x="14144" y="2062"/>
                    <a:pt x="11509" y="795"/>
                    <a:pt x="8674" y="394"/>
                  </a:cubicBezTo>
                  <a:cubicBezTo>
                    <a:pt x="7905" y="278"/>
                    <a:pt x="7124" y="224"/>
                    <a:pt x="6340" y="224"/>
                  </a:cubicBezTo>
                  <a:cubicBezTo>
                    <a:pt x="4197" y="224"/>
                    <a:pt x="2028" y="627"/>
                    <a:pt x="1" y="1262"/>
                  </a:cubicBezTo>
                  <a:cubicBezTo>
                    <a:pt x="34" y="1395"/>
                    <a:pt x="34" y="1495"/>
                    <a:pt x="34" y="1629"/>
                  </a:cubicBezTo>
                  <a:cubicBezTo>
                    <a:pt x="2069" y="980"/>
                    <a:pt x="4156" y="644"/>
                    <a:pt x="6295" y="644"/>
                  </a:cubicBezTo>
                  <a:cubicBezTo>
                    <a:pt x="6576" y="644"/>
                    <a:pt x="6857" y="650"/>
                    <a:pt x="7139" y="661"/>
                  </a:cubicBezTo>
                  <a:cubicBezTo>
                    <a:pt x="10008" y="795"/>
                    <a:pt x="12676" y="2062"/>
                    <a:pt x="15478" y="2563"/>
                  </a:cubicBezTo>
                  <a:cubicBezTo>
                    <a:pt x="16126" y="2676"/>
                    <a:pt x="16773" y="2742"/>
                    <a:pt x="17421" y="2742"/>
                  </a:cubicBezTo>
                  <a:cubicBezTo>
                    <a:pt x="18108" y="2742"/>
                    <a:pt x="18794" y="2668"/>
                    <a:pt x="19481" y="2496"/>
                  </a:cubicBezTo>
                  <a:cubicBezTo>
                    <a:pt x="20716" y="2229"/>
                    <a:pt x="21950" y="1629"/>
                    <a:pt x="23151" y="1162"/>
                  </a:cubicBezTo>
                  <a:cubicBezTo>
                    <a:pt x="23990" y="856"/>
                    <a:pt x="24888" y="570"/>
                    <a:pt x="25785" y="570"/>
                  </a:cubicBezTo>
                  <a:cubicBezTo>
                    <a:pt x="26064" y="570"/>
                    <a:pt x="26343" y="598"/>
                    <a:pt x="26620" y="661"/>
                  </a:cubicBezTo>
                  <a:cubicBezTo>
                    <a:pt x="27654" y="928"/>
                    <a:pt x="28621" y="1462"/>
                    <a:pt x="29589" y="1929"/>
                  </a:cubicBezTo>
                  <a:cubicBezTo>
                    <a:pt x="30456" y="2396"/>
                    <a:pt x="31423" y="2896"/>
                    <a:pt x="32357" y="3130"/>
                  </a:cubicBezTo>
                  <a:cubicBezTo>
                    <a:pt x="33027" y="3297"/>
                    <a:pt x="33710" y="3373"/>
                    <a:pt x="34399" y="3373"/>
                  </a:cubicBezTo>
                  <a:cubicBezTo>
                    <a:pt x="34807" y="3373"/>
                    <a:pt x="35216" y="3346"/>
                    <a:pt x="35626" y="3297"/>
                  </a:cubicBezTo>
                  <a:cubicBezTo>
                    <a:pt x="37594" y="3096"/>
                    <a:pt x="39329" y="2162"/>
                    <a:pt x="41163" y="1462"/>
                  </a:cubicBezTo>
                  <a:cubicBezTo>
                    <a:pt x="42742" y="821"/>
                    <a:pt x="44411" y="453"/>
                    <a:pt x="46090" y="453"/>
                  </a:cubicBezTo>
                  <a:cubicBezTo>
                    <a:pt x="46683" y="453"/>
                    <a:pt x="47277" y="499"/>
                    <a:pt x="47868" y="595"/>
                  </a:cubicBezTo>
                  <a:cubicBezTo>
                    <a:pt x="50337" y="995"/>
                    <a:pt x="52638" y="1996"/>
                    <a:pt x="55040" y="2496"/>
                  </a:cubicBezTo>
                  <a:cubicBezTo>
                    <a:pt x="56411" y="2790"/>
                    <a:pt x="57817" y="2900"/>
                    <a:pt x="59231" y="2900"/>
                  </a:cubicBezTo>
                  <a:cubicBezTo>
                    <a:pt x="60224" y="2900"/>
                    <a:pt x="61221" y="2845"/>
                    <a:pt x="62212" y="2763"/>
                  </a:cubicBezTo>
                  <a:cubicBezTo>
                    <a:pt x="63813" y="2596"/>
                    <a:pt x="65347" y="2396"/>
                    <a:pt x="66882" y="2096"/>
                  </a:cubicBezTo>
                  <a:lnTo>
                    <a:pt x="66748" y="1762"/>
                  </a:lnTo>
                  <a:cubicBezTo>
                    <a:pt x="65814" y="1929"/>
                    <a:pt x="64814" y="2062"/>
                    <a:pt x="63846" y="2162"/>
                  </a:cubicBezTo>
                  <a:cubicBezTo>
                    <a:pt x="62453" y="2339"/>
                    <a:pt x="61036" y="2458"/>
                    <a:pt x="59624" y="2458"/>
                  </a:cubicBezTo>
                  <a:cubicBezTo>
                    <a:pt x="58635" y="2458"/>
                    <a:pt x="57649" y="2400"/>
                    <a:pt x="56675" y="2262"/>
                  </a:cubicBezTo>
                  <a:cubicBezTo>
                    <a:pt x="54173" y="1896"/>
                    <a:pt x="51838" y="928"/>
                    <a:pt x="49369" y="328"/>
                  </a:cubicBezTo>
                  <a:cubicBezTo>
                    <a:pt x="48406" y="107"/>
                    <a:pt x="47436" y="1"/>
                    <a:pt x="46468" y="1"/>
                  </a:cubicBezTo>
                  <a:close/>
                </a:path>
              </a:pathLst>
            </a:custGeom>
            <a:solidFill>
              <a:srgbClr val="4745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4028875" y="994475"/>
              <a:ext cx="1842175" cy="519575"/>
            </a:xfrm>
            <a:custGeom>
              <a:avLst/>
              <a:gdLst/>
              <a:ahLst/>
              <a:cxnLst/>
              <a:rect l="l" t="t" r="r" b="b"/>
              <a:pathLst>
                <a:path w="73687" h="20783" extrusionOk="0">
                  <a:moveTo>
                    <a:pt x="1" y="1"/>
                  </a:moveTo>
                  <a:lnTo>
                    <a:pt x="1" y="134"/>
                  </a:lnTo>
                  <a:cubicBezTo>
                    <a:pt x="1" y="401"/>
                    <a:pt x="34" y="1068"/>
                    <a:pt x="67" y="1936"/>
                  </a:cubicBezTo>
                  <a:cubicBezTo>
                    <a:pt x="101" y="2069"/>
                    <a:pt x="101" y="2236"/>
                    <a:pt x="101" y="2336"/>
                  </a:cubicBezTo>
                  <a:cubicBezTo>
                    <a:pt x="168" y="2936"/>
                    <a:pt x="201" y="3570"/>
                    <a:pt x="234" y="4271"/>
                  </a:cubicBezTo>
                  <a:cubicBezTo>
                    <a:pt x="268" y="4905"/>
                    <a:pt x="334" y="5605"/>
                    <a:pt x="368" y="6306"/>
                  </a:cubicBezTo>
                  <a:cubicBezTo>
                    <a:pt x="434" y="7773"/>
                    <a:pt x="568" y="9374"/>
                    <a:pt x="668" y="10875"/>
                  </a:cubicBezTo>
                  <a:cubicBezTo>
                    <a:pt x="701" y="10976"/>
                    <a:pt x="701" y="11109"/>
                    <a:pt x="701" y="11242"/>
                  </a:cubicBezTo>
                  <a:cubicBezTo>
                    <a:pt x="735" y="12043"/>
                    <a:pt x="768" y="12777"/>
                    <a:pt x="835" y="13477"/>
                  </a:cubicBezTo>
                  <a:cubicBezTo>
                    <a:pt x="835" y="13644"/>
                    <a:pt x="868" y="13811"/>
                    <a:pt x="868" y="13978"/>
                  </a:cubicBezTo>
                  <a:cubicBezTo>
                    <a:pt x="868" y="14578"/>
                    <a:pt x="901" y="15145"/>
                    <a:pt x="935" y="15646"/>
                  </a:cubicBezTo>
                  <a:cubicBezTo>
                    <a:pt x="935" y="15912"/>
                    <a:pt x="1001" y="16113"/>
                    <a:pt x="1001" y="16313"/>
                  </a:cubicBezTo>
                  <a:cubicBezTo>
                    <a:pt x="1035" y="16980"/>
                    <a:pt x="1035" y="17547"/>
                    <a:pt x="1068" y="17981"/>
                  </a:cubicBezTo>
                  <a:cubicBezTo>
                    <a:pt x="1068" y="18247"/>
                    <a:pt x="1102" y="18414"/>
                    <a:pt x="1102" y="18581"/>
                  </a:cubicBezTo>
                  <a:cubicBezTo>
                    <a:pt x="1168" y="18881"/>
                    <a:pt x="1168" y="19048"/>
                    <a:pt x="1168" y="19048"/>
                  </a:cubicBezTo>
                  <a:lnTo>
                    <a:pt x="4237" y="19115"/>
                  </a:lnTo>
                  <a:lnTo>
                    <a:pt x="7206" y="19215"/>
                  </a:lnTo>
                  <a:lnTo>
                    <a:pt x="15178" y="19415"/>
                  </a:lnTo>
                  <a:lnTo>
                    <a:pt x="16446" y="19448"/>
                  </a:lnTo>
                  <a:lnTo>
                    <a:pt x="29122" y="19748"/>
                  </a:lnTo>
                  <a:lnTo>
                    <a:pt x="31757" y="19815"/>
                  </a:lnTo>
                  <a:lnTo>
                    <a:pt x="38862" y="19982"/>
                  </a:lnTo>
                  <a:lnTo>
                    <a:pt x="38929" y="19982"/>
                  </a:lnTo>
                  <a:lnTo>
                    <a:pt x="40430" y="20049"/>
                  </a:lnTo>
                  <a:lnTo>
                    <a:pt x="55274" y="20382"/>
                  </a:lnTo>
                  <a:lnTo>
                    <a:pt x="59677" y="20449"/>
                  </a:lnTo>
                  <a:lnTo>
                    <a:pt x="73687" y="20783"/>
                  </a:lnTo>
                  <a:lnTo>
                    <a:pt x="71318" y="17147"/>
                  </a:lnTo>
                  <a:lnTo>
                    <a:pt x="70718" y="16246"/>
                  </a:lnTo>
                  <a:lnTo>
                    <a:pt x="70484" y="15912"/>
                  </a:lnTo>
                  <a:lnTo>
                    <a:pt x="70051" y="15245"/>
                  </a:lnTo>
                  <a:lnTo>
                    <a:pt x="69284" y="14144"/>
                  </a:lnTo>
                  <a:lnTo>
                    <a:pt x="68450" y="12944"/>
                  </a:lnTo>
                  <a:lnTo>
                    <a:pt x="67549" y="11609"/>
                  </a:lnTo>
                  <a:lnTo>
                    <a:pt x="67315" y="11276"/>
                  </a:lnTo>
                  <a:lnTo>
                    <a:pt x="67282" y="11242"/>
                  </a:lnTo>
                  <a:lnTo>
                    <a:pt x="69450" y="7073"/>
                  </a:lnTo>
                  <a:lnTo>
                    <a:pt x="71218" y="3670"/>
                  </a:lnTo>
                  <a:lnTo>
                    <a:pt x="72886" y="468"/>
                  </a:lnTo>
                  <a:lnTo>
                    <a:pt x="69217" y="435"/>
                  </a:lnTo>
                  <a:lnTo>
                    <a:pt x="68249" y="435"/>
                  </a:lnTo>
                  <a:lnTo>
                    <a:pt x="1" y="1"/>
                  </a:lnTo>
                  <a:close/>
                </a:path>
              </a:pathLst>
            </a:cu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8" name="Google Shape;4308;p45"/>
          <p:cNvSpPr txBox="1">
            <a:spLocks noGrp="1"/>
          </p:cNvSpPr>
          <p:nvPr>
            <p:ph type="body" idx="1"/>
          </p:nvPr>
        </p:nvSpPr>
        <p:spPr>
          <a:xfrm>
            <a:off x="1192934" y="1456734"/>
            <a:ext cx="5722349" cy="115921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dirty="0"/>
              <a:t>Herramientas digitales (OTROS</a:t>
            </a:r>
            <a:r>
              <a:rPr lang="en" sz="3600" dirty="0"/>
              <a:t>)</a:t>
            </a:r>
            <a:endParaRPr sz="3600" dirty="0"/>
          </a:p>
        </p:txBody>
      </p:sp>
      <p:grpSp>
        <p:nvGrpSpPr>
          <p:cNvPr id="4309" name="Google Shape;4309;p45"/>
          <p:cNvGrpSpPr/>
          <p:nvPr/>
        </p:nvGrpSpPr>
        <p:grpSpPr>
          <a:xfrm rot="1154167">
            <a:off x="4882141" y="3374478"/>
            <a:ext cx="783912" cy="636426"/>
            <a:chOff x="2843775" y="3287550"/>
            <a:chExt cx="282725" cy="229525"/>
          </a:xfrm>
        </p:grpSpPr>
        <p:sp>
          <p:nvSpPr>
            <p:cNvPr id="4310" name="Google Shape;4310;p45"/>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5" name="Google Shape;4315;p45"/>
          <p:cNvGrpSpPr/>
          <p:nvPr/>
        </p:nvGrpSpPr>
        <p:grpSpPr>
          <a:xfrm>
            <a:off x="189644" y="1979576"/>
            <a:ext cx="810770" cy="732935"/>
            <a:chOff x="1270150" y="3794287"/>
            <a:chExt cx="557652" cy="504117"/>
          </a:xfrm>
        </p:grpSpPr>
        <p:sp>
          <p:nvSpPr>
            <p:cNvPr id="4316" name="Google Shape;4316;p45"/>
            <p:cNvSpPr/>
            <p:nvPr/>
          </p:nvSpPr>
          <p:spPr>
            <a:xfrm>
              <a:off x="1270150" y="39540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1526210" y="37942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1672236" y="41082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9" name="Google Shape;4319;p45"/>
          <p:cNvGrpSpPr/>
          <p:nvPr/>
        </p:nvGrpSpPr>
        <p:grpSpPr>
          <a:xfrm rot="2839394">
            <a:off x="3356098" y="3175532"/>
            <a:ext cx="530301" cy="1034316"/>
            <a:chOff x="3137975" y="3983075"/>
            <a:chExt cx="285725" cy="557350"/>
          </a:xfrm>
        </p:grpSpPr>
        <p:sp>
          <p:nvSpPr>
            <p:cNvPr id="4320" name="Google Shape;4320;p45"/>
            <p:cNvSpPr/>
            <p:nvPr/>
          </p:nvSpPr>
          <p:spPr>
            <a:xfrm>
              <a:off x="3155075" y="4181125"/>
              <a:ext cx="268625" cy="359300"/>
            </a:xfrm>
            <a:custGeom>
              <a:avLst/>
              <a:gdLst/>
              <a:ahLst/>
              <a:cxnLst/>
              <a:rect l="l" t="t" r="r" b="b"/>
              <a:pathLst>
                <a:path w="10745" h="14372" extrusionOk="0">
                  <a:moveTo>
                    <a:pt x="10332" y="2145"/>
                  </a:moveTo>
                  <a:cubicBezTo>
                    <a:pt x="10375" y="2183"/>
                    <a:pt x="10367" y="2211"/>
                    <a:pt x="10354" y="2211"/>
                  </a:cubicBezTo>
                  <a:cubicBezTo>
                    <a:pt x="10342" y="2211"/>
                    <a:pt x="10327" y="2192"/>
                    <a:pt x="10332" y="2145"/>
                  </a:cubicBezTo>
                  <a:close/>
                  <a:moveTo>
                    <a:pt x="8881" y="1"/>
                  </a:moveTo>
                  <a:cubicBezTo>
                    <a:pt x="8738" y="1"/>
                    <a:pt x="8622" y="194"/>
                    <a:pt x="8739" y="334"/>
                  </a:cubicBezTo>
                  <a:lnTo>
                    <a:pt x="9985" y="1763"/>
                  </a:lnTo>
                  <a:cubicBezTo>
                    <a:pt x="10076" y="1885"/>
                    <a:pt x="10167" y="2006"/>
                    <a:pt x="10259" y="2097"/>
                  </a:cubicBezTo>
                  <a:cubicBezTo>
                    <a:pt x="10277" y="2106"/>
                    <a:pt x="10292" y="2115"/>
                    <a:pt x="10305" y="2124"/>
                  </a:cubicBezTo>
                  <a:lnTo>
                    <a:pt x="10305" y="2124"/>
                  </a:lnTo>
                  <a:cubicBezTo>
                    <a:pt x="10292" y="2138"/>
                    <a:pt x="10276" y="2149"/>
                    <a:pt x="10259" y="2158"/>
                  </a:cubicBezTo>
                  <a:cubicBezTo>
                    <a:pt x="10015" y="2401"/>
                    <a:pt x="9803" y="2705"/>
                    <a:pt x="9651" y="3040"/>
                  </a:cubicBezTo>
                  <a:lnTo>
                    <a:pt x="8587" y="4499"/>
                  </a:lnTo>
                  <a:lnTo>
                    <a:pt x="3176" y="12097"/>
                  </a:lnTo>
                  <a:lnTo>
                    <a:pt x="1899" y="13864"/>
                  </a:lnTo>
                  <a:lnTo>
                    <a:pt x="1899" y="13864"/>
                  </a:lnTo>
                  <a:cubicBezTo>
                    <a:pt x="1402" y="13286"/>
                    <a:pt x="904" y="12709"/>
                    <a:pt x="380" y="12158"/>
                  </a:cubicBezTo>
                  <a:cubicBezTo>
                    <a:pt x="342" y="12113"/>
                    <a:pt x="296" y="12094"/>
                    <a:pt x="252" y="12094"/>
                  </a:cubicBezTo>
                  <a:cubicBezTo>
                    <a:pt x="120" y="12094"/>
                    <a:pt x="0" y="12265"/>
                    <a:pt x="137" y="12401"/>
                  </a:cubicBezTo>
                  <a:lnTo>
                    <a:pt x="1778" y="14316"/>
                  </a:lnTo>
                  <a:cubicBezTo>
                    <a:pt x="1816" y="14354"/>
                    <a:pt x="1865" y="14371"/>
                    <a:pt x="1914" y="14371"/>
                  </a:cubicBezTo>
                  <a:cubicBezTo>
                    <a:pt x="1981" y="14371"/>
                    <a:pt x="2047" y="14339"/>
                    <a:pt x="2082" y="14286"/>
                  </a:cubicBezTo>
                  <a:lnTo>
                    <a:pt x="10684" y="2188"/>
                  </a:lnTo>
                  <a:cubicBezTo>
                    <a:pt x="10745" y="2128"/>
                    <a:pt x="10715" y="2036"/>
                    <a:pt x="10684" y="1976"/>
                  </a:cubicBezTo>
                  <a:cubicBezTo>
                    <a:pt x="10107" y="1337"/>
                    <a:pt x="9559" y="699"/>
                    <a:pt x="9012" y="61"/>
                  </a:cubicBezTo>
                  <a:cubicBezTo>
                    <a:pt x="8970" y="18"/>
                    <a:pt x="8924" y="1"/>
                    <a:pt x="8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3142525" y="3986725"/>
              <a:ext cx="238625" cy="318475"/>
            </a:xfrm>
            <a:custGeom>
              <a:avLst/>
              <a:gdLst/>
              <a:ahLst/>
              <a:cxnLst/>
              <a:rect l="l" t="t" r="r" b="b"/>
              <a:pathLst>
                <a:path w="9545" h="12739" extrusionOk="0">
                  <a:moveTo>
                    <a:pt x="7646" y="0"/>
                  </a:moveTo>
                  <a:cubicBezTo>
                    <a:pt x="7579" y="0"/>
                    <a:pt x="7513" y="33"/>
                    <a:pt x="7478" y="86"/>
                  </a:cubicBezTo>
                  <a:lnTo>
                    <a:pt x="31" y="10542"/>
                  </a:lnTo>
                  <a:cubicBezTo>
                    <a:pt x="0" y="10603"/>
                    <a:pt x="0" y="10694"/>
                    <a:pt x="61" y="10755"/>
                  </a:cubicBezTo>
                  <a:cubicBezTo>
                    <a:pt x="578" y="11332"/>
                    <a:pt x="1034" y="12092"/>
                    <a:pt x="1642" y="12548"/>
                  </a:cubicBezTo>
                  <a:cubicBezTo>
                    <a:pt x="1839" y="12700"/>
                    <a:pt x="2098" y="12738"/>
                    <a:pt x="2371" y="12738"/>
                  </a:cubicBezTo>
                  <a:cubicBezTo>
                    <a:pt x="2645" y="12738"/>
                    <a:pt x="2934" y="12700"/>
                    <a:pt x="3192" y="12700"/>
                  </a:cubicBezTo>
                  <a:cubicBezTo>
                    <a:pt x="3435" y="12700"/>
                    <a:pt x="3435" y="12335"/>
                    <a:pt x="3192" y="12335"/>
                  </a:cubicBezTo>
                  <a:lnTo>
                    <a:pt x="1976" y="12335"/>
                  </a:lnTo>
                  <a:cubicBezTo>
                    <a:pt x="1961" y="12330"/>
                    <a:pt x="1949" y="12327"/>
                    <a:pt x="1940" y="12325"/>
                  </a:cubicBezTo>
                  <a:lnTo>
                    <a:pt x="1940" y="12325"/>
                  </a:lnTo>
                  <a:cubicBezTo>
                    <a:pt x="1928" y="12313"/>
                    <a:pt x="1910" y="12296"/>
                    <a:pt x="1885" y="12275"/>
                  </a:cubicBezTo>
                  <a:cubicBezTo>
                    <a:pt x="1368" y="11849"/>
                    <a:pt x="1004" y="11211"/>
                    <a:pt x="517" y="10755"/>
                  </a:cubicBezTo>
                  <a:cubicBezTo>
                    <a:pt x="465" y="10703"/>
                    <a:pt x="431" y="10663"/>
                    <a:pt x="409" y="10635"/>
                  </a:cubicBezTo>
                  <a:lnTo>
                    <a:pt x="409" y="10635"/>
                  </a:lnTo>
                  <a:cubicBezTo>
                    <a:pt x="440" y="10589"/>
                    <a:pt x="479" y="10550"/>
                    <a:pt x="517" y="10512"/>
                  </a:cubicBezTo>
                  <a:cubicBezTo>
                    <a:pt x="760" y="10177"/>
                    <a:pt x="1004" y="9843"/>
                    <a:pt x="1216" y="9478"/>
                  </a:cubicBezTo>
                  <a:lnTo>
                    <a:pt x="6323" y="2366"/>
                  </a:lnTo>
                  <a:lnTo>
                    <a:pt x="7646" y="491"/>
                  </a:lnTo>
                  <a:lnTo>
                    <a:pt x="7646" y="491"/>
                  </a:lnTo>
                  <a:cubicBezTo>
                    <a:pt x="8117" y="1045"/>
                    <a:pt x="8588" y="1596"/>
                    <a:pt x="9058" y="2122"/>
                  </a:cubicBezTo>
                  <a:cubicBezTo>
                    <a:pt x="9068" y="2132"/>
                    <a:pt x="9077" y="2140"/>
                    <a:pt x="9085" y="2148"/>
                  </a:cubicBezTo>
                  <a:lnTo>
                    <a:pt x="9085" y="2148"/>
                  </a:lnTo>
                  <a:cubicBezTo>
                    <a:pt x="9076" y="2211"/>
                    <a:pt x="9052" y="2264"/>
                    <a:pt x="9028" y="2335"/>
                  </a:cubicBezTo>
                  <a:cubicBezTo>
                    <a:pt x="8876" y="2670"/>
                    <a:pt x="8785" y="3034"/>
                    <a:pt x="8663" y="3399"/>
                  </a:cubicBezTo>
                  <a:cubicBezTo>
                    <a:pt x="8177" y="4919"/>
                    <a:pt x="7691" y="6439"/>
                    <a:pt x="7204" y="7958"/>
                  </a:cubicBezTo>
                  <a:cubicBezTo>
                    <a:pt x="7150" y="8102"/>
                    <a:pt x="7256" y="8193"/>
                    <a:pt x="7370" y="8193"/>
                  </a:cubicBezTo>
                  <a:cubicBezTo>
                    <a:pt x="7449" y="8193"/>
                    <a:pt x="7532" y="8149"/>
                    <a:pt x="7569" y="8050"/>
                  </a:cubicBezTo>
                  <a:cubicBezTo>
                    <a:pt x="8086" y="6408"/>
                    <a:pt x="8633" y="4767"/>
                    <a:pt x="9150" y="3125"/>
                  </a:cubicBezTo>
                  <a:cubicBezTo>
                    <a:pt x="9271" y="2730"/>
                    <a:pt x="9545" y="2305"/>
                    <a:pt x="9423" y="1940"/>
                  </a:cubicBezTo>
                  <a:cubicBezTo>
                    <a:pt x="9302" y="1575"/>
                    <a:pt x="8754" y="1180"/>
                    <a:pt x="8542" y="937"/>
                  </a:cubicBezTo>
                  <a:lnTo>
                    <a:pt x="7782" y="56"/>
                  </a:lnTo>
                  <a:cubicBezTo>
                    <a:pt x="7744" y="17"/>
                    <a:pt x="7695" y="0"/>
                    <a:pt x="7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3137975" y="3983075"/>
              <a:ext cx="248500" cy="509225"/>
            </a:xfrm>
            <a:custGeom>
              <a:avLst/>
              <a:gdLst/>
              <a:ahLst/>
              <a:cxnLst/>
              <a:rect l="l" t="t" r="r" b="b"/>
              <a:pathLst>
                <a:path w="9940" h="20369" extrusionOk="0">
                  <a:moveTo>
                    <a:pt x="6886" y="2155"/>
                  </a:moveTo>
                  <a:cubicBezTo>
                    <a:pt x="6252" y="4126"/>
                    <a:pt x="5627" y="6094"/>
                    <a:pt x="4985" y="8044"/>
                  </a:cubicBezTo>
                  <a:cubicBezTo>
                    <a:pt x="4924" y="8226"/>
                    <a:pt x="5076" y="8439"/>
                    <a:pt x="5259" y="8439"/>
                  </a:cubicBezTo>
                  <a:lnTo>
                    <a:pt x="8947" y="8439"/>
                  </a:lnTo>
                  <a:cubicBezTo>
                    <a:pt x="6529" y="11845"/>
                    <a:pt x="4171" y="15293"/>
                    <a:pt x="1743" y="18727"/>
                  </a:cubicBezTo>
                  <a:lnTo>
                    <a:pt x="1743" y="18727"/>
                  </a:lnTo>
                  <a:cubicBezTo>
                    <a:pt x="2107" y="17714"/>
                    <a:pt x="2378" y="16653"/>
                    <a:pt x="2675" y="15642"/>
                  </a:cubicBezTo>
                  <a:cubicBezTo>
                    <a:pt x="3192" y="14062"/>
                    <a:pt x="3708" y="12451"/>
                    <a:pt x="4225" y="10840"/>
                  </a:cubicBezTo>
                  <a:cubicBezTo>
                    <a:pt x="4286" y="10658"/>
                    <a:pt x="4164" y="10475"/>
                    <a:pt x="3952" y="10475"/>
                  </a:cubicBezTo>
                  <a:lnTo>
                    <a:pt x="960" y="10475"/>
                  </a:lnTo>
                  <a:cubicBezTo>
                    <a:pt x="2922" y="7694"/>
                    <a:pt x="4903" y="4931"/>
                    <a:pt x="6886" y="2155"/>
                  </a:cubicBezTo>
                  <a:close/>
                  <a:moveTo>
                    <a:pt x="7827" y="1"/>
                  </a:moveTo>
                  <a:cubicBezTo>
                    <a:pt x="7722" y="1"/>
                    <a:pt x="7613" y="44"/>
                    <a:pt x="7538" y="141"/>
                  </a:cubicBezTo>
                  <a:cubicBezTo>
                    <a:pt x="5076" y="3636"/>
                    <a:pt x="2584" y="7101"/>
                    <a:pt x="122" y="10597"/>
                  </a:cubicBezTo>
                  <a:cubicBezTo>
                    <a:pt x="0" y="10810"/>
                    <a:pt x="152" y="11053"/>
                    <a:pt x="365" y="11053"/>
                  </a:cubicBezTo>
                  <a:lnTo>
                    <a:pt x="3558" y="11053"/>
                  </a:lnTo>
                  <a:cubicBezTo>
                    <a:pt x="3107" y="12527"/>
                    <a:pt x="2635" y="13979"/>
                    <a:pt x="2189" y="15430"/>
                  </a:cubicBezTo>
                  <a:cubicBezTo>
                    <a:pt x="1715" y="16909"/>
                    <a:pt x="1040" y="18475"/>
                    <a:pt x="808" y="20043"/>
                  </a:cubicBezTo>
                  <a:lnTo>
                    <a:pt x="808" y="20043"/>
                  </a:lnTo>
                  <a:cubicBezTo>
                    <a:pt x="792" y="20065"/>
                    <a:pt x="776" y="20088"/>
                    <a:pt x="760" y="20111"/>
                  </a:cubicBezTo>
                  <a:cubicBezTo>
                    <a:pt x="674" y="20240"/>
                    <a:pt x="816" y="20369"/>
                    <a:pt x="950" y="20369"/>
                  </a:cubicBezTo>
                  <a:cubicBezTo>
                    <a:pt x="1005" y="20369"/>
                    <a:pt x="1059" y="20346"/>
                    <a:pt x="1094" y="20293"/>
                  </a:cubicBezTo>
                  <a:cubicBezTo>
                    <a:pt x="3982" y="16281"/>
                    <a:pt x="6930" y="12299"/>
                    <a:pt x="9818" y="8287"/>
                  </a:cubicBezTo>
                  <a:cubicBezTo>
                    <a:pt x="9940" y="8074"/>
                    <a:pt x="9788" y="7831"/>
                    <a:pt x="9544" y="7800"/>
                  </a:cubicBezTo>
                  <a:lnTo>
                    <a:pt x="5692" y="7800"/>
                  </a:lnTo>
                  <a:lnTo>
                    <a:pt x="8116" y="384"/>
                  </a:lnTo>
                  <a:cubicBezTo>
                    <a:pt x="8194" y="148"/>
                    <a:pt x="8018" y="1"/>
                    <a:pt x="7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45"/>
            <p:cNvSpPr/>
            <p:nvPr/>
          </p:nvSpPr>
          <p:spPr>
            <a:xfrm>
              <a:off x="3177575" y="4249275"/>
              <a:ext cx="46275" cy="48125"/>
            </a:xfrm>
            <a:custGeom>
              <a:avLst/>
              <a:gdLst/>
              <a:ahLst/>
              <a:cxnLst/>
              <a:rect l="l" t="t" r="r" b="b"/>
              <a:pathLst>
                <a:path w="1851" h="1925" extrusionOk="0">
                  <a:moveTo>
                    <a:pt x="305" y="1"/>
                  </a:moveTo>
                  <a:cubicBezTo>
                    <a:pt x="158" y="1"/>
                    <a:pt x="0" y="148"/>
                    <a:pt x="118" y="314"/>
                  </a:cubicBezTo>
                  <a:lnTo>
                    <a:pt x="88" y="314"/>
                  </a:lnTo>
                  <a:cubicBezTo>
                    <a:pt x="331" y="617"/>
                    <a:pt x="605" y="921"/>
                    <a:pt x="848" y="1225"/>
                  </a:cubicBezTo>
                  <a:cubicBezTo>
                    <a:pt x="1121" y="1529"/>
                    <a:pt x="1273" y="1864"/>
                    <a:pt x="1608" y="1925"/>
                  </a:cubicBezTo>
                  <a:cubicBezTo>
                    <a:pt x="1729" y="1925"/>
                    <a:pt x="1790" y="1803"/>
                    <a:pt x="1820" y="1712"/>
                  </a:cubicBezTo>
                  <a:cubicBezTo>
                    <a:pt x="1851" y="1408"/>
                    <a:pt x="1486" y="1104"/>
                    <a:pt x="1273" y="891"/>
                  </a:cubicBezTo>
                  <a:cubicBezTo>
                    <a:pt x="1030" y="587"/>
                    <a:pt x="726" y="314"/>
                    <a:pt x="422" y="40"/>
                  </a:cubicBezTo>
                  <a:cubicBezTo>
                    <a:pt x="388" y="13"/>
                    <a:pt x="347" y="1"/>
                    <a:pt x="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45"/>
            <p:cNvSpPr/>
            <p:nvPr/>
          </p:nvSpPr>
          <p:spPr>
            <a:xfrm>
              <a:off x="3211450" y="4248725"/>
              <a:ext cx="20775" cy="23025"/>
            </a:xfrm>
            <a:custGeom>
              <a:avLst/>
              <a:gdLst/>
              <a:ahLst/>
              <a:cxnLst/>
              <a:rect l="l" t="t" r="r" b="b"/>
              <a:pathLst>
                <a:path w="831" h="921" extrusionOk="0">
                  <a:moveTo>
                    <a:pt x="190" y="0"/>
                  </a:moveTo>
                  <a:cubicBezTo>
                    <a:pt x="90" y="0"/>
                    <a:pt x="1" y="98"/>
                    <a:pt x="70" y="214"/>
                  </a:cubicBezTo>
                  <a:lnTo>
                    <a:pt x="70" y="244"/>
                  </a:lnTo>
                  <a:cubicBezTo>
                    <a:pt x="161" y="457"/>
                    <a:pt x="283" y="883"/>
                    <a:pt x="557" y="913"/>
                  </a:cubicBezTo>
                  <a:cubicBezTo>
                    <a:pt x="573" y="918"/>
                    <a:pt x="589" y="921"/>
                    <a:pt x="605" y="921"/>
                  </a:cubicBezTo>
                  <a:cubicBezTo>
                    <a:pt x="678" y="921"/>
                    <a:pt x="744" y="867"/>
                    <a:pt x="769" y="791"/>
                  </a:cubicBezTo>
                  <a:cubicBezTo>
                    <a:pt x="830" y="518"/>
                    <a:pt x="465" y="244"/>
                    <a:pt x="283" y="32"/>
                  </a:cubicBezTo>
                  <a:cubicBezTo>
                    <a:pt x="254" y="10"/>
                    <a:pt x="222"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3274200" y="4157850"/>
              <a:ext cx="28525" cy="27925"/>
            </a:xfrm>
            <a:custGeom>
              <a:avLst/>
              <a:gdLst/>
              <a:ahLst/>
              <a:cxnLst/>
              <a:rect l="l" t="t" r="r" b="b"/>
              <a:pathLst>
                <a:path w="1141" h="1117" extrusionOk="0">
                  <a:moveTo>
                    <a:pt x="210" y="1"/>
                  </a:moveTo>
                  <a:cubicBezTo>
                    <a:pt x="105" y="1"/>
                    <a:pt x="0" y="100"/>
                    <a:pt x="22" y="232"/>
                  </a:cubicBezTo>
                  <a:lnTo>
                    <a:pt x="53" y="232"/>
                  </a:lnTo>
                  <a:cubicBezTo>
                    <a:pt x="83" y="445"/>
                    <a:pt x="205" y="597"/>
                    <a:pt x="326" y="749"/>
                  </a:cubicBezTo>
                  <a:cubicBezTo>
                    <a:pt x="448" y="931"/>
                    <a:pt x="630" y="1053"/>
                    <a:pt x="813" y="1113"/>
                  </a:cubicBezTo>
                  <a:cubicBezTo>
                    <a:pt x="826" y="1116"/>
                    <a:pt x="840" y="1117"/>
                    <a:pt x="853" y="1117"/>
                  </a:cubicBezTo>
                  <a:cubicBezTo>
                    <a:pt x="1016" y="1117"/>
                    <a:pt x="1140" y="950"/>
                    <a:pt x="1056" y="809"/>
                  </a:cubicBezTo>
                  <a:cubicBezTo>
                    <a:pt x="934" y="657"/>
                    <a:pt x="813" y="536"/>
                    <a:pt x="661" y="445"/>
                  </a:cubicBezTo>
                  <a:cubicBezTo>
                    <a:pt x="539" y="323"/>
                    <a:pt x="448" y="171"/>
                    <a:pt x="326" y="50"/>
                  </a:cubicBezTo>
                  <a:cubicBezTo>
                    <a:pt x="292" y="1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3284625" y="4137050"/>
              <a:ext cx="50925" cy="49475"/>
            </a:xfrm>
            <a:custGeom>
              <a:avLst/>
              <a:gdLst/>
              <a:ahLst/>
              <a:cxnLst/>
              <a:rect l="l" t="t" r="r" b="b"/>
              <a:pathLst>
                <a:path w="2037" h="1979" extrusionOk="0">
                  <a:moveTo>
                    <a:pt x="122" y="0"/>
                  </a:moveTo>
                  <a:cubicBezTo>
                    <a:pt x="31" y="0"/>
                    <a:pt x="0" y="91"/>
                    <a:pt x="0" y="182"/>
                  </a:cubicBezTo>
                  <a:lnTo>
                    <a:pt x="31" y="182"/>
                  </a:lnTo>
                  <a:cubicBezTo>
                    <a:pt x="92" y="517"/>
                    <a:pt x="487" y="790"/>
                    <a:pt x="730" y="1033"/>
                  </a:cubicBezTo>
                  <a:cubicBezTo>
                    <a:pt x="943" y="1277"/>
                    <a:pt x="1216" y="1641"/>
                    <a:pt x="1520" y="1915"/>
                  </a:cubicBezTo>
                  <a:cubicBezTo>
                    <a:pt x="1577" y="1953"/>
                    <a:pt x="1645" y="1978"/>
                    <a:pt x="1717" y="1978"/>
                  </a:cubicBezTo>
                  <a:cubicBezTo>
                    <a:pt x="1762" y="1978"/>
                    <a:pt x="1808" y="1969"/>
                    <a:pt x="1855" y="1945"/>
                  </a:cubicBezTo>
                  <a:cubicBezTo>
                    <a:pt x="2007" y="1854"/>
                    <a:pt x="2037" y="1672"/>
                    <a:pt x="1915" y="1550"/>
                  </a:cubicBezTo>
                  <a:cubicBezTo>
                    <a:pt x="1611" y="1246"/>
                    <a:pt x="1368" y="942"/>
                    <a:pt x="1064" y="669"/>
                  </a:cubicBezTo>
                  <a:cubicBezTo>
                    <a:pt x="791" y="395"/>
                    <a:pt x="487" y="6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3293750" y="4106650"/>
              <a:ext cx="52075" cy="44725"/>
            </a:xfrm>
            <a:custGeom>
              <a:avLst/>
              <a:gdLst/>
              <a:ahLst/>
              <a:cxnLst/>
              <a:rect l="l" t="t" r="r" b="b"/>
              <a:pathLst>
                <a:path w="2083" h="1789" extrusionOk="0">
                  <a:moveTo>
                    <a:pt x="122" y="0"/>
                  </a:moveTo>
                  <a:cubicBezTo>
                    <a:pt x="31" y="0"/>
                    <a:pt x="0" y="61"/>
                    <a:pt x="0" y="122"/>
                  </a:cubicBezTo>
                  <a:cubicBezTo>
                    <a:pt x="61" y="456"/>
                    <a:pt x="426" y="699"/>
                    <a:pt x="639" y="912"/>
                  </a:cubicBezTo>
                  <a:cubicBezTo>
                    <a:pt x="943" y="1186"/>
                    <a:pt x="1246" y="1459"/>
                    <a:pt x="1550" y="1733"/>
                  </a:cubicBezTo>
                  <a:cubicBezTo>
                    <a:pt x="1602" y="1772"/>
                    <a:pt x="1658" y="1788"/>
                    <a:pt x="1712" y="1788"/>
                  </a:cubicBezTo>
                  <a:cubicBezTo>
                    <a:pt x="1911" y="1788"/>
                    <a:pt x="2083" y="1559"/>
                    <a:pt x="1915" y="1368"/>
                  </a:cubicBezTo>
                  <a:cubicBezTo>
                    <a:pt x="1611" y="1094"/>
                    <a:pt x="1277" y="791"/>
                    <a:pt x="943" y="517"/>
                  </a:cubicBezTo>
                  <a:cubicBezTo>
                    <a:pt x="699" y="304"/>
                    <a:pt x="456"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3303275" y="4071075"/>
              <a:ext cx="56100" cy="50825"/>
            </a:xfrm>
            <a:custGeom>
              <a:avLst/>
              <a:gdLst/>
              <a:ahLst/>
              <a:cxnLst/>
              <a:rect l="l" t="t" r="r" b="b"/>
              <a:pathLst>
                <a:path w="2244" h="2033" extrusionOk="0">
                  <a:moveTo>
                    <a:pt x="232" y="1"/>
                  </a:moveTo>
                  <a:cubicBezTo>
                    <a:pt x="108" y="1"/>
                    <a:pt x="1" y="144"/>
                    <a:pt x="75" y="268"/>
                  </a:cubicBezTo>
                  <a:lnTo>
                    <a:pt x="45" y="299"/>
                  </a:lnTo>
                  <a:cubicBezTo>
                    <a:pt x="258" y="603"/>
                    <a:pt x="531" y="876"/>
                    <a:pt x="805" y="1119"/>
                  </a:cubicBezTo>
                  <a:cubicBezTo>
                    <a:pt x="1109" y="1393"/>
                    <a:pt x="1382" y="1666"/>
                    <a:pt x="1686" y="1940"/>
                  </a:cubicBezTo>
                  <a:cubicBezTo>
                    <a:pt x="1759" y="2006"/>
                    <a:pt x="1832" y="2033"/>
                    <a:pt x="1898" y="2033"/>
                  </a:cubicBezTo>
                  <a:cubicBezTo>
                    <a:pt x="2106" y="2033"/>
                    <a:pt x="2243" y="1760"/>
                    <a:pt x="2081" y="1575"/>
                  </a:cubicBezTo>
                  <a:cubicBezTo>
                    <a:pt x="1838" y="1302"/>
                    <a:pt x="1504" y="998"/>
                    <a:pt x="1200" y="755"/>
                  </a:cubicBezTo>
                  <a:cubicBezTo>
                    <a:pt x="926" y="481"/>
                    <a:pt x="653" y="238"/>
                    <a:pt x="318" y="25"/>
                  </a:cubicBezTo>
                  <a:cubicBezTo>
                    <a:pt x="290" y="8"/>
                    <a:pt x="261"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3312750" y="4039025"/>
              <a:ext cx="53075" cy="47925"/>
            </a:xfrm>
            <a:custGeom>
              <a:avLst/>
              <a:gdLst/>
              <a:ahLst/>
              <a:cxnLst/>
              <a:rect l="l" t="t" r="r" b="b"/>
              <a:pathLst>
                <a:path w="2123" h="1917" extrusionOk="0">
                  <a:moveTo>
                    <a:pt x="152" y="0"/>
                  </a:moveTo>
                  <a:cubicBezTo>
                    <a:pt x="61" y="0"/>
                    <a:pt x="0" y="91"/>
                    <a:pt x="0" y="182"/>
                  </a:cubicBezTo>
                  <a:cubicBezTo>
                    <a:pt x="61" y="486"/>
                    <a:pt x="456" y="790"/>
                    <a:pt x="638" y="973"/>
                  </a:cubicBezTo>
                  <a:cubicBezTo>
                    <a:pt x="942" y="1277"/>
                    <a:pt x="1216" y="1581"/>
                    <a:pt x="1550" y="1824"/>
                  </a:cubicBezTo>
                  <a:cubicBezTo>
                    <a:pt x="1609" y="1889"/>
                    <a:pt x="1676" y="1917"/>
                    <a:pt x="1740" y="1917"/>
                  </a:cubicBezTo>
                  <a:cubicBezTo>
                    <a:pt x="1945" y="1917"/>
                    <a:pt x="2123" y="1644"/>
                    <a:pt x="1915" y="1459"/>
                  </a:cubicBezTo>
                  <a:cubicBezTo>
                    <a:pt x="1641" y="1155"/>
                    <a:pt x="1307" y="851"/>
                    <a:pt x="973" y="578"/>
                  </a:cubicBezTo>
                  <a:cubicBezTo>
                    <a:pt x="760" y="395"/>
                    <a:pt x="456"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3325650" y="4016225"/>
              <a:ext cx="46375" cy="44575"/>
            </a:xfrm>
            <a:custGeom>
              <a:avLst/>
              <a:gdLst/>
              <a:ahLst/>
              <a:cxnLst/>
              <a:rect l="l" t="t" r="r" b="b"/>
              <a:pathLst>
                <a:path w="1855" h="1783" extrusionOk="0">
                  <a:moveTo>
                    <a:pt x="92" y="0"/>
                  </a:moveTo>
                  <a:cubicBezTo>
                    <a:pt x="31" y="0"/>
                    <a:pt x="1" y="61"/>
                    <a:pt x="1" y="122"/>
                  </a:cubicBezTo>
                  <a:lnTo>
                    <a:pt x="31" y="122"/>
                  </a:lnTo>
                  <a:cubicBezTo>
                    <a:pt x="92" y="456"/>
                    <a:pt x="487" y="730"/>
                    <a:pt x="700" y="973"/>
                  </a:cubicBezTo>
                  <a:cubicBezTo>
                    <a:pt x="852" y="1094"/>
                    <a:pt x="1004" y="1246"/>
                    <a:pt x="1125" y="1368"/>
                  </a:cubicBezTo>
                  <a:cubicBezTo>
                    <a:pt x="1247" y="1520"/>
                    <a:pt x="1369" y="1642"/>
                    <a:pt x="1521" y="1763"/>
                  </a:cubicBezTo>
                  <a:cubicBezTo>
                    <a:pt x="1547" y="1776"/>
                    <a:pt x="1575" y="1782"/>
                    <a:pt x="1605" y="1782"/>
                  </a:cubicBezTo>
                  <a:cubicBezTo>
                    <a:pt x="1712" y="1782"/>
                    <a:pt x="1825" y="1700"/>
                    <a:pt x="1825" y="1581"/>
                  </a:cubicBezTo>
                  <a:cubicBezTo>
                    <a:pt x="1855" y="1186"/>
                    <a:pt x="1338" y="882"/>
                    <a:pt x="1095" y="669"/>
                  </a:cubicBezTo>
                  <a:cubicBezTo>
                    <a:pt x="852" y="456"/>
                    <a:pt x="457" y="3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3177950" y="4454925"/>
              <a:ext cx="55750" cy="54425"/>
            </a:xfrm>
            <a:custGeom>
              <a:avLst/>
              <a:gdLst/>
              <a:ahLst/>
              <a:cxnLst/>
              <a:rect l="l" t="t" r="r" b="b"/>
              <a:pathLst>
                <a:path w="2230" h="2177" extrusionOk="0">
                  <a:moveTo>
                    <a:pt x="236" y="1"/>
                  </a:moveTo>
                  <a:cubicBezTo>
                    <a:pt x="94" y="1"/>
                    <a:pt x="0" y="196"/>
                    <a:pt x="103" y="325"/>
                  </a:cubicBezTo>
                  <a:cubicBezTo>
                    <a:pt x="590" y="993"/>
                    <a:pt x="1137" y="1601"/>
                    <a:pt x="1775" y="2118"/>
                  </a:cubicBezTo>
                  <a:cubicBezTo>
                    <a:pt x="1832" y="2159"/>
                    <a:pt x="1884" y="2176"/>
                    <a:pt x="1929" y="2176"/>
                  </a:cubicBezTo>
                  <a:cubicBezTo>
                    <a:pt x="2168" y="2176"/>
                    <a:pt x="2230" y="1695"/>
                    <a:pt x="1986" y="1648"/>
                  </a:cubicBezTo>
                  <a:lnTo>
                    <a:pt x="1986" y="1648"/>
                  </a:lnTo>
                  <a:cubicBezTo>
                    <a:pt x="1357" y="1187"/>
                    <a:pt x="993" y="433"/>
                    <a:pt x="316" y="21"/>
                  </a:cubicBezTo>
                  <a:cubicBezTo>
                    <a:pt x="289" y="7"/>
                    <a:pt x="262"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3198000" y="4426550"/>
              <a:ext cx="51625" cy="50300"/>
            </a:xfrm>
            <a:custGeom>
              <a:avLst/>
              <a:gdLst/>
              <a:ahLst/>
              <a:cxnLst/>
              <a:rect l="l" t="t" r="r" b="b"/>
              <a:pathLst>
                <a:path w="2065" h="2012" extrusionOk="0">
                  <a:moveTo>
                    <a:pt x="274" y="1"/>
                  </a:moveTo>
                  <a:cubicBezTo>
                    <a:pt x="122" y="1"/>
                    <a:pt x="0" y="153"/>
                    <a:pt x="122" y="274"/>
                  </a:cubicBezTo>
                  <a:cubicBezTo>
                    <a:pt x="244" y="396"/>
                    <a:pt x="365" y="548"/>
                    <a:pt x="456" y="700"/>
                  </a:cubicBezTo>
                  <a:cubicBezTo>
                    <a:pt x="608" y="882"/>
                    <a:pt x="760" y="1065"/>
                    <a:pt x="943" y="1217"/>
                  </a:cubicBezTo>
                  <a:cubicBezTo>
                    <a:pt x="1186" y="1490"/>
                    <a:pt x="1459" y="1946"/>
                    <a:pt x="1824" y="2007"/>
                  </a:cubicBezTo>
                  <a:cubicBezTo>
                    <a:pt x="1837" y="2010"/>
                    <a:pt x="1849" y="2012"/>
                    <a:pt x="1862" y="2012"/>
                  </a:cubicBezTo>
                  <a:cubicBezTo>
                    <a:pt x="1969" y="2012"/>
                    <a:pt x="2064" y="1900"/>
                    <a:pt x="2037" y="1764"/>
                  </a:cubicBezTo>
                  <a:cubicBezTo>
                    <a:pt x="2006" y="1551"/>
                    <a:pt x="1855" y="1429"/>
                    <a:pt x="1672" y="1277"/>
                  </a:cubicBezTo>
                  <a:cubicBezTo>
                    <a:pt x="1520" y="1125"/>
                    <a:pt x="1368" y="943"/>
                    <a:pt x="1186" y="791"/>
                  </a:cubicBezTo>
                  <a:cubicBezTo>
                    <a:pt x="1034" y="609"/>
                    <a:pt x="851" y="457"/>
                    <a:pt x="669" y="305"/>
                  </a:cubicBezTo>
                  <a:cubicBezTo>
                    <a:pt x="578" y="183"/>
                    <a:pt x="426" y="62"/>
                    <a:pt x="2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3218650" y="4398800"/>
              <a:ext cx="54825" cy="49900"/>
            </a:xfrm>
            <a:custGeom>
              <a:avLst/>
              <a:gdLst/>
              <a:ahLst/>
              <a:cxnLst/>
              <a:rect l="l" t="t" r="r" b="b"/>
              <a:pathLst>
                <a:path w="2193" h="1996" extrusionOk="0">
                  <a:moveTo>
                    <a:pt x="99" y="0"/>
                  </a:moveTo>
                  <a:cubicBezTo>
                    <a:pt x="36" y="0"/>
                    <a:pt x="1" y="94"/>
                    <a:pt x="25" y="168"/>
                  </a:cubicBezTo>
                  <a:cubicBezTo>
                    <a:pt x="208" y="503"/>
                    <a:pt x="451" y="807"/>
                    <a:pt x="755" y="1050"/>
                  </a:cubicBezTo>
                  <a:cubicBezTo>
                    <a:pt x="1059" y="1354"/>
                    <a:pt x="1363" y="1627"/>
                    <a:pt x="1667" y="1931"/>
                  </a:cubicBezTo>
                  <a:cubicBezTo>
                    <a:pt x="1712" y="1977"/>
                    <a:pt x="1764" y="1996"/>
                    <a:pt x="1816" y="1996"/>
                  </a:cubicBezTo>
                  <a:cubicBezTo>
                    <a:pt x="2007" y="1996"/>
                    <a:pt x="2193" y="1734"/>
                    <a:pt x="2001" y="1567"/>
                  </a:cubicBezTo>
                  <a:cubicBezTo>
                    <a:pt x="1697" y="1263"/>
                    <a:pt x="1363" y="959"/>
                    <a:pt x="1059" y="655"/>
                  </a:cubicBezTo>
                  <a:cubicBezTo>
                    <a:pt x="785" y="381"/>
                    <a:pt x="481" y="168"/>
                    <a:pt x="147" y="17"/>
                  </a:cubicBezTo>
                  <a:cubicBezTo>
                    <a:pt x="130" y="5"/>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3237500" y="4374075"/>
              <a:ext cx="52625" cy="46825"/>
            </a:xfrm>
            <a:custGeom>
              <a:avLst/>
              <a:gdLst/>
              <a:ahLst/>
              <a:cxnLst/>
              <a:rect l="l" t="t" r="r" b="b"/>
              <a:pathLst>
                <a:path w="2105" h="1873" extrusionOk="0">
                  <a:moveTo>
                    <a:pt x="196" y="1"/>
                  </a:moveTo>
                  <a:cubicBezTo>
                    <a:pt x="182" y="1"/>
                    <a:pt x="167" y="1"/>
                    <a:pt x="153" y="2"/>
                  </a:cubicBezTo>
                  <a:cubicBezTo>
                    <a:pt x="62" y="2"/>
                    <a:pt x="1" y="94"/>
                    <a:pt x="62" y="154"/>
                  </a:cubicBezTo>
                  <a:cubicBezTo>
                    <a:pt x="153" y="306"/>
                    <a:pt x="244" y="428"/>
                    <a:pt x="396" y="550"/>
                  </a:cubicBezTo>
                  <a:cubicBezTo>
                    <a:pt x="518" y="671"/>
                    <a:pt x="639" y="823"/>
                    <a:pt x="761" y="945"/>
                  </a:cubicBezTo>
                  <a:cubicBezTo>
                    <a:pt x="1004" y="1249"/>
                    <a:pt x="1278" y="1553"/>
                    <a:pt x="1551" y="1796"/>
                  </a:cubicBezTo>
                  <a:cubicBezTo>
                    <a:pt x="1605" y="1850"/>
                    <a:pt x="1665" y="1872"/>
                    <a:pt x="1723" y="1872"/>
                  </a:cubicBezTo>
                  <a:cubicBezTo>
                    <a:pt x="1926" y="1872"/>
                    <a:pt x="2105" y="1597"/>
                    <a:pt x="1916" y="1431"/>
                  </a:cubicBezTo>
                  <a:cubicBezTo>
                    <a:pt x="1612" y="1157"/>
                    <a:pt x="1338" y="823"/>
                    <a:pt x="1034" y="550"/>
                  </a:cubicBezTo>
                  <a:cubicBezTo>
                    <a:pt x="831" y="317"/>
                    <a:pt x="516" y="1"/>
                    <a:pt x="1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3260050" y="4345450"/>
              <a:ext cx="51525" cy="46350"/>
            </a:xfrm>
            <a:custGeom>
              <a:avLst/>
              <a:gdLst/>
              <a:ahLst/>
              <a:cxnLst/>
              <a:rect l="l" t="t" r="r" b="b"/>
              <a:pathLst>
                <a:path w="2061" h="1854" extrusionOk="0">
                  <a:moveTo>
                    <a:pt x="294" y="1"/>
                  </a:moveTo>
                  <a:cubicBezTo>
                    <a:pt x="153" y="1"/>
                    <a:pt x="1" y="170"/>
                    <a:pt x="102" y="296"/>
                  </a:cubicBezTo>
                  <a:cubicBezTo>
                    <a:pt x="528" y="844"/>
                    <a:pt x="983" y="1330"/>
                    <a:pt x="1500" y="1786"/>
                  </a:cubicBezTo>
                  <a:cubicBezTo>
                    <a:pt x="1554" y="1833"/>
                    <a:pt x="1614" y="1853"/>
                    <a:pt x="1672" y="1853"/>
                  </a:cubicBezTo>
                  <a:cubicBezTo>
                    <a:pt x="1877" y="1853"/>
                    <a:pt x="2061" y="1604"/>
                    <a:pt x="1895" y="1391"/>
                  </a:cubicBezTo>
                  <a:cubicBezTo>
                    <a:pt x="1409" y="904"/>
                    <a:pt x="923" y="448"/>
                    <a:pt x="376" y="23"/>
                  </a:cubicBezTo>
                  <a:cubicBezTo>
                    <a:pt x="350" y="8"/>
                    <a:pt x="322" y="1"/>
                    <a:pt x="2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3277775" y="4316375"/>
              <a:ext cx="56750" cy="45200"/>
            </a:xfrm>
            <a:custGeom>
              <a:avLst/>
              <a:gdLst/>
              <a:ahLst/>
              <a:cxnLst/>
              <a:rect l="l" t="t" r="r" b="b"/>
              <a:pathLst>
                <a:path w="2270" h="1808" extrusionOk="0">
                  <a:moveTo>
                    <a:pt x="123" y="0"/>
                  </a:moveTo>
                  <a:cubicBezTo>
                    <a:pt x="62" y="0"/>
                    <a:pt x="1" y="61"/>
                    <a:pt x="31" y="122"/>
                  </a:cubicBezTo>
                  <a:cubicBezTo>
                    <a:pt x="123" y="456"/>
                    <a:pt x="518" y="730"/>
                    <a:pt x="791" y="943"/>
                  </a:cubicBezTo>
                  <a:cubicBezTo>
                    <a:pt x="1034" y="1186"/>
                    <a:pt x="1460" y="1490"/>
                    <a:pt x="1825" y="1763"/>
                  </a:cubicBezTo>
                  <a:cubicBezTo>
                    <a:pt x="1866" y="1794"/>
                    <a:pt x="1907" y="1808"/>
                    <a:pt x="1947" y="1808"/>
                  </a:cubicBezTo>
                  <a:cubicBezTo>
                    <a:pt x="2137" y="1808"/>
                    <a:pt x="2270" y="1489"/>
                    <a:pt x="2068" y="1338"/>
                  </a:cubicBezTo>
                  <a:lnTo>
                    <a:pt x="1034" y="578"/>
                  </a:lnTo>
                  <a:cubicBezTo>
                    <a:pt x="761" y="304"/>
                    <a:pt x="457" y="122"/>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3295425" y="4289225"/>
              <a:ext cx="58525" cy="52425"/>
            </a:xfrm>
            <a:custGeom>
              <a:avLst/>
              <a:gdLst/>
              <a:ahLst/>
              <a:cxnLst/>
              <a:rect l="l" t="t" r="r" b="b"/>
              <a:pathLst>
                <a:path w="2341" h="2097" extrusionOk="0">
                  <a:moveTo>
                    <a:pt x="213" y="1"/>
                  </a:moveTo>
                  <a:cubicBezTo>
                    <a:pt x="95" y="1"/>
                    <a:pt x="1" y="151"/>
                    <a:pt x="116" y="266"/>
                  </a:cubicBezTo>
                  <a:cubicBezTo>
                    <a:pt x="663" y="874"/>
                    <a:pt x="1210" y="1482"/>
                    <a:pt x="1818" y="2029"/>
                  </a:cubicBezTo>
                  <a:cubicBezTo>
                    <a:pt x="1866" y="2077"/>
                    <a:pt x="1921" y="2097"/>
                    <a:pt x="1976" y="2097"/>
                  </a:cubicBezTo>
                  <a:cubicBezTo>
                    <a:pt x="2164" y="2097"/>
                    <a:pt x="2340" y="1859"/>
                    <a:pt x="2152" y="1694"/>
                  </a:cubicBezTo>
                  <a:cubicBezTo>
                    <a:pt x="1575" y="1086"/>
                    <a:pt x="967" y="570"/>
                    <a:pt x="328" y="53"/>
                  </a:cubicBezTo>
                  <a:cubicBezTo>
                    <a:pt x="291" y="16"/>
                    <a:pt x="251"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3314475" y="4266675"/>
              <a:ext cx="54625" cy="49450"/>
            </a:xfrm>
            <a:custGeom>
              <a:avLst/>
              <a:gdLst/>
              <a:ahLst/>
              <a:cxnLst/>
              <a:rect l="l" t="t" r="r" b="b"/>
              <a:pathLst>
                <a:path w="2185" h="1978" extrusionOk="0">
                  <a:moveTo>
                    <a:pt x="205" y="1"/>
                  </a:moveTo>
                  <a:cubicBezTo>
                    <a:pt x="84" y="1"/>
                    <a:pt x="0" y="151"/>
                    <a:pt x="53" y="256"/>
                  </a:cubicBezTo>
                  <a:lnTo>
                    <a:pt x="53" y="286"/>
                  </a:lnTo>
                  <a:cubicBezTo>
                    <a:pt x="265" y="560"/>
                    <a:pt x="509" y="833"/>
                    <a:pt x="782" y="1077"/>
                  </a:cubicBezTo>
                  <a:cubicBezTo>
                    <a:pt x="1056" y="1350"/>
                    <a:pt x="1329" y="1654"/>
                    <a:pt x="1603" y="1897"/>
                  </a:cubicBezTo>
                  <a:cubicBezTo>
                    <a:pt x="1666" y="1954"/>
                    <a:pt x="1735" y="1977"/>
                    <a:pt x="1800" y="1977"/>
                  </a:cubicBezTo>
                  <a:cubicBezTo>
                    <a:pt x="2013" y="1977"/>
                    <a:pt x="2185" y="1719"/>
                    <a:pt x="1998" y="1532"/>
                  </a:cubicBezTo>
                  <a:cubicBezTo>
                    <a:pt x="1724" y="1198"/>
                    <a:pt x="1451" y="925"/>
                    <a:pt x="1117" y="651"/>
                  </a:cubicBezTo>
                  <a:cubicBezTo>
                    <a:pt x="873" y="377"/>
                    <a:pt x="569" y="165"/>
                    <a:pt x="265" y="13"/>
                  </a:cubicBezTo>
                  <a:cubicBezTo>
                    <a:pt x="245" y="4"/>
                    <a:pt x="225" y="1"/>
                    <a:pt x="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3339325" y="4238100"/>
              <a:ext cx="51100" cy="44025"/>
            </a:xfrm>
            <a:custGeom>
              <a:avLst/>
              <a:gdLst/>
              <a:ahLst/>
              <a:cxnLst/>
              <a:rect l="l" t="t" r="r" b="b"/>
              <a:pathLst>
                <a:path w="2044" h="1761" extrusionOk="0">
                  <a:moveTo>
                    <a:pt x="123" y="1"/>
                  </a:moveTo>
                  <a:cubicBezTo>
                    <a:pt x="59" y="1"/>
                    <a:pt x="11" y="59"/>
                    <a:pt x="7" y="125"/>
                  </a:cubicBezTo>
                  <a:lnTo>
                    <a:pt x="7" y="125"/>
                  </a:lnTo>
                  <a:lnTo>
                    <a:pt x="1" y="122"/>
                  </a:lnTo>
                  <a:lnTo>
                    <a:pt x="1" y="122"/>
                  </a:lnTo>
                  <a:cubicBezTo>
                    <a:pt x="31" y="457"/>
                    <a:pt x="396" y="730"/>
                    <a:pt x="639" y="943"/>
                  </a:cubicBezTo>
                  <a:cubicBezTo>
                    <a:pt x="943" y="1247"/>
                    <a:pt x="1247" y="1520"/>
                    <a:pt x="1612" y="1733"/>
                  </a:cubicBezTo>
                  <a:cubicBezTo>
                    <a:pt x="1650" y="1752"/>
                    <a:pt x="1688" y="1761"/>
                    <a:pt x="1724" y="1761"/>
                  </a:cubicBezTo>
                  <a:cubicBezTo>
                    <a:pt x="1913" y="1761"/>
                    <a:pt x="2044" y="1517"/>
                    <a:pt x="1916" y="1338"/>
                  </a:cubicBezTo>
                  <a:cubicBezTo>
                    <a:pt x="1612" y="1064"/>
                    <a:pt x="1308" y="791"/>
                    <a:pt x="943" y="548"/>
                  </a:cubicBezTo>
                  <a:cubicBezTo>
                    <a:pt x="730" y="335"/>
                    <a:pt x="457" y="31"/>
                    <a:pt x="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3354525" y="4208475"/>
              <a:ext cx="56475" cy="46200"/>
            </a:xfrm>
            <a:custGeom>
              <a:avLst/>
              <a:gdLst/>
              <a:ahLst/>
              <a:cxnLst/>
              <a:rect l="l" t="t" r="r" b="b"/>
              <a:pathLst>
                <a:path w="2259" h="1848" extrusionOk="0">
                  <a:moveTo>
                    <a:pt x="214" y="0"/>
                  </a:moveTo>
                  <a:cubicBezTo>
                    <a:pt x="122" y="0"/>
                    <a:pt x="1" y="61"/>
                    <a:pt x="31" y="152"/>
                  </a:cubicBezTo>
                  <a:cubicBezTo>
                    <a:pt x="244" y="487"/>
                    <a:pt x="518" y="791"/>
                    <a:pt x="822" y="1003"/>
                  </a:cubicBezTo>
                  <a:cubicBezTo>
                    <a:pt x="1126" y="1307"/>
                    <a:pt x="1460" y="1611"/>
                    <a:pt x="1825" y="1824"/>
                  </a:cubicBezTo>
                  <a:cubicBezTo>
                    <a:pt x="1863" y="1840"/>
                    <a:pt x="1902" y="1848"/>
                    <a:pt x="1940" y="1848"/>
                  </a:cubicBezTo>
                  <a:cubicBezTo>
                    <a:pt x="2113" y="1848"/>
                    <a:pt x="2259" y="1689"/>
                    <a:pt x="2159" y="1490"/>
                  </a:cubicBezTo>
                  <a:cubicBezTo>
                    <a:pt x="1885" y="1155"/>
                    <a:pt x="1551" y="851"/>
                    <a:pt x="1217" y="639"/>
                  </a:cubicBezTo>
                  <a:cubicBezTo>
                    <a:pt x="913" y="335"/>
                    <a:pt x="578" y="122"/>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3217500" y="4240950"/>
              <a:ext cx="55000" cy="140650"/>
            </a:xfrm>
            <a:custGeom>
              <a:avLst/>
              <a:gdLst/>
              <a:ahLst/>
              <a:cxnLst/>
              <a:rect l="l" t="t" r="r" b="b"/>
              <a:pathLst>
                <a:path w="2200" h="5626" extrusionOk="0">
                  <a:moveTo>
                    <a:pt x="1978" y="0"/>
                  </a:moveTo>
                  <a:cubicBezTo>
                    <a:pt x="1915" y="0"/>
                    <a:pt x="1850" y="30"/>
                    <a:pt x="1804" y="99"/>
                  </a:cubicBezTo>
                  <a:cubicBezTo>
                    <a:pt x="1409" y="920"/>
                    <a:pt x="1105" y="1771"/>
                    <a:pt x="892" y="2653"/>
                  </a:cubicBezTo>
                  <a:cubicBezTo>
                    <a:pt x="527" y="3504"/>
                    <a:pt x="254" y="4416"/>
                    <a:pt x="41" y="5358"/>
                  </a:cubicBezTo>
                  <a:cubicBezTo>
                    <a:pt x="1" y="5498"/>
                    <a:pt x="133" y="5626"/>
                    <a:pt x="263" y="5626"/>
                  </a:cubicBezTo>
                  <a:cubicBezTo>
                    <a:pt x="329" y="5626"/>
                    <a:pt x="395" y="5592"/>
                    <a:pt x="436" y="5510"/>
                  </a:cubicBezTo>
                  <a:cubicBezTo>
                    <a:pt x="831" y="4689"/>
                    <a:pt x="1105" y="3777"/>
                    <a:pt x="1439" y="2926"/>
                  </a:cubicBezTo>
                  <a:cubicBezTo>
                    <a:pt x="1743" y="2045"/>
                    <a:pt x="2138" y="1133"/>
                    <a:pt x="2199" y="191"/>
                  </a:cubicBezTo>
                  <a:cubicBezTo>
                    <a:pt x="2180" y="78"/>
                    <a:pt x="2080" y="0"/>
                    <a:pt x="1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3234475" y="4111150"/>
              <a:ext cx="40300" cy="87825"/>
            </a:xfrm>
            <a:custGeom>
              <a:avLst/>
              <a:gdLst/>
              <a:ahLst/>
              <a:cxnLst/>
              <a:rect l="l" t="t" r="r" b="b"/>
              <a:pathLst>
                <a:path w="1612" h="3513" extrusionOk="0">
                  <a:moveTo>
                    <a:pt x="1397" y="0"/>
                  </a:moveTo>
                  <a:cubicBezTo>
                    <a:pt x="1344" y="0"/>
                    <a:pt x="1290" y="20"/>
                    <a:pt x="1247" y="63"/>
                  </a:cubicBezTo>
                  <a:cubicBezTo>
                    <a:pt x="943" y="489"/>
                    <a:pt x="730" y="975"/>
                    <a:pt x="608" y="1492"/>
                  </a:cubicBezTo>
                  <a:cubicBezTo>
                    <a:pt x="365" y="2069"/>
                    <a:pt x="152" y="2677"/>
                    <a:pt x="0" y="3285"/>
                  </a:cubicBezTo>
                  <a:cubicBezTo>
                    <a:pt x="0" y="3425"/>
                    <a:pt x="106" y="3513"/>
                    <a:pt x="221" y="3513"/>
                  </a:cubicBezTo>
                  <a:cubicBezTo>
                    <a:pt x="281" y="3513"/>
                    <a:pt x="344" y="3489"/>
                    <a:pt x="396" y="3437"/>
                  </a:cubicBezTo>
                  <a:lnTo>
                    <a:pt x="426" y="3468"/>
                  </a:lnTo>
                  <a:cubicBezTo>
                    <a:pt x="699" y="2921"/>
                    <a:pt x="943" y="2373"/>
                    <a:pt x="1155" y="1796"/>
                  </a:cubicBezTo>
                  <a:cubicBezTo>
                    <a:pt x="1338" y="1279"/>
                    <a:pt x="1611" y="732"/>
                    <a:pt x="1581" y="185"/>
                  </a:cubicBezTo>
                  <a:cubicBezTo>
                    <a:pt x="1581" y="67"/>
                    <a:pt x="1492" y="0"/>
                    <a:pt x="13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3281075" y="4348925"/>
              <a:ext cx="39900" cy="31075"/>
            </a:xfrm>
            <a:custGeom>
              <a:avLst/>
              <a:gdLst/>
              <a:ahLst/>
              <a:cxnLst/>
              <a:rect l="l" t="t" r="r" b="b"/>
              <a:pathLst>
                <a:path w="1596" h="1243" extrusionOk="0">
                  <a:moveTo>
                    <a:pt x="173" y="1"/>
                  </a:moveTo>
                  <a:cubicBezTo>
                    <a:pt x="89" y="1"/>
                    <a:pt x="0" y="106"/>
                    <a:pt x="82" y="188"/>
                  </a:cubicBezTo>
                  <a:cubicBezTo>
                    <a:pt x="234" y="370"/>
                    <a:pt x="386" y="522"/>
                    <a:pt x="568" y="674"/>
                  </a:cubicBezTo>
                  <a:cubicBezTo>
                    <a:pt x="750" y="856"/>
                    <a:pt x="933" y="1039"/>
                    <a:pt x="1115" y="1191"/>
                  </a:cubicBezTo>
                  <a:cubicBezTo>
                    <a:pt x="1158" y="1227"/>
                    <a:pt x="1210" y="1242"/>
                    <a:pt x="1261" y="1242"/>
                  </a:cubicBezTo>
                  <a:cubicBezTo>
                    <a:pt x="1428" y="1242"/>
                    <a:pt x="1596" y="1080"/>
                    <a:pt x="1480" y="917"/>
                  </a:cubicBezTo>
                  <a:cubicBezTo>
                    <a:pt x="1298" y="705"/>
                    <a:pt x="1115" y="522"/>
                    <a:pt x="902" y="370"/>
                  </a:cubicBezTo>
                  <a:cubicBezTo>
                    <a:pt x="690" y="188"/>
                    <a:pt x="446" y="66"/>
                    <a:pt x="203" y="5"/>
                  </a:cubicBezTo>
                  <a:cubicBezTo>
                    <a:pt x="194" y="2"/>
                    <a:pt x="183" y="1"/>
                    <a:pt x="1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3165275" y="4253050"/>
              <a:ext cx="24175" cy="29000"/>
            </a:xfrm>
            <a:custGeom>
              <a:avLst/>
              <a:gdLst/>
              <a:ahLst/>
              <a:cxnLst/>
              <a:rect l="l" t="t" r="r" b="b"/>
              <a:pathLst>
                <a:path w="967" h="1160" extrusionOk="0">
                  <a:moveTo>
                    <a:pt x="186" y="1"/>
                  </a:moveTo>
                  <a:cubicBezTo>
                    <a:pt x="86" y="1"/>
                    <a:pt x="0" y="130"/>
                    <a:pt x="94" y="223"/>
                  </a:cubicBezTo>
                  <a:cubicBezTo>
                    <a:pt x="306" y="527"/>
                    <a:pt x="519" y="831"/>
                    <a:pt x="793" y="1135"/>
                  </a:cubicBezTo>
                  <a:cubicBezTo>
                    <a:pt x="810" y="1152"/>
                    <a:pt x="831" y="1160"/>
                    <a:pt x="853" y="1160"/>
                  </a:cubicBezTo>
                  <a:cubicBezTo>
                    <a:pt x="909" y="1160"/>
                    <a:pt x="967" y="1110"/>
                    <a:pt x="945" y="1044"/>
                  </a:cubicBezTo>
                  <a:cubicBezTo>
                    <a:pt x="793" y="649"/>
                    <a:pt x="580" y="315"/>
                    <a:pt x="276" y="41"/>
                  </a:cubicBezTo>
                  <a:cubicBezTo>
                    <a:pt x="248" y="13"/>
                    <a:pt x="216"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5" name="Google Shape;4345;p45"/>
          <p:cNvGrpSpPr/>
          <p:nvPr/>
        </p:nvGrpSpPr>
        <p:grpSpPr>
          <a:xfrm rot="303502">
            <a:off x="430929" y="311700"/>
            <a:ext cx="2456821" cy="686349"/>
            <a:chOff x="5047975" y="981175"/>
            <a:chExt cx="1652321" cy="605774"/>
          </a:xfrm>
        </p:grpSpPr>
        <p:sp>
          <p:nvSpPr>
            <p:cNvPr id="4346" name="Google Shape;4346;p45"/>
            <p:cNvSpPr/>
            <p:nvPr/>
          </p:nvSpPr>
          <p:spPr>
            <a:xfrm>
              <a:off x="5047975" y="981175"/>
              <a:ext cx="1596382" cy="496304"/>
            </a:xfrm>
            <a:custGeom>
              <a:avLst/>
              <a:gdLst/>
              <a:ahLst/>
              <a:cxnLst/>
              <a:rect l="l" t="t" r="r" b="b"/>
              <a:pathLst>
                <a:path w="31966" h="9938" extrusionOk="0">
                  <a:moveTo>
                    <a:pt x="17511" y="2018"/>
                  </a:moveTo>
                  <a:cubicBezTo>
                    <a:pt x="18599" y="2018"/>
                    <a:pt x="19017" y="4368"/>
                    <a:pt x="19043" y="5108"/>
                  </a:cubicBezTo>
                  <a:cubicBezTo>
                    <a:pt x="19085" y="5845"/>
                    <a:pt x="18955" y="6493"/>
                    <a:pt x="18653" y="7031"/>
                  </a:cubicBezTo>
                  <a:lnTo>
                    <a:pt x="18653" y="7031"/>
                  </a:lnTo>
                  <a:cubicBezTo>
                    <a:pt x="18341" y="6721"/>
                    <a:pt x="18055" y="6384"/>
                    <a:pt x="17797" y="6020"/>
                  </a:cubicBezTo>
                  <a:cubicBezTo>
                    <a:pt x="17219" y="5199"/>
                    <a:pt x="15669" y="3010"/>
                    <a:pt x="16976" y="2190"/>
                  </a:cubicBezTo>
                  <a:cubicBezTo>
                    <a:pt x="17170" y="2071"/>
                    <a:pt x="17348" y="2018"/>
                    <a:pt x="17511" y="2018"/>
                  </a:cubicBezTo>
                  <a:close/>
                  <a:moveTo>
                    <a:pt x="22476" y="622"/>
                  </a:moveTo>
                  <a:cubicBezTo>
                    <a:pt x="23042" y="622"/>
                    <a:pt x="23561" y="1223"/>
                    <a:pt x="23876" y="1643"/>
                  </a:cubicBezTo>
                  <a:cubicBezTo>
                    <a:pt x="24605" y="2646"/>
                    <a:pt x="25031" y="3831"/>
                    <a:pt x="25061" y="5077"/>
                  </a:cubicBezTo>
                  <a:cubicBezTo>
                    <a:pt x="25096" y="6086"/>
                    <a:pt x="24773" y="6980"/>
                    <a:pt x="24222" y="7629"/>
                  </a:cubicBezTo>
                  <a:lnTo>
                    <a:pt x="24222" y="7629"/>
                  </a:lnTo>
                  <a:cubicBezTo>
                    <a:pt x="22685" y="6271"/>
                    <a:pt x="21688" y="4386"/>
                    <a:pt x="21505" y="2342"/>
                  </a:cubicBezTo>
                  <a:cubicBezTo>
                    <a:pt x="21444" y="1734"/>
                    <a:pt x="21505" y="943"/>
                    <a:pt x="22204" y="670"/>
                  </a:cubicBezTo>
                  <a:cubicBezTo>
                    <a:pt x="22296" y="637"/>
                    <a:pt x="22386" y="622"/>
                    <a:pt x="22476" y="622"/>
                  </a:cubicBezTo>
                  <a:close/>
                  <a:moveTo>
                    <a:pt x="11637" y="3464"/>
                  </a:moveTo>
                  <a:cubicBezTo>
                    <a:pt x="12109" y="3464"/>
                    <a:pt x="12685" y="4169"/>
                    <a:pt x="12842" y="4439"/>
                  </a:cubicBezTo>
                  <a:cubicBezTo>
                    <a:pt x="13381" y="5381"/>
                    <a:pt x="13490" y="6848"/>
                    <a:pt x="12832" y="7784"/>
                  </a:cubicBezTo>
                  <a:lnTo>
                    <a:pt x="12832" y="7784"/>
                  </a:lnTo>
                  <a:cubicBezTo>
                    <a:pt x="12104" y="7228"/>
                    <a:pt x="11545" y="6436"/>
                    <a:pt x="11292" y="5472"/>
                  </a:cubicBezTo>
                  <a:cubicBezTo>
                    <a:pt x="11201" y="5108"/>
                    <a:pt x="10988" y="4165"/>
                    <a:pt x="11201" y="3770"/>
                  </a:cubicBezTo>
                  <a:cubicBezTo>
                    <a:pt x="11319" y="3550"/>
                    <a:pt x="11471" y="3464"/>
                    <a:pt x="11637" y="3464"/>
                  </a:cubicBezTo>
                  <a:close/>
                  <a:moveTo>
                    <a:pt x="22496" y="1"/>
                  </a:moveTo>
                  <a:cubicBezTo>
                    <a:pt x="21073" y="1"/>
                    <a:pt x="20746" y="1502"/>
                    <a:pt x="20867" y="2676"/>
                  </a:cubicBezTo>
                  <a:cubicBezTo>
                    <a:pt x="21110" y="4409"/>
                    <a:pt x="21870" y="6080"/>
                    <a:pt x="23055" y="7418"/>
                  </a:cubicBezTo>
                  <a:cubicBezTo>
                    <a:pt x="23262" y="7652"/>
                    <a:pt x="23492" y="7878"/>
                    <a:pt x="23740" y="8090"/>
                  </a:cubicBezTo>
                  <a:lnTo>
                    <a:pt x="23740" y="8090"/>
                  </a:lnTo>
                  <a:cubicBezTo>
                    <a:pt x="23229" y="8485"/>
                    <a:pt x="22602" y="8712"/>
                    <a:pt x="21922" y="8712"/>
                  </a:cubicBezTo>
                  <a:cubicBezTo>
                    <a:pt x="21410" y="8712"/>
                    <a:pt x="20867" y="8583"/>
                    <a:pt x="20320" y="8299"/>
                  </a:cubicBezTo>
                  <a:cubicBezTo>
                    <a:pt x="19922" y="8070"/>
                    <a:pt x="19548" y="7812"/>
                    <a:pt x="19199" y="7526"/>
                  </a:cubicBezTo>
                  <a:lnTo>
                    <a:pt x="19199" y="7526"/>
                  </a:lnTo>
                  <a:cubicBezTo>
                    <a:pt x="19878" y="6451"/>
                    <a:pt x="19814" y="5020"/>
                    <a:pt x="19529" y="3831"/>
                  </a:cubicBezTo>
                  <a:cubicBezTo>
                    <a:pt x="19299" y="2852"/>
                    <a:pt x="18659" y="1355"/>
                    <a:pt x="17456" y="1355"/>
                  </a:cubicBezTo>
                  <a:cubicBezTo>
                    <a:pt x="17389" y="1355"/>
                    <a:pt x="17320" y="1359"/>
                    <a:pt x="17250" y="1369"/>
                  </a:cubicBezTo>
                  <a:cubicBezTo>
                    <a:pt x="15943" y="1582"/>
                    <a:pt x="15730" y="3041"/>
                    <a:pt x="16034" y="4074"/>
                  </a:cubicBezTo>
                  <a:cubicBezTo>
                    <a:pt x="16382" y="5319"/>
                    <a:pt x="17282" y="6605"/>
                    <a:pt x="18264" y="7564"/>
                  </a:cubicBezTo>
                  <a:lnTo>
                    <a:pt x="18264" y="7564"/>
                  </a:lnTo>
                  <a:cubicBezTo>
                    <a:pt x="17913" y="7944"/>
                    <a:pt x="17443" y="8244"/>
                    <a:pt x="16854" y="8451"/>
                  </a:cubicBezTo>
                  <a:cubicBezTo>
                    <a:pt x="16398" y="8605"/>
                    <a:pt x="15933" y="8678"/>
                    <a:pt x="15474" y="8678"/>
                  </a:cubicBezTo>
                  <a:cubicBezTo>
                    <a:pt x="14721" y="8678"/>
                    <a:pt x="13987" y="8481"/>
                    <a:pt x="13343" y="8120"/>
                  </a:cubicBezTo>
                  <a:lnTo>
                    <a:pt x="13343" y="8120"/>
                  </a:lnTo>
                  <a:cubicBezTo>
                    <a:pt x="13485" y="7923"/>
                    <a:pt x="13603" y="7700"/>
                    <a:pt x="13693" y="7448"/>
                  </a:cubicBezTo>
                  <a:cubicBezTo>
                    <a:pt x="14149" y="6172"/>
                    <a:pt x="13906" y="4743"/>
                    <a:pt x="13085" y="3679"/>
                  </a:cubicBezTo>
                  <a:cubicBezTo>
                    <a:pt x="12722" y="3258"/>
                    <a:pt x="12057" y="2801"/>
                    <a:pt x="11485" y="2801"/>
                  </a:cubicBezTo>
                  <a:cubicBezTo>
                    <a:pt x="11149" y="2801"/>
                    <a:pt x="10845" y="2959"/>
                    <a:pt x="10654" y="3375"/>
                  </a:cubicBezTo>
                  <a:cubicBezTo>
                    <a:pt x="10167" y="4500"/>
                    <a:pt x="10715" y="6232"/>
                    <a:pt x="11383" y="7235"/>
                  </a:cubicBezTo>
                  <a:cubicBezTo>
                    <a:pt x="11651" y="7629"/>
                    <a:pt x="11976" y="7973"/>
                    <a:pt x="12341" y="8262"/>
                  </a:cubicBezTo>
                  <a:lnTo>
                    <a:pt x="12341" y="8262"/>
                  </a:lnTo>
                  <a:cubicBezTo>
                    <a:pt x="11864" y="8574"/>
                    <a:pt x="11290" y="8684"/>
                    <a:pt x="10702" y="8684"/>
                  </a:cubicBezTo>
                  <a:cubicBezTo>
                    <a:pt x="9978" y="8684"/>
                    <a:pt x="9232" y="8518"/>
                    <a:pt x="8617" y="8360"/>
                  </a:cubicBezTo>
                  <a:cubicBezTo>
                    <a:pt x="7401" y="8056"/>
                    <a:pt x="6125" y="7600"/>
                    <a:pt x="4818" y="7418"/>
                  </a:cubicBezTo>
                  <a:cubicBezTo>
                    <a:pt x="4529" y="7383"/>
                    <a:pt x="4237" y="7364"/>
                    <a:pt x="3944" y="7364"/>
                  </a:cubicBezTo>
                  <a:cubicBezTo>
                    <a:pt x="2450" y="7364"/>
                    <a:pt x="961" y="7849"/>
                    <a:pt x="46" y="9120"/>
                  </a:cubicBezTo>
                  <a:cubicBezTo>
                    <a:pt x="1" y="9187"/>
                    <a:pt x="71" y="9287"/>
                    <a:pt x="148" y="9287"/>
                  </a:cubicBezTo>
                  <a:cubicBezTo>
                    <a:pt x="175" y="9287"/>
                    <a:pt x="204" y="9274"/>
                    <a:pt x="228" y="9241"/>
                  </a:cubicBezTo>
                  <a:lnTo>
                    <a:pt x="258" y="9272"/>
                  </a:lnTo>
                  <a:cubicBezTo>
                    <a:pt x="1176" y="8204"/>
                    <a:pt x="2264" y="7848"/>
                    <a:pt x="3430" y="7848"/>
                  </a:cubicBezTo>
                  <a:cubicBezTo>
                    <a:pt x="5784" y="7848"/>
                    <a:pt x="8456" y="9303"/>
                    <a:pt x="10684" y="9303"/>
                  </a:cubicBezTo>
                  <a:cubicBezTo>
                    <a:pt x="10715" y="9303"/>
                    <a:pt x="10745" y="9303"/>
                    <a:pt x="10775" y="9302"/>
                  </a:cubicBezTo>
                  <a:cubicBezTo>
                    <a:pt x="11553" y="9284"/>
                    <a:pt x="12297" y="9074"/>
                    <a:pt x="12862" y="8623"/>
                  </a:cubicBezTo>
                  <a:lnTo>
                    <a:pt x="12862" y="8623"/>
                  </a:lnTo>
                  <a:cubicBezTo>
                    <a:pt x="13662" y="9104"/>
                    <a:pt x="14594" y="9360"/>
                    <a:pt x="15523" y="9360"/>
                  </a:cubicBezTo>
                  <a:cubicBezTo>
                    <a:pt x="16704" y="9360"/>
                    <a:pt x="17879" y="8946"/>
                    <a:pt x="18769" y="8056"/>
                  </a:cubicBezTo>
                  <a:cubicBezTo>
                    <a:pt x="18776" y="8050"/>
                    <a:pt x="18782" y="8044"/>
                    <a:pt x="18788" y="8038"/>
                  </a:cubicBezTo>
                  <a:lnTo>
                    <a:pt x="18788" y="8038"/>
                  </a:lnTo>
                  <a:cubicBezTo>
                    <a:pt x="18832" y="8075"/>
                    <a:pt x="18877" y="8112"/>
                    <a:pt x="18921" y="8147"/>
                  </a:cubicBezTo>
                  <a:cubicBezTo>
                    <a:pt x="19795" y="8867"/>
                    <a:pt x="20907" y="9456"/>
                    <a:pt x="22056" y="9456"/>
                  </a:cubicBezTo>
                  <a:cubicBezTo>
                    <a:pt x="22267" y="9456"/>
                    <a:pt x="22479" y="9436"/>
                    <a:pt x="22690" y="9393"/>
                  </a:cubicBezTo>
                  <a:cubicBezTo>
                    <a:pt x="23299" y="9234"/>
                    <a:pt x="23851" y="8937"/>
                    <a:pt x="24310" y="8535"/>
                  </a:cubicBezTo>
                  <a:lnTo>
                    <a:pt x="24310" y="8535"/>
                  </a:lnTo>
                  <a:cubicBezTo>
                    <a:pt x="25501" y="9378"/>
                    <a:pt x="26982" y="9938"/>
                    <a:pt x="28400" y="9938"/>
                  </a:cubicBezTo>
                  <a:cubicBezTo>
                    <a:pt x="29660" y="9938"/>
                    <a:pt x="30869" y="9496"/>
                    <a:pt x="31779" y="8421"/>
                  </a:cubicBezTo>
                  <a:cubicBezTo>
                    <a:pt x="31965" y="8187"/>
                    <a:pt x="31758" y="7865"/>
                    <a:pt x="31528" y="7865"/>
                  </a:cubicBezTo>
                  <a:cubicBezTo>
                    <a:pt x="31458" y="7865"/>
                    <a:pt x="31386" y="7894"/>
                    <a:pt x="31323" y="7965"/>
                  </a:cubicBezTo>
                  <a:cubicBezTo>
                    <a:pt x="30506" y="8842"/>
                    <a:pt x="29404" y="9207"/>
                    <a:pt x="28270" y="9207"/>
                  </a:cubicBezTo>
                  <a:cubicBezTo>
                    <a:pt x="27125" y="9207"/>
                    <a:pt x="25948" y="8834"/>
                    <a:pt x="25001" y="8238"/>
                  </a:cubicBezTo>
                  <a:cubicBezTo>
                    <a:pt x="24920" y="8182"/>
                    <a:pt x="24840" y="8125"/>
                    <a:pt x="24762" y="8067"/>
                  </a:cubicBezTo>
                  <a:lnTo>
                    <a:pt x="24762" y="8067"/>
                  </a:lnTo>
                  <a:cubicBezTo>
                    <a:pt x="25048" y="7715"/>
                    <a:pt x="25275" y="7312"/>
                    <a:pt x="25426" y="6871"/>
                  </a:cubicBezTo>
                  <a:cubicBezTo>
                    <a:pt x="25973" y="5503"/>
                    <a:pt x="25730" y="3922"/>
                    <a:pt x="25152" y="2615"/>
                  </a:cubicBezTo>
                  <a:cubicBezTo>
                    <a:pt x="24697" y="1521"/>
                    <a:pt x="23845" y="32"/>
                    <a:pt x="22538" y="1"/>
                  </a:cubicBezTo>
                  <a:cubicBezTo>
                    <a:pt x="22524" y="1"/>
                    <a:pt x="22510" y="1"/>
                    <a:pt x="22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45"/>
            <p:cNvSpPr/>
            <p:nvPr/>
          </p:nvSpPr>
          <p:spPr>
            <a:xfrm>
              <a:off x="6448299" y="1319720"/>
              <a:ext cx="251997" cy="267229"/>
            </a:xfrm>
            <a:custGeom>
              <a:avLst/>
              <a:gdLst/>
              <a:ahLst/>
              <a:cxnLst/>
              <a:rect l="l" t="t" r="r" b="b"/>
              <a:pathLst>
                <a:path w="5046" h="5351" extrusionOk="0">
                  <a:moveTo>
                    <a:pt x="4742" y="0"/>
                  </a:moveTo>
                  <a:cubicBezTo>
                    <a:pt x="3252" y="183"/>
                    <a:pt x="1733" y="61"/>
                    <a:pt x="274" y="244"/>
                  </a:cubicBezTo>
                  <a:cubicBezTo>
                    <a:pt x="91" y="274"/>
                    <a:pt x="0" y="548"/>
                    <a:pt x="213" y="608"/>
                  </a:cubicBezTo>
                  <a:cubicBezTo>
                    <a:pt x="880" y="761"/>
                    <a:pt x="1573" y="819"/>
                    <a:pt x="2270" y="819"/>
                  </a:cubicBezTo>
                  <a:cubicBezTo>
                    <a:pt x="2957" y="819"/>
                    <a:pt x="3648" y="763"/>
                    <a:pt x="4325" y="688"/>
                  </a:cubicBezTo>
                  <a:lnTo>
                    <a:pt x="4325" y="688"/>
                  </a:lnTo>
                  <a:cubicBezTo>
                    <a:pt x="4046" y="2190"/>
                    <a:pt x="3617" y="3643"/>
                    <a:pt x="3040" y="5046"/>
                  </a:cubicBezTo>
                  <a:cubicBezTo>
                    <a:pt x="2980" y="5224"/>
                    <a:pt x="3139" y="5350"/>
                    <a:pt x="3291" y="5350"/>
                  </a:cubicBezTo>
                  <a:cubicBezTo>
                    <a:pt x="3373" y="5350"/>
                    <a:pt x="3453" y="5314"/>
                    <a:pt x="3496" y="5228"/>
                  </a:cubicBezTo>
                  <a:cubicBezTo>
                    <a:pt x="4316" y="3709"/>
                    <a:pt x="4833" y="2037"/>
                    <a:pt x="5046" y="335"/>
                  </a:cubicBezTo>
                  <a:cubicBezTo>
                    <a:pt x="5046" y="152"/>
                    <a:pt x="4894" y="0"/>
                    <a:pt x="47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8" name="Google Shape;4348;p45"/>
          <p:cNvGrpSpPr/>
          <p:nvPr/>
        </p:nvGrpSpPr>
        <p:grpSpPr>
          <a:xfrm rot="950555">
            <a:off x="1304572" y="3465769"/>
            <a:ext cx="569123" cy="774393"/>
            <a:chOff x="7455200" y="787453"/>
            <a:chExt cx="470526" cy="640235"/>
          </a:xfrm>
        </p:grpSpPr>
        <p:sp>
          <p:nvSpPr>
            <p:cNvPr id="4349" name="Google Shape;4349;p45"/>
            <p:cNvSpPr/>
            <p:nvPr/>
          </p:nvSpPr>
          <p:spPr>
            <a:xfrm>
              <a:off x="7580661" y="810943"/>
              <a:ext cx="345065" cy="432227"/>
            </a:xfrm>
            <a:custGeom>
              <a:avLst/>
              <a:gdLst/>
              <a:ahLst/>
              <a:cxnLst/>
              <a:rect l="l" t="t" r="r" b="b"/>
              <a:pathLst>
                <a:path w="5685" h="7121" extrusionOk="0">
                  <a:moveTo>
                    <a:pt x="2575" y="1"/>
                  </a:moveTo>
                  <a:cubicBezTo>
                    <a:pt x="2527" y="1"/>
                    <a:pt x="2479" y="3"/>
                    <a:pt x="2432" y="8"/>
                  </a:cubicBezTo>
                  <a:cubicBezTo>
                    <a:pt x="3344" y="251"/>
                    <a:pt x="4286" y="829"/>
                    <a:pt x="4620" y="1862"/>
                  </a:cubicBezTo>
                  <a:cubicBezTo>
                    <a:pt x="4924" y="2805"/>
                    <a:pt x="4256" y="4385"/>
                    <a:pt x="3344" y="4811"/>
                  </a:cubicBezTo>
                  <a:cubicBezTo>
                    <a:pt x="2006" y="5480"/>
                    <a:pt x="1885" y="6057"/>
                    <a:pt x="1885" y="6513"/>
                  </a:cubicBezTo>
                  <a:lnTo>
                    <a:pt x="1307" y="6483"/>
                  </a:lnTo>
                  <a:lnTo>
                    <a:pt x="213" y="6483"/>
                  </a:lnTo>
                  <a:lnTo>
                    <a:pt x="213" y="6361"/>
                  </a:lnTo>
                  <a:cubicBezTo>
                    <a:pt x="61" y="6452"/>
                    <a:pt x="0" y="6543"/>
                    <a:pt x="61" y="6604"/>
                  </a:cubicBezTo>
                  <a:cubicBezTo>
                    <a:pt x="365" y="6817"/>
                    <a:pt x="699" y="6999"/>
                    <a:pt x="1064" y="7090"/>
                  </a:cubicBezTo>
                  <a:lnTo>
                    <a:pt x="2158" y="7090"/>
                  </a:lnTo>
                  <a:lnTo>
                    <a:pt x="2584" y="7121"/>
                  </a:lnTo>
                  <a:cubicBezTo>
                    <a:pt x="2675" y="7121"/>
                    <a:pt x="2736" y="7060"/>
                    <a:pt x="2766" y="6999"/>
                  </a:cubicBezTo>
                  <a:cubicBezTo>
                    <a:pt x="2827" y="6543"/>
                    <a:pt x="2979" y="6027"/>
                    <a:pt x="4195" y="5449"/>
                  </a:cubicBezTo>
                  <a:cubicBezTo>
                    <a:pt x="5137" y="4993"/>
                    <a:pt x="5684" y="3990"/>
                    <a:pt x="5593" y="2926"/>
                  </a:cubicBezTo>
                  <a:cubicBezTo>
                    <a:pt x="5380" y="1467"/>
                    <a:pt x="4316" y="647"/>
                    <a:pt x="3253" y="160"/>
                  </a:cubicBezTo>
                  <a:cubicBezTo>
                    <a:pt x="3051" y="60"/>
                    <a:pt x="2808" y="1"/>
                    <a:pt x="2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a:off x="7600934" y="1254154"/>
              <a:ext cx="160545" cy="173534"/>
            </a:xfrm>
            <a:custGeom>
              <a:avLst/>
              <a:gdLst/>
              <a:ahLst/>
              <a:cxnLst/>
              <a:rect l="l" t="t" r="r" b="b"/>
              <a:pathLst>
                <a:path w="2645" h="2859" extrusionOk="0">
                  <a:moveTo>
                    <a:pt x="1233" y="0"/>
                  </a:moveTo>
                  <a:cubicBezTo>
                    <a:pt x="1182" y="0"/>
                    <a:pt x="1123" y="34"/>
                    <a:pt x="1064" y="92"/>
                  </a:cubicBezTo>
                  <a:cubicBezTo>
                    <a:pt x="1125" y="123"/>
                    <a:pt x="1216" y="153"/>
                    <a:pt x="1277" y="214"/>
                  </a:cubicBezTo>
                  <a:cubicBezTo>
                    <a:pt x="1612" y="427"/>
                    <a:pt x="1794" y="792"/>
                    <a:pt x="1794" y="1187"/>
                  </a:cubicBezTo>
                  <a:cubicBezTo>
                    <a:pt x="1794" y="1612"/>
                    <a:pt x="1520" y="2007"/>
                    <a:pt x="1125" y="2159"/>
                  </a:cubicBezTo>
                  <a:cubicBezTo>
                    <a:pt x="961" y="2228"/>
                    <a:pt x="790" y="2259"/>
                    <a:pt x="622" y="2259"/>
                  </a:cubicBezTo>
                  <a:cubicBezTo>
                    <a:pt x="417" y="2259"/>
                    <a:pt x="215" y="2212"/>
                    <a:pt x="31" y="2129"/>
                  </a:cubicBezTo>
                  <a:lnTo>
                    <a:pt x="1" y="2251"/>
                  </a:lnTo>
                  <a:cubicBezTo>
                    <a:pt x="274" y="2494"/>
                    <a:pt x="608" y="2676"/>
                    <a:pt x="973" y="2767"/>
                  </a:cubicBezTo>
                  <a:cubicBezTo>
                    <a:pt x="1140" y="2828"/>
                    <a:pt x="1308" y="2858"/>
                    <a:pt x="1475" y="2858"/>
                  </a:cubicBezTo>
                  <a:cubicBezTo>
                    <a:pt x="1642" y="2858"/>
                    <a:pt x="1809" y="2828"/>
                    <a:pt x="1976" y="2767"/>
                  </a:cubicBezTo>
                  <a:cubicBezTo>
                    <a:pt x="2371" y="2615"/>
                    <a:pt x="2645" y="2220"/>
                    <a:pt x="2645" y="1795"/>
                  </a:cubicBezTo>
                  <a:cubicBezTo>
                    <a:pt x="2645" y="1521"/>
                    <a:pt x="2554" y="1278"/>
                    <a:pt x="2371" y="1065"/>
                  </a:cubicBezTo>
                  <a:cubicBezTo>
                    <a:pt x="2067" y="670"/>
                    <a:pt x="1703" y="336"/>
                    <a:pt x="1308" y="32"/>
                  </a:cubicBezTo>
                  <a:cubicBezTo>
                    <a:pt x="1286" y="10"/>
                    <a:pt x="1261"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a:off x="7455200" y="787453"/>
              <a:ext cx="437325" cy="429920"/>
            </a:xfrm>
            <a:custGeom>
              <a:avLst/>
              <a:gdLst/>
              <a:ahLst/>
              <a:cxnLst/>
              <a:rect l="l" t="t" r="r" b="b"/>
              <a:pathLst>
                <a:path w="7205" h="7083" extrusionOk="0">
                  <a:moveTo>
                    <a:pt x="3223" y="1"/>
                  </a:moveTo>
                  <a:cubicBezTo>
                    <a:pt x="2877" y="1"/>
                    <a:pt x="2530" y="41"/>
                    <a:pt x="2189" y="122"/>
                  </a:cubicBezTo>
                  <a:cubicBezTo>
                    <a:pt x="760" y="486"/>
                    <a:pt x="31" y="1885"/>
                    <a:pt x="0" y="3283"/>
                  </a:cubicBezTo>
                  <a:cubicBezTo>
                    <a:pt x="0" y="3374"/>
                    <a:pt x="91" y="3465"/>
                    <a:pt x="183" y="3465"/>
                  </a:cubicBezTo>
                  <a:lnTo>
                    <a:pt x="2006" y="3617"/>
                  </a:lnTo>
                  <a:cubicBezTo>
                    <a:pt x="2067" y="3617"/>
                    <a:pt x="2158" y="3556"/>
                    <a:pt x="2158" y="3496"/>
                  </a:cubicBezTo>
                  <a:cubicBezTo>
                    <a:pt x="2219" y="2918"/>
                    <a:pt x="2554" y="2401"/>
                    <a:pt x="3070" y="2189"/>
                  </a:cubicBezTo>
                  <a:cubicBezTo>
                    <a:pt x="3204" y="2143"/>
                    <a:pt x="3338" y="2121"/>
                    <a:pt x="3469" y="2121"/>
                  </a:cubicBezTo>
                  <a:cubicBezTo>
                    <a:pt x="4288" y="2121"/>
                    <a:pt x="4958" y="2957"/>
                    <a:pt x="4408" y="3769"/>
                  </a:cubicBezTo>
                  <a:cubicBezTo>
                    <a:pt x="4134" y="4043"/>
                    <a:pt x="3830" y="4256"/>
                    <a:pt x="3465" y="4408"/>
                  </a:cubicBezTo>
                  <a:cubicBezTo>
                    <a:pt x="2523" y="4863"/>
                    <a:pt x="1976" y="5836"/>
                    <a:pt x="2098" y="6870"/>
                  </a:cubicBezTo>
                  <a:cubicBezTo>
                    <a:pt x="2098" y="6961"/>
                    <a:pt x="2158" y="7052"/>
                    <a:pt x="2280" y="7052"/>
                  </a:cubicBezTo>
                  <a:lnTo>
                    <a:pt x="3374" y="7052"/>
                  </a:lnTo>
                  <a:cubicBezTo>
                    <a:pt x="3617" y="7052"/>
                    <a:pt x="3617" y="6687"/>
                    <a:pt x="3374" y="6687"/>
                  </a:cubicBezTo>
                  <a:cubicBezTo>
                    <a:pt x="3212" y="6687"/>
                    <a:pt x="2888" y="6741"/>
                    <a:pt x="2627" y="6741"/>
                  </a:cubicBezTo>
                  <a:cubicBezTo>
                    <a:pt x="2518" y="6741"/>
                    <a:pt x="2419" y="6732"/>
                    <a:pt x="2349" y="6705"/>
                  </a:cubicBezTo>
                  <a:lnTo>
                    <a:pt x="2349" y="6705"/>
                  </a:lnTo>
                  <a:cubicBezTo>
                    <a:pt x="2357" y="6707"/>
                    <a:pt x="2365" y="6709"/>
                    <a:pt x="2373" y="6709"/>
                  </a:cubicBezTo>
                  <a:cubicBezTo>
                    <a:pt x="2543" y="6709"/>
                    <a:pt x="2499" y="6120"/>
                    <a:pt x="2554" y="5927"/>
                  </a:cubicBezTo>
                  <a:cubicBezTo>
                    <a:pt x="2675" y="5471"/>
                    <a:pt x="3009" y="5076"/>
                    <a:pt x="3465" y="4833"/>
                  </a:cubicBezTo>
                  <a:cubicBezTo>
                    <a:pt x="4225" y="4377"/>
                    <a:pt x="5107" y="4043"/>
                    <a:pt x="5016" y="2949"/>
                  </a:cubicBezTo>
                  <a:cubicBezTo>
                    <a:pt x="4943" y="2152"/>
                    <a:pt x="4218" y="1662"/>
                    <a:pt x="3466" y="1662"/>
                  </a:cubicBezTo>
                  <a:cubicBezTo>
                    <a:pt x="3272" y="1662"/>
                    <a:pt x="3075" y="1694"/>
                    <a:pt x="2888" y="1763"/>
                  </a:cubicBezTo>
                  <a:cubicBezTo>
                    <a:pt x="2523" y="1915"/>
                    <a:pt x="2250" y="2189"/>
                    <a:pt x="2098" y="2523"/>
                  </a:cubicBezTo>
                  <a:cubicBezTo>
                    <a:pt x="2029" y="2638"/>
                    <a:pt x="1856" y="3065"/>
                    <a:pt x="1841" y="3228"/>
                  </a:cubicBezTo>
                  <a:lnTo>
                    <a:pt x="1841" y="3228"/>
                  </a:lnTo>
                  <a:cubicBezTo>
                    <a:pt x="1657" y="3179"/>
                    <a:pt x="1119" y="3161"/>
                    <a:pt x="1003" y="3161"/>
                  </a:cubicBezTo>
                  <a:cubicBezTo>
                    <a:pt x="791" y="3161"/>
                    <a:pt x="578" y="3161"/>
                    <a:pt x="365" y="3101"/>
                  </a:cubicBezTo>
                  <a:lnTo>
                    <a:pt x="213" y="3101"/>
                  </a:lnTo>
                  <a:cubicBezTo>
                    <a:pt x="456" y="2979"/>
                    <a:pt x="578" y="2675"/>
                    <a:pt x="487" y="2401"/>
                  </a:cubicBezTo>
                  <a:cubicBezTo>
                    <a:pt x="872" y="1001"/>
                    <a:pt x="2017" y="400"/>
                    <a:pt x="3252" y="400"/>
                  </a:cubicBezTo>
                  <a:cubicBezTo>
                    <a:pt x="3865" y="400"/>
                    <a:pt x="4501" y="548"/>
                    <a:pt x="5076" y="821"/>
                  </a:cubicBezTo>
                  <a:cubicBezTo>
                    <a:pt x="6931" y="1702"/>
                    <a:pt x="6991" y="3952"/>
                    <a:pt x="5320" y="5046"/>
                  </a:cubicBezTo>
                  <a:cubicBezTo>
                    <a:pt x="4560" y="5563"/>
                    <a:pt x="3800" y="5897"/>
                    <a:pt x="3769" y="6900"/>
                  </a:cubicBezTo>
                  <a:cubicBezTo>
                    <a:pt x="3769" y="7022"/>
                    <a:pt x="3861" y="7082"/>
                    <a:pt x="3952" y="7082"/>
                  </a:cubicBezTo>
                  <a:cubicBezTo>
                    <a:pt x="4043" y="7082"/>
                    <a:pt x="4134" y="7022"/>
                    <a:pt x="4134" y="6900"/>
                  </a:cubicBezTo>
                  <a:lnTo>
                    <a:pt x="4134" y="6930"/>
                  </a:lnTo>
                  <a:cubicBezTo>
                    <a:pt x="4195" y="5988"/>
                    <a:pt x="5016" y="5745"/>
                    <a:pt x="5684" y="5289"/>
                  </a:cubicBezTo>
                  <a:cubicBezTo>
                    <a:pt x="6171" y="4924"/>
                    <a:pt x="6535" y="4438"/>
                    <a:pt x="6718" y="3891"/>
                  </a:cubicBezTo>
                  <a:cubicBezTo>
                    <a:pt x="7204" y="2827"/>
                    <a:pt x="6870" y="1550"/>
                    <a:pt x="5897" y="882"/>
                  </a:cubicBezTo>
                  <a:cubicBezTo>
                    <a:pt x="5117" y="302"/>
                    <a:pt x="4174" y="1"/>
                    <a:pt x="3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a:off x="7541876" y="1243411"/>
              <a:ext cx="190105" cy="157753"/>
            </a:xfrm>
            <a:custGeom>
              <a:avLst/>
              <a:gdLst/>
              <a:ahLst/>
              <a:cxnLst/>
              <a:rect l="l" t="t" r="r" b="b"/>
              <a:pathLst>
                <a:path w="3132" h="2599" extrusionOk="0">
                  <a:moveTo>
                    <a:pt x="1530" y="0"/>
                  </a:moveTo>
                  <a:cubicBezTo>
                    <a:pt x="1297" y="0"/>
                    <a:pt x="1063" y="58"/>
                    <a:pt x="852" y="178"/>
                  </a:cubicBezTo>
                  <a:cubicBezTo>
                    <a:pt x="305" y="543"/>
                    <a:pt x="1" y="1546"/>
                    <a:pt x="578" y="1972"/>
                  </a:cubicBezTo>
                  <a:cubicBezTo>
                    <a:pt x="600" y="1986"/>
                    <a:pt x="621" y="1992"/>
                    <a:pt x="640" y="1992"/>
                  </a:cubicBezTo>
                  <a:cubicBezTo>
                    <a:pt x="705" y="1992"/>
                    <a:pt x="754" y="1927"/>
                    <a:pt x="730" y="1880"/>
                  </a:cubicBezTo>
                  <a:cubicBezTo>
                    <a:pt x="639" y="1607"/>
                    <a:pt x="609" y="1333"/>
                    <a:pt x="639" y="1060"/>
                  </a:cubicBezTo>
                  <a:cubicBezTo>
                    <a:pt x="700" y="756"/>
                    <a:pt x="913" y="513"/>
                    <a:pt x="1217" y="421"/>
                  </a:cubicBezTo>
                  <a:cubicBezTo>
                    <a:pt x="1321" y="389"/>
                    <a:pt x="1428" y="373"/>
                    <a:pt x="1534" y="373"/>
                  </a:cubicBezTo>
                  <a:cubicBezTo>
                    <a:pt x="1922" y="373"/>
                    <a:pt x="2296" y="586"/>
                    <a:pt x="2463" y="969"/>
                  </a:cubicBezTo>
                  <a:cubicBezTo>
                    <a:pt x="2706" y="1424"/>
                    <a:pt x="2463" y="2002"/>
                    <a:pt x="1977" y="2184"/>
                  </a:cubicBezTo>
                  <a:cubicBezTo>
                    <a:pt x="1841" y="2226"/>
                    <a:pt x="1702" y="2246"/>
                    <a:pt x="1564" y="2246"/>
                  </a:cubicBezTo>
                  <a:cubicBezTo>
                    <a:pt x="1300" y="2246"/>
                    <a:pt x="1041" y="2172"/>
                    <a:pt x="822" y="2032"/>
                  </a:cubicBezTo>
                  <a:cubicBezTo>
                    <a:pt x="799" y="2025"/>
                    <a:pt x="778" y="2021"/>
                    <a:pt x="760" y="2021"/>
                  </a:cubicBezTo>
                  <a:cubicBezTo>
                    <a:pt x="706" y="2021"/>
                    <a:pt x="677" y="2055"/>
                    <a:pt x="700" y="2124"/>
                  </a:cubicBezTo>
                  <a:cubicBezTo>
                    <a:pt x="791" y="2471"/>
                    <a:pt x="1191" y="2598"/>
                    <a:pt x="1581" y="2598"/>
                  </a:cubicBezTo>
                  <a:cubicBezTo>
                    <a:pt x="1839" y="2598"/>
                    <a:pt x="2093" y="2543"/>
                    <a:pt x="2250" y="2458"/>
                  </a:cubicBezTo>
                  <a:cubicBezTo>
                    <a:pt x="2919" y="2124"/>
                    <a:pt x="3132" y="1272"/>
                    <a:pt x="2737" y="665"/>
                  </a:cubicBezTo>
                  <a:cubicBezTo>
                    <a:pt x="2472" y="237"/>
                    <a:pt x="2003" y="0"/>
                    <a:pt x="15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3" name="Google Shape;4353;p45"/>
          <p:cNvGrpSpPr/>
          <p:nvPr/>
        </p:nvGrpSpPr>
        <p:grpSpPr>
          <a:xfrm>
            <a:off x="5408334" y="578832"/>
            <a:ext cx="1062733" cy="900352"/>
            <a:chOff x="5217778" y="3635839"/>
            <a:chExt cx="714971" cy="605767"/>
          </a:xfrm>
        </p:grpSpPr>
        <p:sp>
          <p:nvSpPr>
            <p:cNvPr id="4354" name="Google Shape;4354;p45"/>
            <p:cNvSpPr/>
            <p:nvPr/>
          </p:nvSpPr>
          <p:spPr>
            <a:xfrm>
              <a:off x="5233825" y="3658900"/>
              <a:ext cx="670050" cy="512350"/>
            </a:xfrm>
            <a:custGeom>
              <a:avLst/>
              <a:gdLst/>
              <a:ahLst/>
              <a:cxnLst/>
              <a:rect l="l" t="t" r="r" b="b"/>
              <a:pathLst>
                <a:path w="26802" h="20494" extrusionOk="0">
                  <a:moveTo>
                    <a:pt x="0" y="6630"/>
                  </a:moveTo>
                  <a:lnTo>
                    <a:pt x="9684" y="20494"/>
                  </a:lnTo>
                  <a:lnTo>
                    <a:pt x="26802" y="3295"/>
                  </a:lnTo>
                  <a:lnTo>
                    <a:pt x="23387" y="0"/>
                  </a:lnTo>
                  <a:lnTo>
                    <a:pt x="9644" y="13100"/>
                  </a:lnTo>
                  <a:lnTo>
                    <a:pt x="3415" y="4500"/>
                  </a:lnTo>
                  <a:close/>
                </a:path>
              </a:pathLst>
            </a:custGeom>
            <a:solidFill>
              <a:schemeClr val="accent3"/>
            </a:solidFill>
            <a:ln>
              <a:noFill/>
            </a:ln>
          </p:spPr>
        </p:sp>
        <p:grpSp>
          <p:nvGrpSpPr>
            <p:cNvPr id="4355" name="Google Shape;4355;p45"/>
            <p:cNvGrpSpPr/>
            <p:nvPr/>
          </p:nvGrpSpPr>
          <p:grpSpPr>
            <a:xfrm>
              <a:off x="5217778" y="3635839"/>
              <a:ext cx="714971" cy="605767"/>
              <a:chOff x="2840650" y="2886725"/>
              <a:chExt cx="266850" cy="226100"/>
            </a:xfrm>
          </p:grpSpPr>
          <p:sp>
            <p:nvSpPr>
              <p:cNvPr id="4356" name="Google Shape;4356;p45"/>
              <p:cNvSpPr/>
              <p:nvPr/>
            </p:nvSpPr>
            <p:spPr>
              <a:xfrm>
                <a:off x="2845300" y="2922825"/>
                <a:ext cx="262200" cy="190000"/>
              </a:xfrm>
              <a:custGeom>
                <a:avLst/>
                <a:gdLst/>
                <a:ahLst/>
                <a:cxnLst/>
                <a:rect l="l" t="t" r="r" b="b"/>
                <a:pathLst>
                  <a:path w="10488" h="7600" extrusionOk="0">
                    <a:moveTo>
                      <a:pt x="10031" y="1"/>
                    </a:moveTo>
                    <a:cubicBezTo>
                      <a:pt x="7934" y="2219"/>
                      <a:pt x="5745" y="4317"/>
                      <a:pt x="3466" y="6323"/>
                    </a:cubicBezTo>
                    <a:cubicBezTo>
                      <a:pt x="2827" y="5350"/>
                      <a:pt x="1004" y="2888"/>
                      <a:pt x="213" y="1611"/>
                    </a:cubicBezTo>
                    <a:lnTo>
                      <a:pt x="1" y="1429"/>
                    </a:lnTo>
                    <a:lnTo>
                      <a:pt x="548" y="2615"/>
                    </a:lnTo>
                    <a:cubicBezTo>
                      <a:pt x="1247" y="3800"/>
                      <a:pt x="3283" y="6536"/>
                      <a:pt x="3952" y="7599"/>
                    </a:cubicBezTo>
                    <a:cubicBezTo>
                      <a:pt x="6809" y="5016"/>
                      <a:pt x="7873" y="4043"/>
                      <a:pt x="10457" y="1308"/>
                    </a:cubicBezTo>
                    <a:cubicBezTo>
                      <a:pt x="10487" y="1277"/>
                      <a:pt x="10487" y="1216"/>
                      <a:pt x="10487" y="1186"/>
                    </a:cubicBezTo>
                    <a:lnTo>
                      <a:pt x="10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45"/>
              <p:cNvSpPr/>
              <p:nvPr/>
            </p:nvSpPr>
            <p:spPr>
              <a:xfrm>
                <a:off x="2840650" y="2886725"/>
                <a:ext cx="260000" cy="198850"/>
              </a:xfrm>
              <a:custGeom>
                <a:avLst/>
                <a:gdLst/>
                <a:ahLst/>
                <a:cxnLst/>
                <a:rect l="l" t="t" r="r" b="b"/>
                <a:pathLst>
                  <a:path w="10400" h="7954" extrusionOk="0">
                    <a:moveTo>
                      <a:pt x="8968" y="352"/>
                    </a:moveTo>
                    <a:cubicBezTo>
                      <a:pt x="8987" y="352"/>
                      <a:pt x="8967" y="415"/>
                      <a:pt x="8910" y="417"/>
                    </a:cubicBezTo>
                    <a:lnTo>
                      <a:pt x="8910" y="417"/>
                    </a:lnTo>
                    <a:cubicBezTo>
                      <a:pt x="8939" y="368"/>
                      <a:pt x="8958" y="352"/>
                      <a:pt x="8968" y="352"/>
                    </a:cubicBezTo>
                    <a:close/>
                    <a:moveTo>
                      <a:pt x="1343" y="2033"/>
                    </a:moveTo>
                    <a:cubicBezTo>
                      <a:pt x="1347" y="2033"/>
                      <a:pt x="1356" y="2036"/>
                      <a:pt x="1367" y="2044"/>
                    </a:cubicBezTo>
                    <a:lnTo>
                      <a:pt x="1367" y="2044"/>
                    </a:lnTo>
                    <a:cubicBezTo>
                      <a:pt x="1344" y="2039"/>
                      <a:pt x="1338" y="2033"/>
                      <a:pt x="1343" y="2033"/>
                    </a:cubicBezTo>
                    <a:close/>
                    <a:moveTo>
                      <a:pt x="8876" y="1"/>
                    </a:moveTo>
                    <a:cubicBezTo>
                      <a:pt x="8827" y="1"/>
                      <a:pt x="8773" y="16"/>
                      <a:pt x="8728" y="46"/>
                    </a:cubicBezTo>
                    <a:cubicBezTo>
                      <a:pt x="7082" y="1692"/>
                      <a:pt x="5436" y="3338"/>
                      <a:pt x="3790" y="4984"/>
                    </a:cubicBezTo>
                    <a:lnTo>
                      <a:pt x="3790" y="4984"/>
                    </a:lnTo>
                    <a:cubicBezTo>
                      <a:pt x="3075" y="3929"/>
                      <a:pt x="2361" y="2898"/>
                      <a:pt x="1646" y="1840"/>
                    </a:cubicBezTo>
                    <a:cubicBezTo>
                      <a:pt x="1600" y="1771"/>
                      <a:pt x="1520" y="1737"/>
                      <a:pt x="1445" y="1737"/>
                    </a:cubicBezTo>
                    <a:cubicBezTo>
                      <a:pt x="1420" y="1737"/>
                      <a:pt x="1395" y="1741"/>
                      <a:pt x="1372" y="1748"/>
                    </a:cubicBezTo>
                    <a:lnTo>
                      <a:pt x="582" y="2265"/>
                    </a:lnTo>
                    <a:cubicBezTo>
                      <a:pt x="403" y="2393"/>
                      <a:pt x="525" y="2628"/>
                      <a:pt x="676" y="2628"/>
                    </a:cubicBezTo>
                    <a:cubicBezTo>
                      <a:pt x="705" y="2628"/>
                      <a:pt x="735" y="2619"/>
                      <a:pt x="764" y="2600"/>
                    </a:cubicBezTo>
                    <a:lnTo>
                      <a:pt x="795" y="2600"/>
                    </a:lnTo>
                    <a:cubicBezTo>
                      <a:pt x="977" y="2508"/>
                      <a:pt x="1159" y="2387"/>
                      <a:pt x="1342" y="2235"/>
                    </a:cubicBezTo>
                    <a:cubicBezTo>
                      <a:pt x="1362" y="2215"/>
                      <a:pt x="1409" y="2195"/>
                      <a:pt x="1453" y="2174"/>
                    </a:cubicBezTo>
                    <a:lnTo>
                      <a:pt x="1453" y="2174"/>
                    </a:lnTo>
                    <a:cubicBezTo>
                      <a:pt x="1658" y="2530"/>
                      <a:pt x="1908" y="2841"/>
                      <a:pt x="2132" y="3177"/>
                    </a:cubicBezTo>
                    <a:lnTo>
                      <a:pt x="3621" y="5396"/>
                    </a:lnTo>
                    <a:cubicBezTo>
                      <a:pt x="3657" y="5449"/>
                      <a:pt x="3723" y="5481"/>
                      <a:pt x="3790" y="5481"/>
                    </a:cubicBezTo>
                    <a:cubicBezTo>
                      <a:pt x="3838" y="5481"/>
                      <a:pt x="3887" y="5465"/>
                      <a:pt x="3925" y="5426"/>
                    </a:cubicBezTo>
                    <a:lnTo>
                      <a:pt x="6083" y="3299"/>
                    </a:lnTo>
                    <a:lnTo>
                      <a:pt x="7755" y="1627"/>
                    </a:lnTo>
                    <a:cubicBezTo>
                      <a:pt x="8059" y="1323"/>
                      <a:pt x="8697" y="897"/>
                      <a:pt x="8880" y="472"/>
                    </a:cubicBezTo>
                    <a:cubicBezTo>
                      <a:pt x="8882" y="467"/>
                      <a:pt x="8885" y="462"/>
                      <a:pt x="8887" y="457"/>
                    </a:cubicBezTo>
                    <a:lnTo>
                      <a:pt x="8887" y="457"/>
                    </a:lnTo>
                    <a:cubicBezTo>
                      <a:pt x="9082" y="657"/>
                      <a:pt x="9307" y="838"/>
                      <a:pt x="9488" y="1019"/>
                    </a:cubicBezTo>
                    <a:cubicBezTo>
                      <a:pt x="9609" y="1110"/>
                      <a:pt x="10065" y="1414"/>
                      <a:pt x="10065" y="1566"/>
                    </a:cubicBezTo>
                    <a:cubicBezTo>
                      <a:pt x="10061" y="1538"/>
                      <a:pt x="10045" y="1525"/>
                      <a:pt x="10023" y="1525"/>
                    </a:cubicBezTo>
                    <a:cubicBezTo>
                      <a:pt x="9902" y="1525"/>
                      <a:pt x="9569" y="1880"/>
                      <a:pt x="9518" y="1931"/>
                    </a:cubicBezTo>
                    <a:lnTo>
                      <a:pt x="8758" y="2691"/>
                    </a:lnTo>
                    <a:cubicBezTo>
                      <a:pt x="7107" y="4371"/>
                      <a:pt x="5399" y="5938"/>
                      <a:pt x="3688" y="7501"/>
                    </a:cubicBezTo>
                    <a:lnTo>
                      <a:pt x="3688" y="7501"/>
                    </a:lnTo>
                    <a:cubicBezTo>
                      <a:pt x="2621" y="5895"/>
                      <a:pt x="1397" y="4393"/>
                      <a:pt x="399" y="2721"/>
                    </a:cubicBezTo>
                    <a:cubicBezTo>
                      <a:pt x="356" y="2669"/>
                      <a:pt x="302" y="2646"/>
                      <a:pt x="249" y="2646"/>
                    </a:cubicBezTo>
                    <a:cubicBezTo>
                      <a:pt x="120" y="2646"/>
                      <a:pt x="0" y="2782"/>
                      <a:pt x="65" y="2934"/>
                    </a:cubicBezTo>
                    <a:cubicBezTo>
                      <a:pt x="1099" y="4636"/>
                      <a:pt x="2345" y="6217"/>
                      <a:pt x="3469" y="7858"/>
                    </a:cubicBezTo>
                    <a:cubicBezTo>
                      <a:pt x="3502" y="7923"/>
                      <a:pt x="3561" y="7953"/>
                      <a:pt x="3622" y="7953"/>
                    </a:cubicBezTo>
                    <a:cubicBezTo>
                      <a:pt x="3676" y="7953"/>
                      <a:pt x="3731" y="7931"/>
                      <a:pt x="3773" y="7888"/>
                    </a:cubicBezTo>
                    <a:cubicBezTo>
                      <a:pt x="6053" y="5882"/>
                      <a:pt x="8211" y="3785"/>
                      <a:pt x="10308" y="1566"/>
                    </a:cubicBezTo>
                    <a:cubicBezTo>
                      <a:pt x="10400" y="1505"/>
                      <a:pt x="10400" y="1384"/>
                      <a:pt x="10308" y="1323"/>
                    </a:cubicBezTo>
                    <a:cubicBezTo>
                      <a:pt x="9883" y="897"/>
                      <a:pt x="9457" y="472"/>
                      <a:pt x="9001" y="46"/>
                    </a:cubicBezTo>
                    <a:cubicBezTo>
                      <a:pt x="8971" y="16"/>
                      <a:pt x="8925" y="1"/>
                      <a:pt x="8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58" name="Google Shape;4358;p45"/>
          <p:cNvGrpSpPr/>
          <p:nvPr/>
        </p:nvGrpSpPr>
        <p:grpSpPr>
          <a:xfrm rot="-3835392">
            <a:off x="3654846" y="260733"/>
            <a:ext cx="842474" cy="788270"/>
            <a:chOff x="5689600" y="3993774"/>
            <a:chExt cx="588014" cy="550078"/>
          </a:xfrm>
        </p:grpSpPr>
        <p:sp>
          <p:nvSpPr>
            <p:cNvPr id="4359" name="Google Shape;4359;p45"/>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45"/>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45"/>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2" name="Google Shape;4362;p45"/>
          <p:cNvGrpSpPr/>
          <p:nvPr/>
        </p:nvGrpSpPr>
        <p:grpSpPr>
          <a:xfrm rot="-2491303" flipH="1">
            <a:off x="7681031" y="3195820"/>
            <a:ext cx="620675" cy="613464"/>
            <a:chOff x="10001634" y="5328291"/>
            <a:chExt cx="620678" cy="613468"/>
          </a:xfrm>
        </p:grpSpPr>
        <p:sp>
          <p:nvSpPr>
            <p:cNvPr id="4363" name="Google Shape;4363;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4" name="Google Shape;4364;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5" name="Google Shape;4365;p45"/>
          <p:cNvGrpSpPr/>
          <p:nvPr/>
        </p:nvGrpSpPr>
        <p:grpSpPr>
          <a:xfrm rot="-7121131" flipH="1">
            <a:off x="6716473" y="2348778"/>
            <a:ext cx="563393" cy="556848"/>
            <a:chOff x="10001634" y="5328291"/>
            <a:chExt cx="620678" cy="613468"/>
          </a:xfrm>
        </p:grpSpPr>
        <p:sp>
          <p:nvSpPr>
            <p:cNvPr id="4366" name="Google Shape;4366;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67" name="Google Shape;4367;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8" name="Google Shape;4368;p45"/>
          <p:cNvGrpSpPr/>
          <p:nvPr/>
        </p:nvGrpSpPr>
        <p:grpSpPr>
          <a:xfrm rot="-3593928" flipH="1">
            <a:off x="6255714" y="3396948"/>
            <a:ext cx="456788" cy="451481"/>
            <a:chOff x="10001634" y="5328291"/>
            <a:chExt cx="620678" cy="613468"/>
          </a:xfrm>
        </p:grpSpPr>
        <p:sp>
          <p:nvSpPr>
            <p:cNvPr id="4369" name="Google Shape;4369;p45"/>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370" name="Google Shape;4370;p45"/>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53833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3BBE2"/>
        </a:solidFill>
        <a:effectLst/>
      </p:bgPr>
    </p:bg>
    <p:spTree>
      <p:nvGrpSpPr>
        <p:cNvPr id="1" name="Shape 4223"/>
        <p:cNvGrpSpPr/>
        <p:nvPr/>
      </p:nvGrpSpPr>
      <p:grpSpPr>
        <a:xfrm>
          <a:off x="0" y="0"/>
          <a:ext cx="0" cy="0"/>
          <a:chOff x="0" y="0"/>
          <a:chExt cx="0" cy="0"/>
        </a:xfrm>
      </p:grpSpPr>
      <p:grpSp>
        <p:nvGrpSpPr>
          <p:cNvPr id="4225" name="Google Shape;4225;p44"/>
          <p:cNvGrpSpPr/>
          <p:nvPr/>
        </p:nvGrpSpPr>
        <p:grpSpPr>
          <a:xfrm>
            <a:off x="3754752" y="678631"/>
            <a:ext cx="638365" cy="518222"/>
            <a:chOff x="2843775" y="3287550"/>
            <a:chExt cx="282725" cy="229525"/>
          </a:xfrm>
        </p:grpSpPr>
        <p:sp>
          <p:nvSpPr>
            <p:cNvPr id="4226" name="Google Shape;4226;p44"/>
            <p:cNvSpPr/>
            <p:nvPr/>
          </p:nvSpPr>
          <p:spPr>
            <a:xfrm>
              <a:off x="2891650" y="3316450"/>
              <a:ext cx="229525" cy="200625"/>
            </a:xfrm>
            <a:custGeom>
              <a:avLst/>
              <a:gdLst/>
              <a:ahLst/>
              <a:cxnLst/>
              <a:rect l="l" t="t" r="r" b="b"/>
              <a:pathLst>
                <a:path w="9181" h="8025" extrusionOk="0">
                  <a:moveTo>
                    <a:pt x="7691" y="0"/>
                  </a:moveTo>
                  <a:lnTo>
                    <a:pt x="7569" y="578"/>
                  </a:lnTo>
                  <a:cubicBezTo>
                    <a:pt x="7478" y="548"/>
                    <a:pt x="7417" y="517"/>
                    <a:pt x="7357" y="487"/>
                  </a:cubicBezTo>
                  <a:cubicBezTo>
                    <a:pt x="7155" y="436"/>
                    <a:pt x="6930" y="400"/>
                    <a:pt x="6691" y="400"/>
                  </a:cubicBezTo>
                  <a:cubicBezTo>
                    <a:pt x="6069" y="400"/>
                    <a:pt x="5358" y="649"/>
                    <a:pt x="4743" y="1551"/>
                  </a:cubicBezTo>
                  <a:lnTo>
                    <a:pt x="4256" y="1551"/>
                  </a:lnTo>
                  <a:cubicBezTo>
                    <a:pt x="3543" y="659"/>
                    <a:pt x="2845" y="405"/>
                    <a:pt x="2249" y="405"/>
                  </a:cubicBezTo>
                  <a:cubicBezTo>
                    <a:pt x="2032" y="405"/>
                    <a:pt x="1828" y="438"/>
                    <a:pt x="1642" y="487"/>
                  </a:cubicBezTo>
                  <a:cubicBezTo>
                    <a:pt x="1125" y="669"/>
                    <a:pt x="670" y="1034"/>
                    <a:pt x="366" y="1490"/>
                  </a:cubicBezTo>
                  <a:cubicBezTo>
                    <a:pt x="122" y="1915"/>
                    <a:pt x="1" y="2371"/>
                    <a:pt x="1" y="2827"/>
                  </a:cubicBezTo>
                  <a:cubicBezTo>
                    <a:pt x="31" y="3374"/>
                    <a:pt x="214" y="3891"/>
                    <a:pt x="518" y="4347"/>
                  </a:cubicBezTo>
                  <a:cubicBezTo>
                    <a:pt x="1429" y="5867"/>
                    <a:pt x="2858" y="7356"/>
                    <a:pt x="4499" y="8025"/>
                  </a:cubicBezTo>
                  <a:cubicBezTo>
                    <a:pt x="6141" y="7356"/>
                    <a:pt x="7539" y="5867"/>
                    <a:pt x="8481" y="4347"/>
                  </a:cubicBezTo>
                  <a:cubicBezTo>
                    <a:pt x="8785" y="3891"/>
                    <a:pt x="8968" y="3374"/>
                    <a:pt x="8998" y="2827"/>
                  </a:cubicBezTo>
                  <a:cubicBezTo>
                    <a:pt x="9180" y="1581"/>
                    <a:pt x="7691" y="0"/>
                    <a:pt x="7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44"/>
            <p:cNvSpPr/>
            <p:nvPr/>
          </p:nvSpPr>
          <p:spPr>
            <a:xfrm>
              <a:off x="2855950" y="3287550"/>
              <a:ext cx="224950" cy="190775"/>
            </a:xfrm>
            <a:custGeom>
              <a:avLst/>
              <a:gdLst/>
              <a:ahLst/>
              <a:cxnLst/>
              <a:rect l="l" t="t" r="r" b="b"/>
              <a:pathLst>
                <a:path w="8998" h="7631" extrusionOk="0">
                  <a:moveTo>
                    <a:pt x="6678" y="0"/>
                  </a:moveTo>
                  <a:cubicBezTo>
                    <a:pt x="6064" y="0"/>
                    <a:pt x="5349" y="246"/>
                    <a:pt x="4742" y="1156"/>
                  </a:cubicBezTo>
                  <a:lnTo>
                    <a:pt x="4256" y="1187"/>
                  </a:lnTo>
                  <a:cubicBezTo>
                    <a:pt x="3540" y="270"/>
                    <a:pt x="2841" y="11"/>
                    <a:pt x="2242" y="11"/>
                  </a:cubicBezTo>
                  <a:cubicBezTo>
                    <a:pt x="2028" y="11"/>
                    <a:pt x="1826" y="44"/>
                    <a:pt x="1642" y="93"/>
                  </a:cubicBezTo>
                  <a:cubicBezTo>
                    <a:pt x="1125" y="275"/>
                    <a:pt x="669" y="640"/>
                    <a:pt x="365" y="1096"/>
                  </a:cubicBezTo>
                  <a:cubicBezTo>
                    <a:pt x="152" y="1521"/>
                    <a:pt x="0" y="1977"/>
                    <a:pt x="0" y="2433"/>
                  </a:cubicBezTo>
                  <a:cubicBezTo>
                    <a:pt x="31" y="2980"/>
                    <a:pt x="213" y="3497"/>
                    <a:pt x="517" y="3953"/>
                  </a:cubicBezTo>
                  <a:cubicBezTo>
                    <a:pt x="1459" y="5473"/>
                    <a:pt x="2857" y="6962"/>
                    <a:pt x="4499" y="7631"/>
                  </a:cubicBezTo>
                  <a:cubicBezTo>
                    <a:pt x="6140" y="6962"/>
                    <a:pt x="7538" y="5473"/>
                    <a:pt x="8481" y="3953"/>
                  </a:cubicBezTo>
                  <a:cubicBezTo>
                    <a:pt x="8785" y="3497"/>
                    <a:pt x="8967" y="2980"/>
                    <a:pt x="8997" y="2433"/>
                  </a:cubicBezTo>
                  <a:cubicBezTo>
                    <a:pt x="8997" y="1977"/>
                    <a:pt x="8845" y="1521"/>
                    <a:pt x="8633" y="1096"/>
                  </a:cubicBezTo>
                  <a:cubicBezTo>
                    <a:pt x="8329" y="640"/>
                    <a:pt x="7873" y="275"/>
                    <a:pt x="7356" y="93"/>
                  </a:cubicBezTo>
                  <a:cubicBezTo>
                    <a:pt x="7155" y="40"/>
                    <a:pt x="6925" y="0"/>
                    <a:pt x="66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44"/>
            <p:cNvSpPr/>
            <p:nvPr/>
          </p:nvSpPr>
          <p:spPr>
            <a:xfrm>
              <a:off x="2843775" y="3294075"/>
              <a:ext cx="282725" cy="205600"/>
            </a:xfrm>
            <a:custGeom>
              <a:avLst/>
              <a:gdLst/>
              <a:ahLst/>
              <a:cxnLst/>
              <a:rect l="l" t="t" r="r" b="b"/>
              <a:pathLst>
                <a:path w="11309" h="8224" extrusionOk="0">
                  <a:moveTo>
                    <a:pt x="3387" y="0"/>
                  </a:moveTo>
                  <a:cubicBezTo>
                    <a:pt x="2772" y="0"/>
                    <a:pt x="2158" y="256"/>
                    <a:pt x="1642" y="835"/>
                  </a:cubicBezTo>
                  <a:cubicBezTo>
                    <a:pt x="1" y="2598"/>
                    <a:pt x="1490" y="4786"/>
                    <a:pt x="2797" y="6215"/>
                  </a:cubicBezTo>
                  <a:cubicBezTo>
                    <a:pt x="3405" y="6853"/>
                    <a:pt x="4621" y="8099"/>
                    <a:pt x="5594" y="8221"/>
                  </a:cubicBezTo>
                  <a:cubicBezTo>
                    <a:pt x="5617" y="8222"/>
                    <a:pt x="5640" y="8223"/>
                    <a:pt x="5664" y="8223"/>
                  </a:cubicBezTo>
                  <a:cubicBezTo>
                    <a:pt x="6476" y="8223"/>
                    <a:pt x="7524" y="7233"/>
                    <a:pt x="8056" y="6731"/>
                  </a:cubicBezTo>
                  <a:cubicBezTo>
                    <a:pt x="9484" y="5394"/>
                    <a:pt x="11308" y="3175"/>
                    <a:pt x="9971" y="1199"/>
                  </a:cubicBezTo>
                  <a:cubicBezTo>
                    <a:pt x="9476" y="458"/>
                    <a:pt x="8796" y="132"/>
                    <a:pt x="8103" y="132"/>
                  </a:cubicBezTo>
                  <a:cubicBezTo>
                    <a:pt x="7263" y="132"/>
                    <a:pt x="6403" y="612"/>
                    <a:pt x="5837" y="1412"/>
                  </a:cubicBezTo>
                  <a:cubicBezTo>
                    <a:pt x="5773" y="1497"/>
                    <a:pt x="5858" y="1597"/>
                    <a:pt x="5957" y="1597"/>
                  </a:cubicBezTo>
                  <a:cubicBezTo>
                    <a:pt x="5999" y="1597"/>
                    <a:pt x="6044" y="1579"/>
                    <a:pt x="6080" y="1534"/>
                  </a:cubicBezTo>
                  <a:cubicBezTo>
                    <a:pt x="6514" y="931"/>
                    <a:pt x="7140" y="500"/>
                    <a:pt x="7851" y="500"/>
                  </a:cubicBezTo>
                  <a:cubicBezTo>
                    <a:pt x="8036" y="500"/>
                    <a:pt x="8226" y="529"/>
                    <a:pt x="8420" y="591"/>
                  </a:cubicBezTo>
                  <a:cubicBezTo>
                    <a:pt x="9545" y="987"/>
                    <a:pt x="10153" y="2172"/>
                    <a:pt x="9849" y="3327"/>
                  </a:cubicBezTo>
                  <a:cubicBezTo>
                    <a:pt x="9545" y="4269"/>
                    <a:pt x="8785" y="5181"/>
                    <a:pt x="8086" y="5880"/>
                  </a:cubicBezTo>
                  <a:cubicBezTo>
                    <a:pt x="7569" y="6427"/>
                    <a:pt x="6506" y="7552"/>
                    <a:pt x="5715" y="7552"/>
                  </a:cubicBezTo>
                  <a:cubicBezTo>
                    <a:pt x="4925" y="7552"/>
                    <a:pt x="3952" y="6458"/>
                    <a:pt x="3466" y="5971"/>
                  </a:cubicBezTo>
                  <a:cubicBezTo>
                    <a:pt x="2736" y="5303"/>
                    <a:pt x="2159" y="4482"/>
                    <a:pt x="1733" y="3570"/>
                  </a:cubicBezTo>
                  <a:cubicBezTo>
                    <a:pt x="1308" y="2506"/>
                    <a:pt x="1733" y="1108"/>
                    <a:pt x="2949" y="713"/>
                  </a:cubicBezTo>
                  <a:cubicBezTo>
                    <a:pt x="3106" y="661"/>
                    <a:pt x="3259" y="637"/>
                    <a:pt x="3409" y="637"/>
                  </a:cubicBezTo>
                  <a:cubicBezTo>
                    <a:pt x="4128" y="637"/>
                    <a:pt x="4761" y="1182"/>
                    <a:pt x="5290" y="1686"/>
                  </a:cubicBezTo>
                  <a:cubicBezTo>
                    <a:pt x="5343" y="1739"/>
                    <a:pt x="5406" y="1762"/>
                    <a:pt x="5467" y="1762"/>
                  </a:cubicBezTo>
                  <a:cubicBezTo>
                    <a:pt x="5653" y="1762"/>
                    <a:pt x="5829" y="1557"/>
                    <a:pt x="5715" y="1351"/>
                  </a:cubicBezTo>
                  <a:cubicBezTo>
                    <a:pt x="5127" y="514"/>
                    <a:pt x="4257" y="0"/>
                    <a:pt x="33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44"/>
            <p:cNvSpPr/>
            <p:nvPr/>
          </p:nvSpPr>
          <p:spPr>
            <a:xfrm>
              <a:off x="3017400" y="3312025"/>
              <a:ext cx="71850" cy="69700"/>
            </a:xfrm>
            <a:custGeom>
              <a:avLst/>
              <a:gdLst/>
              <a:ahLst/>
              <a:cxnLst/>
              <a:rect l="l" t="t" r="r" b="b"/>
              <a:pathLst>
                <a:path w="2874" h="2788" extrusionOk="0">
                  <a:moveTo>
                    <a:pt x="791" y="1"/>
                  </a:moveTo>
                  <a:cubicBezTo>
                    <a:pt x="511" y="1"/>
                    <a:pt x="247" y="73"/>
                    <a:pt x="77" y="269"/>
                  </a:cubicBezTo>
                  <a:cubicBezTo>
                    <a:pt x="1" y="345"/>
                    <a:pt x="74" y="465"/>
                    <a:pt x="172" y="465"/>
                  </a:cubicBezTo>
                  <a:cubicBezTo>
                    <a:pt x="191" y="465"/>
                    <a:pt x="210" y="461"/>
                    <a:pt x="229" y="451"/>
                  </a:cubicBezTo>
                  <a:lnTo>
                    <a:pt x="229" y="481"/>
                  </a:lnTo>
                  <a:cubicBezTo>
                    <a:pt x="419" y="405"/>
                    <a:pt x="619" y="366"/>
                    <a:pt x="819" y="366"/>
                  </a:cubicBezTo>
                  <a:cubicBezTo>
                    <a:pt x="1100" y="366"/>
                    <a:pt x="1379" y="443"/>
                    <a:pt x="1627" y="603"/>
                  </a:cubicBezTo>
                  <a:cubicBezTo>
                    <a:pt x="2387" y="1029"/>
                    <a:pt x="2387" y="1910"/>
                    <a:pt x="2327" y="2670"/>
                  </a:cubicBezTo>
                  <a:cubicBezTo>
                    <a:pt x="2327" y="2750"/>
                    <a:pt x="2386" y="2788"/>
                    <a:pt x="2446" y="2788"/>
                  </a:cubicBezTo>
                  <a:cubicBezTo>
                    <a:pt x="2500" y="2788"/>
                    <a:pt x="2555" y="2758"/>
                    <a:pt x="2570" y="2700"/>
                  </a:cubicBezTo>
                  <a:cubicBezTo>
                    <a:pt x="2874" y="1819"/>
                    <a:pt x="2722" y="755"/>
                    <a:pt x="1810" y="269"/>
                  </a:cubicBezTo>
                  <a:cubicBezTo>
                    <a:pt x="1567" y="130"/>
                    <a:pt x="1165" y="1"/>
                    <a:pt x="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44"/>
            <p:cNvSpPr/>
            <p:nvPr/>
          </p:nvSpPr>
          <p:spPr>
            <a:xfrm>
              <a:off x="3028700" y="3393550"/>
              <a:ext cx="45975" cy="48700"/>
            </a:xfrm>
            <a:custGeom>
              <a:avLst/>
              <a:gdLst/>
              <a:ahLst/>
              <a:cxnLst/>
              <a:rect l="l" t="t" r="r" b="b"/>
              <a:pathLst>
                <a:path w="1839" h="1948" extrusionOk="0">
                  <a:moveTo>
                    <a:pt x="1667" y="1"/>
                  </a:moveTo>
                  <a:cubicBezTo>
                    <a:pt x="1646" y="1"/>
                    <a:pt x="1623" y="6"/>
                    <a:pt x="1601" y="17"/>
                  </a:cubicBezTo>
                  <a:cubicBezTo>
                    <a:pt x="1267" y="290"/>
                    <a:pt x="993" y="564"/>
                    <a:pt x="750" y="898"/>
                  </a:cubicBezTo>
                  <a:cubicBezTo>
                    <a:pt x="476" y="1172"/>
                    <a:pt x="264" y="1445"/>
                    <a:pt x="51" y="1719"/>
                  </a:cubicBezTo>
                  <a:cubicBezTo>
                    <a:pt x="1" y="1844"/>
                    <a:pt x="74" y="1948"/>
                    <a:pt x="185" y="1948"/>
                  </a:cubicBezTo>
                  <a:cubicBezTo>
                    <a:pt x="210" y="1948"/>
                    <a:pt x="236" y="1943"/>
                    <a:pt x="264" y="1932"/>
                  </a:cubicBezTo>
                  <a:cubicBezTo>
                    <a:pt x="568" y="1719"/>
                    <a:pt x="871" y="1476"/>
                    <a:pt x="1084" y="1172"/>
                  </a:cubicBezTo>
                  <a:cubicBezTo>
                    <a:pt x="1388" y="898"/>
                    <a:pt x="1631" y="564"/>
                    <a:pt x="1814" y="199"/>
                  </a:cubicBezTo>
                  <a:cubicBezTo>
                    <a:pt x="1839" y="100"/>
                    <a:pt x="176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7" name="Google Shape;4257;p44"/>
          <p:cNvGrpSpPr/>
          <p:nvPr/>
        </p:nvGrpSpPr>
        <p:grpSpPr>
          <a:xfrm rot="1170260">
            <a:off x="6937076" y="3816833"/>
            <a:ext cx="418156" cy="731366"/>
            <a:chOff x="2812375" y="3983900"/>
            <a:chExt cx="318025" cy="556275"/>
          </a:xfrm>
        </p:grpSpPr>
        <p:sp>
          <p:nvSpPr>
            <p:cNvPr id="4258" name="Google Shape;4258;p44"/>
            <p:cNvSpPr/>
            <p:nvPr/>
          </p:nvSpPr>
          <p:spPr>
            <a:xfrm>
              <a:off x="3018775" y="3986400"/>
              <a:ext cx="111625" cy="212575"/>
            </a:xfrm>
            <a:custGeom>
              <a:avLst/>
              <a:gdLst/>
              <a:ahLst/>
              <a:cxnLst/>
              <a:rect l="l" t="t" r="r" b="b"/>
              <a:pathLst>
                <a:path w="4465" h="8503" extrusionOk="0">
                  <a:moveTo>
                    <a:pt x="2590" y="0"/>
                  </a:moveTo>
                  <a:cubicBezTo>
                    <a:pt x="2410" y="0"/>
                    <a:pt x="2326" y="289"/>
                    <a:pt x="2549" y="372"/>
                  </a:cubicBezTo>
                  <a:cubicBezTo>
                    <a:pt x="2914" y="494"/>
                    <a:pt x="3309" y="1163"/>
                    <a:pt x="3522" y="1467"/>
                  </a:cubicBezTo>
                  <a:cubicBezTo>
                    <a:pt x="3643" y="1588"/>
                    <a:pt x="4039" y="1953"/>
                    <a:pt x="4039" y="2105"/>
                  </a:cubicBezTo>
                  <a:cubicBezTo>
                    <a:pt x="4039" y="2348"/>
                    <a:pt x="3400" y="3078"/>
                    <a:pt x="3248" y="3290"/>
                  </a:cubicBezTo>
                  <a:cubicBezTo>
                    <a:pt x="2184" y="4932"/>
                    <a:pt x="1151" y="6573"/>
                    <a:pt x="87" y="8215"/>
                  </a:cubicBezTo>
                  <a:cubicBezTo>
                    <a:pt x="1" y="8366"/>
                    <a:pt x="145" y="8502"/>
                    <a:pt x="279" y="8502"/>
                  </a:cubicBezTo>
                  <a:cubicBezTo>
                    <a:pt x="334" y="8502"/>
                    <a:pt x="387" y="8480"/>
                    <a:pt x="422" y="8427"/>
                  </a:cubicBezTo>
                  <a:cubicBezTo>
                    <a:pt x="1759" y="6330"/>
                    <a:pt x="3066" y="4233"/>
                    <a:pt x="4434" y="2166"/>
                  </a:cubicBezTo>
                  <a:cubicBezTo>
                    <a:pt x="4464" y="2105"/>
                    <a:pt x="4464" y="2044"/>
                    <a:pt x="4434" y="1983"/>
                  </a:cubicBezTo>
                  <a:cubicBezTo>
                    <a:pt x="4008" y="1406"/>
                    <a:pt x="3340" y="251"/>
                    <a:pt x="2640" y="8"/>
                  </a:cubicBezTo>
                  <a:cubicBezTo>
                    <a:pt x="2623" y="3"/>
                    <a:pt x="2606" y="0"/>
                    <a:pt x="25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44"/>
            <p:cNvSpPr/>
            <p:nvPr/>
          </p:nvSpPr>
          <p:spPr>
            <a:xfrm>
              <a:off x="2815900" y="4189475"/>
              <a:ext cx="287125" cy="350700"/>
            </a:xfrm>
            <a:custGeom>
              <a:avLst/>
              <a:gdLst/>
              <a:ahLst/>
              <a:cxnLst/>
              <a:rect l="l" t="t" r="r" b="b"/>
              <a:pathLst>
                <a:path w="11485" h="14028" extrusionOk="0">
                  <a:moveTo>
                    <a:pt x="9617" y="1"/>
                  </a:moveTo>
                  <a:cubicBezTo>
                    <a:pt x="9467" y="1"/>
                    <a:pt x="9339" y="195"/>
                    <a:pt x="9479" y="335"/>
                  </a:cubicBezTo>
                  <a:cubicBezTo>
                    <a:pt x="9935" y="912"/>
                    <a:pt x="10421" y="1459"/>
                    <a:pt x="10907" y="1976"/>
                  </a:cubicBezTo>
                  <a:cubicBezTo>
                    <a:pt x="10959" y="2028"/>
                    <a:pt x="11001" y="2079"/>
                    <a:pt x="11038" y="2125"/>
                  </a:cubicBezTo>
                  <a:lnTo>
                    <a:pt x="11038" y="2125"/>
                  </a:lnTo>
                  <a:cubicBezTo>
                    <a:pt x="11001" y="2177"/>
                    <a:pt x="10959" y="2228"/>
                    <a:pt x="10907" y="2280"/>
                  </a:cubicBezTo>
                  <a:lnTo>
                    <a:pt x="8476" y="5320"/>
                  </a:lnTo>
                  <a:lnTo>
                    <a:pt x="2245" y="13131"/>
                  </a:lnTo>
                  <a:cubicBezTo>
                    <a:pt x="2196" y="13204"/>
                    <a:pt x="2010" y="13376"/>
                    <a:pt x="1923" y="13503"/>
                  </a:cubicBezTo>
                  <a:lnTo>
                    <a:pt x="1923" y="13503"/>
                  </a:lnTo>
                  <a:cubicBezTo>
                    <a:pt x="1756" y="13218"/>
                    <a:pt x="1249" y="12800"/>
                    <a:pt x="1090" y="12614"/>
                  </a:cubicBezTo>
                  <a:lnTo>
                    <a:pt x="390" y="11794"/>
                  </a:lnTo>
                  <a:cubicBezTo>
                    <a:pt x="348" y="11751"/>
                    <a:pt x="302" y="11734"/>
                    <a:pt x="259" y="11734"/>
                  </a:cubicBezTo>
                  <a:cubicBezTo>
                    <a:pt x="116" y="11734"/>
                    <a:pt x="0" y="11927"/>
                    <a:pt x="117" y="12067"/>
                  </a:cubicBezTo>
                  <a:lnTo>
                    <a:pt x="1789" y="13982"/>
                  </a:lnTo>
                  <a:cubicBezTo>
                    <a:pt x="1819" y="14013"/>
                    <a:pt x="1865" y="14028"/>
                    <a:pt x="1910" y="14028"/>
                  </a:cubicBezTo>
                  <a:cubicBezTo>
                    <a:pt x="1956" y="14028"/>
                    <a:pt x="2001" y="14013"/>
                    <a:pt x="2032" y="13982"/>
                  </a:cubicBezTo>
                  <a:lnTo>
                    <a:pt x="11394" y="2219"/>
                  </a:lnTo>
                  <a:cubicBezTo>
                    <a:pt x="11485" y="2158"/>
                    <a:pt x="11485" y="2037"/>
                    <a:pt x="11394" y="1946"/>
                  </a:cubicBezTo>
                  <a:lnTo>
                    <a:pt x="9752" y="61"/>
                  </a:lnTo>
                  <a:cubicBezTo>
                    <a:pt x="9710" y="19"/>
                    <a:pt x="9663" y="1"/>
                    <a:pt x="9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44"/>
            <p:cNvSpPr/>
            <p:nvPr/>
          </p:nvSpPr>
          <p:spPr>
            <a:xfrm>
              <a:off x="2882650" y="4234300"/>
              <a:ext cx="14450" cy="47900"/>
            </a:xfrm>
            <a:custGeom>
              <a:avLst/>
              <a:gdLst/>
              <a:ahLst/>
              <a:cxnLst/>
              <a:rect l="l" t="t" r="r" b="b"/>
              <a:pathLst>
                <a:path w="578" h="1916" extrusionOk="0">
                  <a:moveTo>
                    <a:pt x="578" y="1"/>
                  </a:moveTo>
                  <a:lnTo>
                    <a:pt x="0" y="1916"/>
                  </a:lnTo>
                  <a:lnTo>
                    <a:pt x="31" y="1916"/>
                  </a:lnTo>
                  <a:lnTo>
                    <a:pt x="5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44"/>
            <p:cNvSpPr/>
            <p:nvPr/>
          </p:nvSpPr>
          <p:spPr>
            <a:xfrm>
              <a:off x="2879600" y="4231675"/>
              <a:ext cx="20975" cy="53575"/>
            </a:xfrm>
            <a:custGeom>
              <a:avLst/>
              <a:gdLst/>
              <a:ahLst/>
              <a:cxnLst/>
              <a:rect l="l" t="t" r="r" b="b"/>
              <a:pathLst>
                <a:path w="839" h="2143" extrusionOk="0">
                  <a:moveTo>
                    <a:pt x="705" y="0"/>
                  </a:moveTo>
                  <a:cubicBezTo>
                    <a:pt x="655" y="0"/>
                    <a:pt x="603" y="25"/>
                    <a:pt x="578" y="75"/>
                  </a:cubicBezTo>
                  <a:cubicBezTo>
                    <a:pt x="396" y="714"/>
                    <a:pt x="213" y="1352"/>
                    <a:pt x="31" y="1990"/>
                  </a:cubicBezTo>
                  <a:cubicBezTo>
                    <a:pt x="1" y="2051"/>
                    <a:pt x="61" y="2142"/>
                    <a:pt x="153" y="2142"/>
                  </a:cubicBezTo>
                  <a:cubicBezTo>
                    <a:pt x="220" y="2142"/>
                    <a:pt x="258" y="2094"/>
                    <a:pt x="265" y="2040"/>
                  </a:cubicBezTo>
                  <a:lnTo>
                    <a:pt x="265" y="2040"/>
                  </a:lnTo>
                  <a:lnTo>
                    <a:pt x="274" y="2051"/>
                  </a:lnTo>
                  <a:cubicBezTo>
                    <a:pt x="457" y="1413"/>
                    <a:pt x="639" y="774"/>
                    <a:pt x="821" y="136"/>
                  </a:cubicBezTo>
                  <a:cubicBezTo>
                    <a:pt x="839" y="48"/>
                    <a:pt x="774" y="0"/>
                    <a:pt x="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44"/>
            <p:cNvSpPr/>
            <p:nvPr/>
          </p:nvSpPr>
          <p:spPr>
            <a:xfrm>
              <a:off x="2812375" y="3983900"/>
              <a:ext cx="280025" cy="511900"/>
            </a:xfrm>
            <a:custGeom>
              <a:avLst/>
              <a:gdLst/>
              <a:ahLst/>
              <a:cxnLst/>
              <a:rect l="l" t="t" r="r" b="b"/>
              <a:pathLst>
                <a:path w="11201" h="20476" extrusionOk="0">
                  <a:moveTo>
                    <a:pt x="10334" y="575"/>
                  </a:moveTo>
                  <a:cubicBezTo>
                    <a:pt x="8646" y="3138"/>
                    <a:pt x="7031" y="5723"/>
                    <a:pt x="5334" y="8254"/>
                  </a:cubicBezTo>
                  <a:cubicBezTo>
                    <a:pt x="5243" y="8467"/>
                    <a:pt x="5364" y="8710"/>
                    <a:pt x="5608" y="8710"/>
                  </a:cubicBezTo>
                  <a:lnTo>
                    <a:pt x="9116" y="8710"/>
                  </a:lnTo>
                  <a:cubicBezTo>
                    <a:pt x="6445" y="12055"/>
                    <a:pt x="3775" y="15400"/>
                    <a:pt x="1125" y="18746"/>
                  </a:cubicBezTo>
                  <a:lnTo>
                    <a:pt x="1125" y="18746"/>
                  </a:lnTo>
                  <a:cubicBezTo>
                    <a:pt x="1981" y="15866"/>
                    <a:pt x="2837" y="12987"/>
                    <a:pt x="3693" y="10108"/>
                  </a:cubicBezTo>
                  <a:cubicBezTo>
                    <a:pt x="3723" y="9895"/>
                    <a:pt x="3601" y="9713"/>
                    <a:pt x="3389" y="9713"/>
                  </a:cubicBezTo>
                  <a:lnTo>
                    <a:pt x="1558" y="9713"/>
                  </a:lnTo>
                  <a:cubicBezTo>
                    <a:pt x="2444" y="6662"/>
                    <a:pt x="3253" y="3612"/>
                    <a:pt x="4115" y="589"/>
                  </a:cubicBezTo>
                  <a:lnTo>
                    <a:pt x="4115" y="589"/>
                  </a:lnTo>
                  <a:cubicBezTo>
                    <a:pt x="4843" y="686"/>
                    <a:pt x="5585" y="719"/>
                    <a:pt x="6333" y="719"/>
                  </a:cubicBezTo>
                  <a:cubicBezTo>
                    <a:pt x="7666" y="719"/>
                    <a:pt x="9016" y="614"/>
                    <a:pt x="10334" y="575"/>
                  </a:cubicBezTo>
                  <a:close/>
                  <a:moveTo>
                    <a:pt x="7703" y="0"/>
                  </a:moveTo>
                  <a:cubicBezTo>
                    <a:pt x="6471" y="0"/>
                    <a:pt x="5241" y="41"/>
                    <a:pt x="4069" y="237"/>
                  </a:cubicBezTo>
                  <a:lnTo>
                    <a:pt x="4069" y="237"/>
                  </a:lnTo>
                  <a:cubicBezTo>
                    <a:pt x="4037" y="219"/>
                    <a:pt x="4001" y="210"/>
                    <a:pt x="3965" y="210"/>
                  </a:cubicBezTo>
                  <a:cubicBezTo>
                    <a:pt x="3886" y="210"/>
                    <a:pt x="3808" y="254"/>
                    <a:pt x="3784" y="351"/>
                  </a:cubicBezTo>
                  <a:cubicBezTo>
                    <a:pt x="2842" y="3573"/>
                    <a:pt x="1808" y="6734"/>
                    <a:pt x="866" y="9925"/>
                  </a:cubicBezTo>
                  <a:cubicBezTo>
                    <a:pt x="805" y="10138"/>
                    <a:pt x="957" y="10321"/>
                    <a:pt x="1139" y="10321"/>
                  </a:cubicBezTo>
                  <a:lnTo>
                    <a:pt x="2967" y="10321"/>
                  </a:lnTo>
                  <a:cubicBezTo>
                    <a:pt x="2003" y="13565"/>
                    <a:pt x="1038" y="16835"/>
                    <a:pt x="45" y="20078"/>
                  </a:cubicBezTo>
                  <a:cubicBezTo>
                    <a:pt x="1" y="20277"/>
                    <a:pt x="198" y="20476"/>
                    <a:pt x="391" y="20476"/>
                  </a:cubicBezTo>
                  <a:cubicBezTo>
                    <a:pt x="463" y="20476"/>
                    <a:pt x="534" y="20448"/>
                    <a:pt x="592" y="20382"/>
                  </a:cubicBezTo>
                  <a:cubicBezTo>
                    <a:pt x="3693" y="16461"/>
                    <a:pt x="6823" y="12540"/>
                    <a:pt x="9954" y="8618"/>
                  </a:cubicBezTo>
                  <a:cubicBezTo>
                    <a:pt x="10137" y="8436"/>
                    <a:pt x="9985" y="8102"/>
                    <a:pt x="9741" y="8102"/>
                  </a:cubicBezTo>
                  <a:lnTo>
                    <a:pt x="6155" y="8102"/>
                  </a:lnTo>
                  <a:cubicBezTo>
                    <a:pt x="7834" y="5569"/>
                    <a:pt x="9416" y="2963"/>
                    <a:pt x="11079" y="412"/>
                  </a:cubicBezTo>
                  <a:cubicBezTo>
                    <a:pt x="11200" y="229"/>
                    <a:pt x="11079" y="17"/>
                    <a:pt x="10866" y="17"/>
                  </a:cubicBezTo>
                  <a:cubicBezTo>
                    <a:pt x="10673" y="19"/>
                    <a:pt x="10478" y="20"/>
                    <a:pt x="10283" y="20"/>
                  </a:cubicBezTo>
                  <a:cubicBezTo>
                    <a:pt x="9434" y="20"/>
                    <a:pt x="8568" y="0"/>
                    <a:pt x="7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44"/>
            <p:cNvSpPr/>
            <p:nvPr/>
          </p:nvSpPr>
          <p:spPr>
            <a:xfrm>
              <a:off x="2850125" y="4451900"/>
              <a:ext cx="46450" cy="51425"/>
            </a:xfrm>
            <a:custGeom>
              <a:avLst/>
              <a:gdLst/>
              <a:ahLst/>
              <a:cxnLst/>
              <a:rect l="l" t="t" r="r" b="b"/>
              <a:pathLst>
                <a:path w="1858" h="2057" extrusionOk="0">
                  <a:moveTo>
                    <a:pt x="118" y="1"/>
                  </a:moveTo>
                  <a:cubicBezTo>
                    <a:pt x="51" y="1"/>
                    <a:pt x="1" y="77"/>
                    <a:pt x="25" y="172"/>
                  </a:cubicBezTo>
                  <a:cubicBezTo>
                    <a:pt x="116" y="537"/>
                    <a:pt x="328" y="841"/>
                    <a:pt x="602" y="1114"/>
                  </a:cubicBezTo>
                  <a:cubicBezTo>
                    <a:pt x="845" y="1449"/>
                    <a:pt x="1119" y="1753"/>
                    <a:pt x="1453" y="2026"/>
                  </a:cubicBezTo>
                  <a:cubicBezTo>
                    <a:pt x="1485" y="2047"/>
                    <a:pt x="1518" y="2056"/>
                    <a:pt x="1551" y="2056"/>
                  </a:cubicBezTo>
                  <a:cubicBezTo>
                    <a:pt x="1708" y="2056"/>
                    <a:pt x="1858" y="1843"/>
                    <a:pt x="1757" y="1692"/>
                  </a:cubicBezTo>
                  <a:cubicBezTo>
                    <a:pt x="1514" y="1388"/>
                    <a:pt x="1271" y="1084"/>
                    <a:pt x="997" y="810"/>
                  </a:cubicBezTo>
                  <a:cubicBezTo>
                    <a:pt x="784" y="507"/>
                    <a:pt x="511" y="233"/>
                    <a:pt x="177" y="20"/>
                  </a:cubicBezTo>
                  <a:cubicBezTo>
                    <a:pt x="157" y="7"/>
                    <a:pt x="137"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44"/>
            <p:cNvSpPr/>
            <p:nvPr/>
          </p:nvSpPr>
          <p:spPr>
            <a:xfrm>
              <a:off x="2874375" y="4420350"/>
              <a:ext cx="44625" cy="47675"/>
            </a:xfrm>
            <a:custGeom>
              <a:avLst/>
              <a:gdLst/>
              <a:ahLst/>
              <a:cxnLst/>
              <a:rect l="l" t="t" r="r" b="b"/>
              <a:pathLst>
                <a:path w="1785" h="1907" extrusionOk="0">
                  <a:moveTo>
                    <a:pt x="150" y="1"/>
                  </a:moveTo>
                  <a:cubicBezTo>
                    <a:pt x="70" y="1"/>
                    <a:pt x="0" y="107"/>
                    <a:pt x="27" y="188"/>
                  </a:cubicBezTo>
                  <a:lnTo>
                    <a:pt x="27" y="218"/>
                  </a:lnTo>
                  <a:cubicBezTo>
                    <a:pt x="179" y="553"/>
                    <a:pt x="422" y="857"/>
                    <a:pt x="726" y="1130"/>
                  </a:cubicBezTo>
                  <a:cubicBezTo>
                    <a:pt x="939" y="1373"/>
                    <a:pt x="1213" y="1799"/>
                    <a:pt x="1547" y="1890"/>
                  </a:cubicBezTo>
                  <a:cubicBezTo>
                    <a:pt x="1574" y="1901"/>
                    <a:pt x="1600" y="1906"/>
                    <a:pt x="1623" y="1906"/>
                  </a:cubicBezTo>
                  <a:cubicBezTo>
                    <a:pt x="1728" y="1906"/>
                    <a:pt x="1785" y="1802"/>
                    <a:pt x="1760" y="1677"/>
                  </a:cubicBezTo>
                  <a:cubicBezTo>
                    <a:pt x="1699" y="1343"/>
                    <a:pt x="1304" y="1039"/>
                    <a:pt x="1061" y="765"/>
                  </a:cubicBezTo>
                  <a:cubicBezTo>
                    <a:pt x="817" y="462"/>
                    <a:pt x="514" y="218"/>
                    <a:pt x="179" y="6"/>
                  </a:cubicBezTo>
                  <a:cubicBezTo>
                    <a:pt x="169" y="2"/>
                    <a:pt x="160" y="1"/>
                    <a:pt x="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44"/>
            <p:cNvSpPr/>
            <p:nvPr/>
          </p:nvSpPr>
          <p:spPr>
            <a:xfrm>
              <a:off x="2897850" y="4393125"/>
              <a:ext cx="41800" cy="45000"/>
            </a:xfrm>
            <a:custGeom>
              <a:avLst/>
              <a:gdLst/>
              <a:ahLst/>
              <a:cxnLst/>
              <a:rect l="l" t="t" r="r" b="b"/>
              <a:pathLst>
                <a:path w="1672" h="1800" extrusionOk="0">
                  <a:moveTo>
                    <a:pt x="91" y="0"/>
                  </a:moveTo>
                  <a:cubicBezTo>
                    <a:pt x="38" y="0"/>
                    <a:pt x="8" y="24"/>
                    <a:pt x="2" y="70"/>
                  </a:cubicBezTo>
                  <a:lnTo>
                    <a:pt x="2" y="70"/>
                  </a:lnTo>
                  <a:cubicBezTo>
                    <a:pt x="1" y="67"/>
                    <a:pt x="1" y="64"/>
                    <a:pt x="0" y="61"/>
                  </a:cubicBezTo>
                  <a:lnTo>
                    <a:pt x="0" y="92"/>
                  </a:lnTo>
                  <a:cubicBezTo>
                    <a:pt x="0" y="84"/>
                    <a:pt x="1" y="77"/>
                    <a:pt x="2" y="70"/>
                  </a:cubicBezTo>
                  <a:lnTo>
                    <a:pt x="2" y="70"/>
                  </a:lnTo>
                  <a:cubicBezTo>
                    <a:pt x="67" y="462"/>
                    <a:pt x="488" y="824"/>
                    <a:pt x="730" y="1155"/>
                  </a:cubicBezTo>
                  <a:cubicBezTo>
                    <a:pt x="956" y="1438"/>
                    <a:pt x="1156" y="1800"/>
                    <a:pt x="1476" y="1800"/>
                  </a:cubicBezTo>
                  <a:cubicBezTo>
                    <a:pt x="1500" y="1800"/>
                    <a:pt x="1525" y="1798"/>
                    <a:pt x="1550" y="1794"/>
                  </a:cubicBezTo>
                  <a:cubicBezTo>
                    <a:pt x="1641" y="1763"/>
                    <a:pt x="1672" y="1703"/>
                    <a:pt x="1672" y="1642"/>
                  </a:cubicBezTo>
                  <a:cubicBezTo>
                    <a:pt x="1672" y="1459"/>
                    <a:pt x="1581" y="1368"/>
                    <a:pt x="1429" y="1247"/>
                  </a:cubicBezTo>
                  <a:cubicBezTo>
                    <a:pt x="1307" y="1155"/>
                    <a:pt x="1155" y="943"/>
                    <a:pt x="1003" y="791"/>
                  </a:cubicBezTo>
                  <a:cubicBezTo>
                    <a:pt x="760" y="517"/>
                    <a:pt x="456" y="92"/>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44"/>
            <p:cNvSpPr/>
            <p:nvPr/>
          </p:nvSpPr>
          <p:spPr>
            <a:xfrm>
              <a:off x="2921400" y="4363475"/>
              <a:ext cx="49325" cy="48775"/>
            </a:xfrm>
            <a:custGeom>
              <a:avLst/>
              <a:gdLst/>
              <a:ahLst/>
              <a:cxnLst/>
              <a:rect l="l" t="t" r="r" b="b"/>
              <a:pathLst>
                <a:path w="1973" h="1951" extrusionOk="0">
                  <a:moveTo>
                    <a:pt x="122" y="1"/>
                  </a:moveTo>
                  <a:cubicBezTo>
                    <a:pt x="61" y="1"/>
                    <a:pt x="0" y="62"/>
                    <a:pt x="0" y="123"/>
                  </a:cubicBezTo>
                  <a:lnTo>
                    <a:pt x="0" y="153"/>
                  </a:lnTo>
                  <a:cubicBezTo>
                    <a:pt x="61" y="518"/>
                    <a:pt x="487" y="852"/>
                    <a:pt x="760" y="1095"/>
                  </a:cubicBezTo>
                  <a:cubicBezTo>
                    <a:pt x="1003" y="1430"/>
                    <a:pt x="1338" y="1733"/>
                    <a:pt x="1702" y="1946"/>
                  </a:cubicBezTo>
                  <a:cubicBezTo>
                    <a:pt x="1715" y="1949"/>
                    <a:pt x="1728" y="1951"/>
                    <a:pt x="1741" y="1951"/>
                  </a:cubicBezTo>
                  <a:cubicBezTo>
                    <a:pt x="1854" y="1951"/>
                    <a:pt x="1973" y="1839"/>
                    <a:pt x="1946" y="1703"/>
                  </a:cubicBezTo>
                  <a:cubicBezTo>
                    <a:pt x="1733" y="1338"/>
                    <a:pt x="1429" y="1004"/>
                    <a:pt x="1095" y="761"/>
                  </a:cubicBezTo>
                  <a:cubicBezTo>
                    <a:pt x="821" y="518"/>
                    <a:pt x="487" y="92"/>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44"/>
            <p:cNvSpPr/>
            <p:nvPr/>
          </p:nvSpPr>
          <p:spPr>
            <a:xfrm>
              <a:off x="2940400" y="4327775"/>
              <a:ext cx="58400" cy="49550"/>
            </a:xfrm>
            <a:custGeom>
              <a:avLst/>
              <a:gdLst/>
              <a:ahLst/>
              <a:cxnLst/>
              <a:rect l="l" t="t" r="r" b="b"/>
              <a:pathLst>
                <a:path w="2336" h="1982" extrusionOk="0">
                  <a:moveTo>
                    <a:pt x="274" y="0"/>
                  </a:moveTo>
                  <a:cubicBezTo>
                    <a:pt x="243" y="0"/>
                    <a:pt x="183" y="31"/>
                    <a:pt x="152" y="61"/>
                  </a:cubicBezTo>
                  <a:cubicBezTo>
                    <a:pt x="0" y="335"/>
                    <a:pt x="547" y="730"/>
                    <a:pt x="699" y="882"/>
                  </a:cubicBezTo>
                  <a:cubicBezTo>
                    <a:pt x="1064" y="1247"/>
                    <a:pt x="1459" y="1611"/>
                    <a:pt x="1885" y="1946"/>
                  </a:cubicBezTo>
                  <a:cubicBezTo>
                    <a:pt x="1920" y="1971"/>
                    <a:pt x="1957" y="1982"/>
                    <a:pt x="1993" y="1982"/>
                  </a:cubicBezTo>
                  <a:cubicBezTo>
                    <a:pt x="2175" y="1982"/>
                    <a:pt x="2336" y="1703"/>
                    <a:pt x="2158" y="1551"/>
                  </a:cubicBezTo>
                  <a:cubicBezTo>
                    <a:pt x="1854" y="1216"/>
                    <a:pt x="1490" y="912"/>
                    <a:pt x="1125" y="639"/>
                  </a:cubicBezTo>
                  <a:cubicBezTo>
                    <a:pt x="882" y="365"/>
                    <a:pt x="608" y="152"/>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44"/>
            <p:cNvSpPr/>
            <p:nvPr/>
          </p:nvSpPr>
          <p:spPr>
            <a:xfrm>
              <a:off x="2969375" y="4300275"/>
              <a:ext cx="49175" cy="46625"/>
            </a:xfrm>
            <a:custGeom>
              <a:avLst/>
              <a:gdLst/>
              <a:ahLst/>
              <a:cxnLst/>
              <a:rect l="l" t="t" r="r" b="b"/>
              <a:pathLst>
                <a:path w="1967" h="1865" extrusionOk="0">
                  <a:moveTo>
                    <a:pt x="142" y="0"/>
                  </a:moveTo>
                  <a:cubicBezTo>
                    <a:pt x="65" y="0"/>
                    <a:pt x="0" y="79"/>
                    <a:pt x="27" y="158"/>
                  </a:cubicBezTo>
                  <a:cubicBezTo>
                    <a:pt x="209" y="523"/>
                    <a:pt x="452" y="827"/>
                    <a:pt x="756" y="1100"/>
                  </a:cubicBezTo>
                  <a:cubicBezTo>
                    <a:pt x="999" y="1343"/>
                    <a:pt x="1334" y="1769"/>
                    <a:pt x="1698" y="1860"/>
                  </a:cubicBezTo>
                  <a:cubicBezTo>
                    <a:pt x="1709" y="1863"/>
                    <a:pt x="1720" y="1864"/>
                    <a:pt x="1731" y="1864"/>
                  </a:cubicBezTo>
                  <a:cubicBezTo>
                    <a:pt x="1845" y="1864"/>
                    <a:pt x="1967" y="1728"/>
                    <a:pt x="1911" y="1617"/>
                  </a:cubicBezTo>
                  <a:cubicBezTo>
                    <a:pt x="1820" y="1222"/>
                    <a:pt x="1394" y="979"/>
                    <a:pt x="1121" y="736"/>
                  </a:cubicBezTo>
                  <a:cubicBezTo>
                    <a:pt x="847" y="432"/>
                    <a:pt x="513" y="188"/>
                    <a:pt x="179" y="6"/>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44"/>
            <p:cNvSpPr/>
            <p:nvPr/>
          </p:nvSpPr>
          <p:spPr>
            <a:xfrm>
              <a:off x="2990550" y="4268950"/>
              <a:ext cx="55650" cy="51375"/>
            </a:xfrm>
            <a:custGeom>
              <a:avLst/>
              <a:gdLst/>
              <a:ahLst/>
              <a:cxnLst/>
              <a:rect l="l" t="t" r="r" b="b"/>
              <a:pathLst>
                <a:path w="2226" h="2055" extrusionOk="0">
                  <a:moveTo>
                    <a:pt x="195" y="1"/>
                  </a:moveTo>
                  <a:cubicBezTo>
                    <a:pt x="152" y="1"/>
                    <a:pt x="114" y="29"/>
                    <a:pt x="92" y="74"/>
                  </a:cubicBezTo>
                  <a:lnTo>
                    <a:pt x="92" y="104"/>
                  </a:lnTo>
                  <a:cubicBezTo>
                    <a:pt x="0" y="438"/>
                    <a:pt x="487" y="773"/>
                    <a:pt x="669" y="986"/>
                  </a:cubicBezTo>
                  <a:cubicBezTo>
                    <a:pt x="1003" y="1381"/>
                    <a:pt x="1399" y="1745"/>
                    <a:pt x="1824" y="2019"/>
                  </a:cubicBezTo>
                  <a:cubicBezTo>
                    <a:pt x="1861" y="2044"/>
                    <a:pt x="1900" y="2054"/>
                    <a:pt x="1939" y="2054"/>
                  </a:cubicBezTo>
                  <a:cubicBezTo>
                    <a:pt x="2090" y="2054"/>
                    <a:pt x="2225" y="1885"/>
                    <a:pt x="2128" y="1715"/>
                  </a:cubicBezTo>
                  <a:cubicBezTo>
                    <a:pt x="1854" y="1381"/>
                    <a:pt x="1520" y="1046"/>
                    <a:pt x="1186" y="773"/>
                  </a:cubicBezTo>
                  <a:cubicBezTo>
                    <a:pt x="882" y="499"/>
                    <a:pt x="578" y="226"/>
                    <a:pt x="244" y="13"/>
                  </a:cubicBezTo>
                  <a:cubicBezTo>
                    <a:pt x="227" y="5"/>
                    <a:pt x="211" y="1"/>
                    <a:pt x="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44"/>
            <p:cNvSpPr/>
            <p:nvPr/>
          </p:nvSpPr>
          <p:spPr>
            <a:xfrm>
              <a:off x="3014875" y="4243800"/>
              <a:ext cx="47125" cy="45275"/>
            </a:xfrm>
            <a:custGeom>
              <a:avLst/>
              <a:gdLst/>
              <a:ahLst/>
              <a:cxnLst/>
              <a:rect l="l" t="t" r="r" b="b"/>
              <a:pathLst>
                <a:path w="1885" h="1811" extrusionOk="0">
                  <a:moveTo>
                    <a:pt x="198" y="1"/>
                  </a:moveTo>
                  <a:cubicBezTo>
                    <a:pt x="160" y="1"/>
                    <a:pt x="122" y="16"/>
                    <a:pt x="91" y="46"/>
                  </a:cubicBezTo>
                  <a:cubicBezTo>
                    <a:pt x="61" y="46"/>
                    <a:pt x="61" y="46"/>
                    <a:pt x="30" y="77"/>
                  </a:cubicBezTo>
                  <a:lnTo>
                    <a:pt x="30" y="107"/>
                  </a:lnTo>
                  <a:cubicBezTo>
                    <a:pt x="0" y="168"/>
                    <a:pt x="0" y="229"/>
                    <a:pt x="30" y="289"/>
                  </a:cubicBezTo>
                  <a:cubicBezTo>
                    <a:pt x="274" y="624"/>
                    <a:pt x="547" y="897"/>
                    <a:pt x="851" y="1171"/>
                  </a:cubicBezTo>
                  <a:cubicBezTo>
                    <a:pt x="1057" y="1377"/>
                    <a:pt x="1348" y="1811"/>
                    <a:pt x="1670" y="1811"/>
                  </a:cubicBezTo>
                  <a:cubicBezTo>
                    <a:pt x="1681" y="1811"/>
                    <a:pt x="1691" y="1810"/>
                    <a:pt x="1702" y="1809"/>
                  </a:cubicBezTo>
                  <a:cubicBezTo>
                    <a:pt x="1793" y="1779"/>
                    <a:pt x="1854" y="1718"/>
                    <a:pt x="1854" y="1627"/>
                  </a:cubicBezTo>
                  <a:cubicBezTo>
                    <a:pt x="1885" y="1262"/>
                    <a:pt x="1459" y="1019"/>
                    <a:pt x="1216" y="806"/>
                  </a:cubicBezTo>
                  <a:cubicBezTo>
                    <a:pt x="942" y="533"/>
                    <a:pt x="638" y="259"/>
                    <a:pt x="304" y="46"/>
                  </a:cubicBezTo>
                  <a:cubicBezTo>
                    <a:pt x="274" y="16"/>
                    <a:pt x="236" y="1"/>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44"/>
            <p:cNvSpPr/>
            <p:nvPr/>
          </p:nvSpPr>
          <p:spPr>
            <a:xfrm>
              <a:off x="3034825" y="4214250"/>
              <a:ext cx="51850" cy="49350"/>
            </a:xfrm>
            <a:custGeom>
              <a:avLst/>
              <a:gdLst/>
              <a:ahLst/>
              <a:cxnLst/>
              <a:rect l="l" t="t" r="r" b="b"/>
              <a:pathLst>
                <a:path w="2074" h="1974" extrusionOk="0">
                  <a:moveTo>
                    <a:pt x="206" y="0"/>
                  </a:moveTo>
                  <a:cubicBezTo>
                    <a:pt x="84" y="0"/>
                    <a:pt x="1" y="155"/>
                    <a:pt x="53" y="286"/>
                  </a:cubicBezTo>
                  <a:lnTo>
                    <a:pt x="23" y="316"/>
                  </a:lnTo>
                  <a:cubicBezTo>
                    <a:pt x="205" y="590"/>
                    <a:pt x="418" y="863"/>
                    <a:pt x="691" y="1107"/>
                  </a:cubicBezTo>
                  <a:cubicBezTo>
                    <a:pt x="965" y="1380"/>
                    <a:pt x="1239" y="1623"/>
                    <a:pt x="1512" y="1897"/>
                  </a:cubicBezTo>
                  <a:cubicBezTo>
                    <a:pt x="1572" y="1951"/>
                    <a:pt x="1636" y="1973"/>
                    <a:pt x="1695" y="1973"/>
                  </a:cubicBezTo>
                  <a:cubicBezTo>
                    <a:pt x="1907" y="1973"/>
                    <a:pt x="2073" y="1691"/>
                    <a:pt x="1907" y="1502"/>
                  </a:cubicBezTo>
                  <a:cubicBezTo>
                    <a:pt x="1664" y="1259"/>
                    <a:pt x="1330" y="955"/>
                    <a:pt x="1026" y="681"/>
                  </a:cubicBezTo>
                  <a:cubicBezTo>
                    <a:pt x="813" y="408"/>
                    <a:pt x="570" y="164"/>
                    <a:pt x="266" y="12"/>
                  </a:cubicBezTo>
                  <a:cubicBezTo>
                    <a:pt x="245" y="4"/>
                    <a:pt x="225"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44"/>
            <p:cNvSpPr/>
            <p:nvPr/>
          </p:nvSpPr>
          <p:spPr>
            <a:xfrm>
              <a:off x="2968500" y="4165925"/>
              <a:ext cx="28075" cy="29775"/>
            </a:xfrm>
            <a:custGeom>
              <a:avLst/>
              <a:gdLst/>
              <a:ahLst/>
              <a:cxnLst/>
              <a:rect l="l" t="t" r="r" b="b"/>
              <a:pathLst>
                <a:path w="1123" h="1191" extrusionOk="0">
                  <a:moveTo>
                    <a:pt x="153" y="0"/>
                  </a:moveTo>
                  <a:cubicBezTo>
                    <a:pt x="92" y="0"/>
                    <a:pt x="1" y="61"/>
                    <a:pt x="1" y="122"/>
                  </a:cubicBezTo>
                  <a:cubicBezTo>
                    <a:pt x="62" y="334"/>
                    <a:pt x="183" y="547"/>
                    <a:pt x="335" y="699"/>
                  </a:cubicBezTo>
                  <a:cubicBezTo>
                    <a:pt x="487" y="882"/>
                    <a:pt x="670" y="1125"/>
                    <a:pt x="882" y="1186"/>
                  </a:cubicBezTo>
                  <a:cubicBezTo>
                    <a:pt x="898" y="1189"/>
                    <a:pt x="914" y="1190"/>
                    <a:pt x="928" y="1190"/>
                  </a:cubicBezTo>
                  <a:cubicBezTo>
                    <a:pt x="1052" y="1190"/>
                    <a:pt x="1122" y="1081"/>
                    <a:pt x="1095" y="973"/>
                  </a:cubicBezTo>
                  <a:cubicBezTo>
                    <a:pt x="1065" y="760"/>
                    <a:pt x="822" y="578"/>
                    <a:pt x="670" y="426"/>
                  </a:cubicBezTo>
                  <a:cubicBezTo>
                    <a:pt x="518" y="274"/>
                    <a:pt x="366" y="61"/>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44"/>
            <p:cNvSpPr/>
            <p:nvPr/>
          </p:nvSpPr>
          <p:spPr>
            <a:xfrm>
              <a:off x="2985975" y="4142200"/>
              <a:ext cx="44100" cy="45925"/>
            </a:xfrm>
            <a:custGeom>
              <a:avLst/>
              <a:gdLst/>
              <a:ahLst/>
              <a:cxnLst/>
              <a:rect l="l" t="t" r="r" b="b"/>
              <a:pathLst>
                <a:path w="1764" h="1837" extrusionOk="0">
                  <a:moveTo>
                    <a:pt x="118" y="1"/>
                  </a:moveTo>
                  <a:cubicBezTo>
                    <a:pt x="47" y="1"/>
                    <a:pt x="1" y="80"/>
                    <a:pt x="1" y="159"/>
                  </a:cubicBezTo>
                  <a:cubicBezTo>
                    <a:pt x="183" y="554"/>
                    <a:pt x="427" y="888"/>
                    <a:pt x="730" y="1162"/>
                  </a:cubicBezTo>
                  <a:cubicBezTo>
                    <a:pt x="959" y="1419"/>
                    <a:pt x="1187" y="1836"/>
                    <a:pt x="1541" y="1836"/>
                  </a:cubicBezTo>
                  <a:cubicBezTo>
                    <a:pt x="1564" y="1836"/>
                    <a:pt x="1588" y="1834"/>
                    <a:pt x="1612" y="1831"/>
                  </a:cubicBezTo>
                  <a:cubicBezTo>
                    <a:pt x="1642" y="1800"/>
                    <a:pt x="1703" y="1770"/>
                    <a:pt x="1703" y="1709"/>
                  </a:cubicBezTo>
                  <a:cubicBezTo>
                    <a:pt x="1764" y="1344"/>
                    <a:pt x="1338" y="1071"/>
                    <a:pt x="1095" y="827"/>
                  </a:cubicBezTo>
                  <a:cubicBezTo>
                    <a:pt x="852" y="493"/>
                    <a:pt x="518" y="220"/>
                    <a:pt x="153" y="7"/>
                  </a:cubicBezTo>
                  <a:cubicBezTo>
                    <a:pt x="141" y="3"/>
                    <a:pt x="129" y="1"/>
                    <a:pt x="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44"/>
            <p:cNvSpPr/>
            <p:nvPr/>
          </p:nvSpPr>
          <p:spPr>
            <a:xfrm>
              <a:off x="3001950" y="4113475"/>
              <a:ext cx="54075" cy="49150"/>
            </a:xfrm>
            <a:custGeom>
              <a:avLst/>
              <a:gdLst/>
              <a:ahLst/>
              <a:cxnLst/>
              <a:rect l="l" t="t" r="r" b="b"/>
              <a:pathLst>
                <a:path w="2163" h="1966" extrusionOk="0">
                  <a:moveTo>
                    <a:pt x="204" y="1"/>
                  </a:moveTo>
                  <a:cubicBezTo>
                    <a:pt x="152" y="1"/>
                    <a:pt x="111" y="27"/>
                    <a:pt x="91" y="92"/>
                  </a:cubicBezTo>
                  <a:lnTo>
                    <a:pt x="91" y="122"/>
                  </a:lnTo>
                  <a:cubicBezTo>
                    <a:pt x="0" y="426"/>
                    <a:pt x="456" y="730"/>
                    <a:pt x="639" y="913"/>
                  </a:cubicBezTo>
                  <a:cubicBezTo>
                    <a:pt x="973" y="1247"/>
                    <a:pt x="1277" y="1581"/>
                    <a:pt x="1611" y="1885"/>
                  </a:cubicBezTo>
                  <a:cubicBezTo>
                    <a:pt x="1668" y="1942"/>
                    <a:pt x="1732" y="1966"/>
                    <a:pt x="1793" y="1966"/>
                  </a:cubicBezTo>
                  <a:cubicBezTo>
                    <a:pt x="1992" y="1966"/>
                    <a:pt x="2162" y="1714"/>
                    <a:pt x="1976" y="1551"/>
                  </a:cubicBezTo>
                  <a:cubicBezTo>
                    <a:pt x="1581" y="1156"/>
                    <a:pt x="1216" y="791"/>
                    <a:pt x="791" y="396"/>
                  </a:cubicBezTo>
                  <a:cubicBezTo>
                    <a:pt x="743" y="348"/>
                    <a:pt x="39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44"/>
            <p:cNvSpPr/>
            <p:nvPr/>
          </p:nvSpPr>
          <p:spPr>
            <a:xfrm>
              <a:off x="3018050" y="4088200"/>
              <a:ext cx="52900" cy="50475"/>
            </a:xfrm>
            <a:custGeom>
              <a:avLst/>
              <a:gdLst/>
              <a:ahLst/>
              <a:cxnLst/>
              <a:rect l="l" t="t" r="r" b="b"/>
              <a:pathLst>
                <a:path w="2116" h="2019" extrusionOk="0">
                  <a:moveTo>
                    <a:pt x="111" y="1"/>
                  </a:moveTo>
                  <a:cubicBezTo>
                    <a:pt x="56" y="1"/>
                    <a:pt x="0" y="50"/>
                    <a:pt x="25" y="100"/>
                  </a:cubicBezTo>
                  <a:cubicBezTo>
                    <a:pt x="177" y="495"/>
                    <a:pt x="390" y="860"/>
                    <a:pt x="724" y="1133"/>
                  </a:cubicBezTo>
                  <a:cubicBezTo>
                    <a:pt x="967" y="1437"/>
                    <a:pt x="1302" y="1741"/>
                    <a:pt x="1636" y="1984"/>
                  </a:cubicBezTo>
                  <a:cubicBezTo>
                    <a:pt x="1683" y="2008"/>
                    <a:pt x="1728" y="2018"/>
                    <a:pt x="1769" y="2018"/>
                  </a:cubicBezTo>
                  <a:cubicBezTo>
                    <a:pt x="1995" y="2018"/>
                    <a:pt x="2115" y="1708"/>
                    <a:pt x="1910" y="1529"/>
                  </a:cubicBezTo>
                  <a:cubicBezTo>
                    <a:pt x="1271" y="1073"/>
                    <a:pt x="846" y="343"/>
                    <a:pt x="147" y="9"/>
                  </a:cubicBezTo>
                  <a:cubicBezTo>
                    <a:pt x="135" y="3"/>
                    <a:pt x="12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44"/>
            <p:cNvSpPr/>
            <p:nvPr/>
          </p:nvSpPr>
          <p:spPr>
            <a:xfrm>
              <a:off x="3030150" y="4066250"/>
              <a:ext cx="53825" cy="46200"/>
            </a:xfrm>
            <a:custGeom>
              <a:avLst/>
              <a:gdLst/>
              <a:ahLst/>
              <a:cxnLst/>
              <a:rect l="l" t="t" r="r" b="b"/>
              <a:pathLst>
                <a:path w="2153" h="1848" extrusionOk="0">
                  <a:moveTo>
                    <a:pt x="142" y="0"/>
                  </a:moveTo>
                  <a:cubicBezTo>
                    <a:pt x="46" y="0"/>
                    <a:pt x="0" y="106"/>
                    <a:pt x="27" y="188"/>
                  </a:cubicBezTo>
                  <a:cubicBezTo>
                    <a:pt x="210" y="492"/>
                    <a:pt x="453" y="765"/>
                    <a:pt x="726" y="978"/>
                  </a:cubicBezTo>
                  <a:cubicBezTo>
                    <a:pt x="1030" y="1251"/>
                    <a:pt x="1304" y="1495"/>
                    <a:pt x="1577" y="1768"/>
                  </a:cubicBezTo>
                  <a:cubicBezTo>
                    <a:pt x="1634" y="1824"/>
                    <a:pt x="1698" y="1848"/>
                    <a:pt x="1760" y="1848"/>
                  </a:cubicBezTo>
                  <a:cubicBezTo>
                    <a:pt x="1967" y="1848"/>
                    <a:pt x="2153" y="1584"/>
                    <a:pt x="1942" y="1373"/>
                  </a:cubicBezTo>
                  <a:cubicBezTo>
                    <a:pt x="1669" y="1099"/>
                    <a:pt x="1365" y="826"/>
                    <a:pt x="1061" y="583"/>
                  </a:cubicBezTo>
                  <a:cubicBezTo>
                    <a:pt x="818" y="309"/>
                    <a:pt x="514" y="127"/>
                    <a:pt x="179" y="5"/>
                  </a:cubicBezTo>
                  <a:cubicBezTo>
                    <a:pt x="166" y="2"/>
                    <a:pt x="154"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44"/>
            <p:cNvSpPr/>
            <p:nvPr/>
          </p:nvSpPr>
          <p:spPr>
            <a:xfrm>
              <a:off x="3050575" y="4039775"/>
              <a:ext cx="45625" cy="47125"/>
            </a:xfrm>
            <a:custGeom>
              <a:avLst/>
              <a:gdLst/>
              <a:ahLst/>
              <a:cxnLst/>
              <a:rect l="l" t="t" r="r" b="b"/>
              <a:pathLst>
                <a:path w="1825" h="1885" extrusionOk="0">
                  <a:moveTo>
                    <a:pt x="122" y="0"/>
                  </a:moveTo>
                  <a:cubicBezTo>
                    <a:pt x="61" y="0"/>
                    <a:pt x="1" y="61"/>
                    <a:pt x="1" y="92"/>
                  </a:cubicBezTo>
                  <a:cubicBezTo>
                    <a:pt x="1" y="487"/>
                    <a:pt x="457" y="821"/>
                    <a:pt x="700" y="1095"/>
                  </a:cubicBezTo>
                  <a:cubicBezTo>
                    <a:pt x="912" y="1338"/>
                    <a:pt x="1216" y="1855"/>
                    <a:pt x="1612" y="1885"/>
                  </a:cubicBezTo>
                  <a:cubicBezTo>
                    <a:pt x="1733" y="1885"/>
                    <a:pt x="1794" y="1794"/>
                    <a:pt x="1824" y="1703"/>
                  </a:cubicBezTo>
                  <a:cubicBezTo>
                    <a:pt x="1824" y="1338"/>
                    <a:pt x="1308" y="1003"/>
                    <a:pt x="1064" y="730"/>
                  </a:cubicBezTo>
                  <a:cubicBezTo>
                    <a:pt x="791" y="456"/>
                    <a:pt x="487" y="31"/>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44"/>
            <p:cNvSpPr/>
            <p:nvPr/>
          </p:nvSpPr>
          <p:spPr>
            <a:xfrm>
              <a:off x="3066525" y="4014650"/>
              <a:ext cx="51825" cy="49450"/>
            </a:xfrm>
            <a:custGeom>
              <a:avLst/>
              <a:gdLst/>
              <a:ahLst/>
              <a:cxnLst/>
              <a:rect l="l" t="t" r="r" b="b"/>
              <a:pathLst>
                <a:path w="2073" h="1978" extrusionOk="0">
                  <a:moveTo>
                    <a:pt x="162" y="1"/>
                  </a:moveTo>
                  <a:cubicBezTo>
                    <a:pt x="149" y="1"/>
                    <a:pt x="136" y="1"/>
                    <a:pt x="122" y="2"/>
                  </a:cubicBezTo>
                  <a:cubicBezTo>
                    <a:pt x="69" y="16"/>
                    <a:pt x="45" y="58"/>
                    <a:pt x="45" y="102"/>
                  </a:cubicBezTo>
                  <a:lnTo>
                    <a:pt x="45" y="102"/>
                  </a:lnTo>
                  <a:lnTo>
                    <a:pt x="31" y="94"/>
                  </a:lnTo>
                  <a:lnTo>
                    <a:pt x="31" y="94"/>
                  </a:lnTo>
                  <a:cubicBezTo>
                    <a:pt x="1" y="428"/>
                    <a:pt x="426" y="762"/>
                    <a:pt x="639" y="975"/>
                  </a:cubicBezTo>
                  <a:cubicBezTo>
                    <a:pt x="943" y="1309"/>
                    <a:pt x="1247" y="1644"/>
                    <a:pt x="1581" y="1948"/>
                  </a:cubicBezTo>
                  <a:cubicBezTo>
                    <a:pt x="1623" y="1968"/>
                    <a:pt x="1665" y="1978"/>
                    <a:pt x="1705" y="1978"/>
                  </a:cubicBezTo>
                  <a:cubicBezTo>
                    <a:pt x="1905" y="1978"/>
                    <a:pt x="2072" y="1755"/>
                    <a:pt x="1946" y="1553"/>
                  </a:cubicBezTo>
                  <a:cubicBezTo>
                    <a:pt x="1642" y="1218"/>
                    <a:pt x="1338" y="914"/>
                    <a:pt x="1004" y="580"/>
                  </a:cubicBezTo>
                  <a:cubicBezTo>
                    <a:pt x="799" y="375"/>
                    <a:pt x="509"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44"/>
            <p:cNvSpPr/>
            <p:nvPr/>
          </p:nvSpPr>
          <p:spPr>
            <a:xfrm>
              <a:off x="2859600" y="4003125"/>
              <a:ext cx="72450" cy="221175"/>
            </a:xfrm>
            <a:custGeom>
              <a:avLst/>
              <a:gdLst/>
              <a:ahLst/>
              <a:cxnLst/>
              <a:rect l="l" t="t" r="r" b="b"/>
              <a:pathLst>
                <a:path w="2898" h="8847" extrusionOk="0">
                  <a:moveTo>
                    <a:pt x="2666" y="1"/>
                  </a:moveTo>
                  <a:cubicBezTo>
                    <a:pt x="2600" y="1"/>
                    <a:pt x="2537" y="31"/>
                    <a:pt x="2503" y="99"/>
                  </a:cubicBezTo>
                  <a:cubicBezTo>
                    <a:pt x="1895" y="1406"/>
                    <a:pt x="1621" y="2865"/>
                    <a:pt x="1226" y="4232"/>
                  </a:cubicBezTo>
                  <a:cubicBezTo>
                    <a:pt x="831" y="5631"/>
                    <a:pt x="314" y="7120"/>
                    <a:pt x="41" y="8579"/>
                  </a:cubicBezTo>
                  <a:cubicBezTo>
                    <a:pt x="1" y="8720"/>
                    <a:pt x="133" y="8847"/>
                    <a:pt x="262" y="8847"/>
                  </a:cubicBezTo>
                  <a:cubicBezTo>
                    <a:pt x="329" y="8847"/>
                    <a:pt x="395" y="8813"/>
                    <a:pt x="436" y="8731"/>
                  </a:cubicBezTo>
                  <a:cubicBezTo>
                    <a:pt x="953" y="7363"/>
                    <a:pt x="1408" y="5965"/>
                    <a:pt x="1773" y="4536"/>
                  </a:cubicBezTo>
                  <a:cubicBezTo>
                    <a:pt x="2168" y="3108"/>
                    <a:pt x="2685" y="1679"/>
                    <a:pt x="2898" y="220"/>
                  </a:cubicBezTo>
                  <a:cubicBezTo>
                    <a:pt x="2898" y="87"/>
                    <a:pt x="2778" y="1"/>
                    <a:pt x="2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44"/>
            <p:cNvSpPr/>
            <p:nvPr/>
          </p:nvSpPr>
          <p:spPr>
            <a:xfrm>
              <a:off x="2859575" y="4233125"/>
              <a:ext cx="63375" cy="179875"/>
            </a:xfrm>
            <a:custGeom>
              <a:avLst/>
              <a:gdLst/>
              <a:ahLst/>
              <a:cxnLst/>
              <a:rect l="l" t="t" r="r" b="b"/>
              <a:pathLst>
                <a:path w="2535" h="7195" extrusionOk="0">
                  <a:moveTo>
                    <a:pt x="2334" y="0"/>
                  </a:moveTo>
                  <a:cubicBezTo>
                    <a:pt x="2263" y="0"/>
                    <a:pt x="2188" y="34"/>
                    <a:pt x="2139" y="108"/>
                  </a:cubicBezTo>
                  <a:cubicBezTo>
                    <a:pt x="1622" y="1081"/>
                    <a:pt x="1379" y="2267"/>
                    <a:pt x="1075" y="3330"/>
                  </a:cubicBezTo>
                  <a:cubicBezTo>
                    <a:pt x="710" y="4516"/>
                    <a:pt x="285" y="5701"/>
                    <a:pt x="42" y="6917"/>
                  </a:cubicBezTo>
                  <a:cubicBezTo>
                    <a:pt x="0" y="7063"/>
                    <a:pt x="144" y="7194"/>
                    <a:pt x="278" y="7194"/>
                  </a:cubicBezTo>
                  <a:cubicBezTo>
                    <a:pt x="339" y="7194"/>
                    <a:pt x="399" y="7166"/>
                    <a:pt x="437" y="7099"/>
                  </a:cubicBezTo>
                  <a:lnTo>
                    <a:pt x="437" y="7069"/>
                  </a:lnTo>
                  <a:cubicBezTo>
                    <a:pt x="893" y="5944"/>
                    <a:pt x="1288" y="4820"/>
                    <a:pt x="1622" y="3665"/>
                  </a:cubicBezTo>
                  <a:cubicBezTo>
                    <a:pt x="1957" y="2540"/>
                    <a:pt x="2443" y="1385"/>
                    <a:pt x="2534" y="200"/>
                  </a:cubicBezTo>
                  <a:cubicBezTo>
                    <a:pt x="2534" y="73"/>
                    <a:pt x="243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44"/>
            <p:cNvSpPr/>
            <p:nvPr/>
          </p:nvSpPr>
          <p:spPr>
            <a:xfrm>
              <a:off x="2875800" y="4460550"/>
              <a:ext cx="34975" cy="33250"/>
            </a:xfrm>
            <a:custGeom>
              <a:avLst/>
              <a:gdLst/>
              <a:ahLst/>
              <a:cxnLst/>
              <a:rect l="l" t="t" r="r" b="b"/>
              <a:pathLst>
                <a:path w="1399" h="1330" extrusionOk="0">
                  <a:moveTo>
                    <a:pt x="90" y="1"/>
                  </a:moveTo>
                  <a:cubicBezTo>
                    <a:pt x="43" y="1"/>
                    <a:pt x="6" y="55"/>
                    <a:pt x="31" y="130"/>
                  </a:cubicBezTo>
                  <a:lnTo>
                    <a:pt x="1" y="130"/>
                  </a:lnTo>
                  <a:cubicBezTo>
                    <a:pt x="153" y="404"/>
                    <a:pt x="365" y="677"/>
                    <a:pt x="609" y="920"/>
                  </a:cubicBezTo>
                  <a:cubicBezTo>
                    <a:pt x="709" y="1021"/>
                    <a:pt x="914" y="1330"/>
                    <a:pt x="1085" y="1330"/>
                  </a:cubicBezTo>
                  <a:cubicBezTo>
                    <a:pt x="1120" y="1330"/>
                    <a:pt x="1155" y="1317"/>
                    <a:pt x="1186" y="1285"/>
                  </a:cubicBezTo>
                  <a:cubicBezTo>
                    <a:pt x="1399" y="1103"/>
                    <a:pt x="1004" y="768"/>
                    <a:pt x="882" y="647"/>
                  </a:cubicBezTo>
                  <a:cubicBezTo>
                    <a:pt x="700" y="373"/>
                    <a:pt x="426" y="161"/>
                    <a:pt x="122" y="9"/>
                  </a:cubicBezTo>
                  <a:cubicBezTo>
                    <a:pt x="111" y="3"/>
                    <a:pt x="101"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83" name="Google Shape;4283;p44"/>
          <p:cNvSpPr txBox="1">
            <a:spLocks noGrp="1"/>
          </p:cNvSpPr>
          <p:nvPr>
            <p:ph type="subTitle" idx="1"/>
          </p:nvPr>
        </p:nvSpPr>
        <p:spPr>
          <a:xfrm>
            <a:off x="1094399" y="1489339"/>
            <a:ext cx="2941800" cy="2575063"/>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Clr>
                <a:schemeClr val="dk1"/>
              </a:buClr>
              <a:buSzPts val="1100"/>
              <a:buFont typeface="Arial"/>
              <a:buNone/>
            </a:pPr>
            <a:r>
              <a:rPr lang="es-EC" sz="1800" dirty="0">
                <a:effectLst/>
                <a:latin typeface="Times New Roman" panose="02020603050405020304" pitchFamily="18" charset="0"/>
                <a:ea typeface="Calibri" panose="020F0502020204030204" pitchFamily="34" charset="0"/>
                <a:cs typeface="Times New Roman" panose="02020603050405020304" pitchFamily="18" charset="0"/>
              </a:rPr>
              <a:t> Un blog es una página web en la que se publican regularmente artículos cortos con contenido actualizado y novedoso sobre temas específicos o libres. Estos artículos se conocen en inglés como "post" o publicaciones en español.</a:t>
            </a:r>
            <a:endParaRPr dirty="0"/>
          </a:p>
        </p:txBody>
      </p:sp>
      <p:grpSp>
        <p:nvGrpSpPr>
          <p:cNvPr id="4289" name="Google Shape;4289;p44"/>
          <p:cNvGrpSpPr/>
          <p:nvPr/>
        </p:nvGrpSpPr>
        <p:grpSpPr>
          <a:xfrm>
            <a:off x="7294791" y="986593"/>
            <a:ext cx="712596" cy="666775"/>
            <a:chOff x="-3386775" y="4276890"/>
            <a:chExt cx="1293513" cy="1210117"/>
          </a:xfrm>
        </p:grpSpPr>
        <p:sp>
          <p:nvSpPr>
            <p:cNvPr id="4290" name="Google Shape;4290;p44"/>
            <p:cNvSpPr/>
            <p:nvPr/>
          </p:nvSpPr>
          <p:spPr>
            <a:xfrm>
              <a:off x="-3219650" y="5026725"/>
              <a:ext cx="290525" cy="302425"/>
            </a:xfrm>
            <a:custGeom>
              <a:avLst/>
              <a:gdLst/>
              <a:ahLst/>
              <a:cxnLst/>
              <a:rect l="l" t="t" r="r" b="b"/>
              <a:pathLst>
                <a:path w="11621" h="12097" extrusionOk="0">
                  <a:moveTo>
                    <a:pt x="4953" y="0"/>
                  </a:moveTo>
                  <a:lnTo>
                    <a:pt x="7239" y="3906"/>
                  </a:lnTo>
                  <a:lnTo>
                    <a:pt x="11621" y="3334"/>
                  </a:lnTo>
                  <a:lnTo>
                    <a:pt x="9049" y="5811"/>
                  </a:lnTo>
                  <a:lnTo>
                    <a:pt x="11621" y="10764"/>
                  </a:lnTo>
                  <a:lnTo>
                    <a:pt x="6763" y="8763"/>
                  </a:lnTo>
                  <a:lnTo>
                    <a:pt x="3048" y="12097"/>
                  </a:lnTo>
                  <a:lnTo>
                    <a:pt x="2953" y="7239"/>
                  </a:lnTo>
                  <a:lnTo>
                    <a:pt x="0" y="5239"/>
                  </a:lnTo>
                  <a:lnTo>
                    <a:pt x="3905" y="4572"/>
                  </a:lnTo>
                  <a:close/>
                </a:path>
              </a:pathLst>
            </a:custGeom>
            <a:solidFill>
              <a:schemeClr val="accent3"/>
            </a:solidFill>
            <a:ln>
              <a:noFill/>
            </a:ln>
          </p:spPr>
        </p:sp>
        <p:sp>
          <p:nvSpPr>
            <p:cNvPr id="4291" name="Google Shape;4291;p44"/>
            <p:cNvSpPr/>
            <p:nvPr/>
          </p:nvSpPr>
          <p:spPr>
            <a:xfrm>
              <a:off x="-2719575" y="4829088"/>
              <a:ext cx="578625" cy="607225"/>
            </a:xfrm>
            <a:custGeom>
              <a:avLst/>
              <a:gdLst/>
              <a:ahLst/>
              <a:cxnLst/>
              <a:rect l="l" t="t" r="r" b="b"/>
              <a:pathLst>
                <a:path w="23145" h="24289" extrusionOk="0">
                  <a:moveTo>
                    <a:pt x="1047" y="4858"/>
                  </a:moveTo>
                  <a:lnTo>
                    <a:pt x="8858" y="7334"/>
                  </a:lnTo>
                  <a:lnTo>
                    <a:pt x="14287" y="0"/>
                  </a:lnTo>
                  <a:lnTo>
                    <a:pt x="15621" y="9430"/>
                  </a:lnTo>
                  <a:lnTo>
                    <a:pt x="23145" y="11525"/>
                  </a:lnTo>
                  <a:lnTo>
                    <a:pt x="16097" y="14002"/>
                  </a:lnTo>
                  <a:lnTo>
                    <a:pt x="16859" y="24289"/>
                  </a:lnTo>
                  <a:lnTo>
                    <a:pt x="10191" y="15812"/>
                  </a:lnTo>
                  <a:lnTo>
                    <a:pt x="0" y="19336"/>
                  </a:lnTo>
                  <a:lnTo>
                    <a:pt x="5238" y="11049"/>
                  </a:lnTo>
                  <a:close/>
                </a:path>
              </a:pathLst>
            </a:custGeom>
            <a:solidFill>
              <a:schemeClr val="accent3"/>
            </a:solidFill>
            <a:ln>
              <a:noFill/>
            </a:ln>
          </p:spPr>
        </p:sp>
        <p:sp>
          <p:nvSpPr>
            <p:cNvPr id="4292" name="Google Shape;4292;p44"/>
            <p:cNvSpPr/>
            <p:nvPr/>
          </p:nvSpPr>
          <p:spPr>
            <a:xfrm>
              <a:off x="-3319362" y="4317300"/>
              <a:ext cx="581025" cy="657225"/>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grpSp>
          <p:nvGrpSpPr>
            <p:cNvPr id="4293" name="Google Shape;4293;p44"/>
            <p:cNvGrpSpPr/>
            <p:nvPr/>
          </p:nvGrpSpPr>
          <p:grpSpPr>
            <a:xfrm>
              <a:off x="-3386775" y="4276890"/>
              <a:ext cx="1293513" cy="1210117"/>
              <a:chOff x="5689600" y="3993774"/>
              <a:chExt cx="588014" cy="550078"/>
            </a:xfrm>
          </p:grpSpPr>
          <p:sp>
            <p:nvSpPr>
              <p:cNvPr id="4294" name="Google Shape;4294;p44"/>
              <p:cNvSpPr/>
              <p:nvPr/>
            </p:nvSpPr>
            <p:spPr>
              <a:xfrm>
                <a:off x="5746477" y="4319476"/>
                <a:ext cx="167692" cy="169398"/>
              </a:xfrm>
              <a:custGeom>
                <a:avLst/>
                <a:gdLst/>
                <a:ahLst/>
                <a:cxnLst/>
                <a:rect l="l" t="t" r="r" b="b"/>
                <a:pathLst>
                  <a:path w="6094" h="6156" extrusionOk="0">
                    <a:moveTo>
                      <a:pt x="2715" y="700"/>
                    </a:moveTo>
                    <a:cubicBezTo>
                      <a:pt x="3037" y="1195"/>
                      <a:pt x="3348" y="1690"/>
                      <a:pt x="3678" y="2185"/>
                    </a:cubicBezTo>
                    <a:cubicBezTo>
                      <a:pt x="3700" y="2230"/>
                      <a:pt x="3755" y="2258"/>
                      <a:pt x="3819" y="2258"/>
                    </a:cubicBezTo>
                    <a:cubicBezTo>
                      <a:pt x="3842" y="2258"/>
                      <a:pt x="3867" y="2254"/>
                      <a:pt x="3891" y="2246"/>
                    </a:cubicBezTo>
                    <a:cubicBezTo>
                      <a:pt x="4339" y="2161"/>
                      <a:pt x="4803" y="2075"/>
                      <a:pt x="5271" y="2000"/>
                    </a:cubicBezTo>
                    <a:lnTo>
                      <a:pt x="5271" y="2000"/>
                    </a:lnTo>
                    <a:lnTo>
                      <a:pt x="4347" y="2945"/>
                    </a:lnTo>
                    <a:cubicBezTo>
                      <a:pt x="4229" y="3046"/>
                      <a:pt x="4261" y="3176"/>
                      <a:pt x="4349" y="3240"/>
                    </a:cubicBezTo>
                    <a:lnTo>
                      <a:pt x="4349" y="3240"/>
                    </a:lnTo>
                    <a:cubicBezTo>
                      <a:pt x="4679" y="3768"/>
                      <a:pt x="5009" y="4296"/>
                      <a:pt x="5339" y="4837"/>
                    </a:cubicBezTo>
                    <a:lnTo>
                      <a:pt x="5339" y="4837"/>
                    </a:lnTo>
                    <a:cubicBezTo>
                      <a:pt x="4724" y="4544"/>
                      <a:pt x="4110" y="4259"/>
                      <a:pt x="3496" y="4009"/>
                    </a:cubicBezTo>
                    <a:cubicBezTo>
                      <a:pt x="3471" y="3996"/>
                      <a:pt x="3440" y="3989"/>
                      <a:pt x="3409" y="3989"/>
                    </a:cubicBezTo>
                    <a:cubicBezTo>
                      <a:pt x="3365" y="3989"/>
                      <a:pt x="3319" y="4004"/>
                      <a:pt x="3283" y="4039"/>
                    </a:cubicBezTo>
                    <a:lnTo>
                      <a:pt x="1866" y="5456"/>
                    </a:lnTo>
                    <a:lnTo>
                      <a:pt x="1866" y="5456"/>
                    </a:lnTo>
                    <a:lnTo>
                      <a:pt x="2189" y="3614"/>
                    </a:lnTo>
                    <a:cubicBezTo>
                      <a:pt x="2219" y="3553"/>
                      <a:pt x="2189" y="3462"/>
                      <a:pt x="2098" y="3401"/>
                    </a:cubicBezTo>
                    <a:cubicBezTo>
                      <a:pt x="1696" y="3232"/>
                      <a:pt x="1280" y="3034"/>
                      <a:pt x="870" y="2826"/>
                    </a:cubicBezTo>
                    <a:lnTo>
                      <a:pt x="870" y="2826"/>
                    </a:lnTo>
                    <a:cubicBezTo>
                      <a:pt x="1340" y="2751"/>
                      <a:pt x="1810" y="2666"/>
                      <a:pt x="2280" y="2580"/>
                    </a:cubicBezTo>
                    <a:cubicBezTo>
                      <a:pt x="2341" y="2550"/>
                      <a:pt x="2371" y="2520"/>
                      <a:pt x="2402" y="2459"/>
                    </a:cubicBezTo>
                    <a:lnTo>
                      <a:pt x="2715" y="700"/>
                    </a:lnTo>
                    <a:close/>
                    <a:moveTo>
                      <a:pt x="2600" y="0"/>
                    </a:moveTo>
                    <a:cubicBezTo>
                      <a:pt x="2523" y="0"/>
                      <a:pt x="2448" y="38"/>
                      <a:pt x="2432" y="118"/>
                    </a:cubicBezTo>
                    <a:cubicBezTo>
                      <a:pt x="2341" y="666"/>
                      <a:pt x="2341" y="1729"/>
                      <a:pt x="1976" y="2125"/>
                    </a:cubicBezTo>
                    <a:cubicBezTo>
                      <a:pt x="1611" y="2520"/>
                      <a:pt x="669" y="2489"/>
                      <a:pt x="183" y="2550"/>
                    </a:cubicBezTo>
                    <a:cubicBezTo>
                      <a:pt x="31" y="2580"/>
                      <a:pt x="0" y="2793"/>
                      <a:pt x="152" y="2884"/>
                    </a:cubicBezTo>
                    <a:cubicBezTo>
                      <a:pt x="608" y="3128"/>
                      <a:pt x="1611" y="3371"/>
                      <a:pt x="1763" y="3887"/>
                    </a:cubicBezTo>
                    <a:cubicBezTo>
                      <a:pt x="1854" y="4100"/>
                      <a:pt x="1642" y="4678"/>
                      <a:pt x="1581" y="4891"/>
                    </a:cubicBezTo>
                    <a:lnTo>
                      <a:pt x="1399" y="5924"/>
                    </a:lnTo>
                    <a:cubicBezTo>
                      <a:pt x="1377" y="6055"/>
                      <a:pt x="1481" y="6155"/>
                      <a:pt x="1598" y="6155"/>
                    </a:cubicBezTo>
                    <a:cubicBezTo>
                      <a:pt x="1643" y="6155"/>
                      <a:pt x="1690" y="6140"/>
                      <a:pt x="1733" y="6106"/>
                    </a:cubicBezTo>
                    <a:cubicBezTo>
                      <a:pt x="2093" y="5746"/>
                      <a:pt x="2989" y="4464"/>
                      <a:pt x="3596" y="4464"/>
                    </a:cubicBezTo>
                    <a:cubicBezTo>
                      <a:pt x="3603" y="4464"/>
                      <a:pt x="3610" y="4465"/>
                      <a:pt x="3617" y="4465"/>
                    </a:cubicBezTo>
                    <a:cubicBezTo>
                      <a:pt x="3952" y="4556"/>
                      <a:pt x="4256" y="4708"/>
                      <a:pt x="4560" y="4860"/>
                    </a:cubicBezTo>
                    <a:cubicBezTo>
                      <a:pt x="4985" y="5042"/>
                      <a:pt x="5350" y="5255"/>
                      <a:pt x="5745" y="5468"/>
                    </a:cubicBezTo>
                    <a:cubicBezTo>
                      <a:pt x="5779" y="5485"/>
                      <a:pt x="5812" y="5492"/>
                      <a:pt x="5844" y="5492"/>
                    </a:cubicBezTo>
                    <a:cubicBezTo>
                      <a:pt x="5985" y="5492"/>
                      <a:pt x="6093" y="5343"/>
                      <a:pt x="6019" y="5194"/>
                    </a:cubicBezTo>
                    <a:cubicBezTo>
                      <a:pt x="5589" y="4508"/>
                      <a:pt x="5160" y="3821"/>
                      <a:pt x="4731" y="3108"/>
                    </a:cubicBezTo>
                    <a:lnTo>
                      <a:pt x="4731" y="3108"/>
                    </a:lnTo>
                    <a:lnTo>
                      <a:pt x="5958" y="1881"/>
                    </a:lnTo>
                    <a:cubicBezTo>
                      <a:pt x="6094" y="1746"/>
                      <a:pt x="5987" y="1537"/>
                      <a:pt x="5833" y="1537"/>
                    </a:cubicBezTo>
                    <a:cubicBezTo>
                      <a:pt x="5814" y="1537"/>
                      <a:pt x="5795" y="1540"/>
                      <a:pt x="5776" y="1547"/>
                    </a:cubicBezTo>
                    <a:cubicBezTo>
                      <a:pt x="5376" y="1614"/>
                      <a:pt x="4782" y="1842"/>
                      <a:pt x="4301" y="1842"/>
                    </a:cubicBezTo>
                    <a:cubicBezTo>
                      <a:pt x="4123" y="1842"/>
                      <a:pt x="3961" y="1811"/>
                      <a:pt x="3830" y="1729"/>
                    </a:cubicBezTo>
                    <a:cubicBezTo>
                      <a:pt x="3435" y="1486"/>
                      <a:pt x="3040" y="483"/>
                      <a:pt x="2766" y="88"/>
                    </a:cubicBezTo>
                    <a:cubicBezTo>
                      <a:pt x="2738" y="31"/>
                      <a:pt x="2668" y="0"/>
                      <a:pt x="260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44"/>
              <p:cNvSpPr/>
              <p:nvPr/>
            </p:nvSpPr>
            <p:spPr>
              <a:xfrm>
                <a:off x="5969969" y="4221898"/>
                <a:ext cx="307646" cy="321955"/>
              </a:xfrm>
              <a:custGeom>
                <a:avLst/>
                <a:gdLst/>
                <a:ahLst/>
                <a:cxnLst/>
                <a:rect l="l" t="t" r="r" b="b"/>
                <a:pathLst>
                  <a:path w="11180" h="11700" extrusionOk="0">
                    <a:moveTo>
                      <a:pt x="6702" y="673"/>
                    </a:moveTo>
                    <a:lnTo>
                      <a:pt x="6702" y="673"/>
                    </a:lnTo>
                    <a:cubicBezTo>
                      <a:pt x="6837" y="1914"/>
                      <a:pt x="6972" y="3157"/>
                      <a:pt x="7107" y="4424"/>
                    </a:cubicBezTo>
                    <a:cubicBezTo>
                      <a:pt x="7107" y="4515"/>
                      <a:pt x="7167" y="4576"/>
                      <a:pt x="7228" y="4607"/>
                    </a:cubicBezTo>
                    <a:cubicBezTo>
                      <a:pt x="8250" y="4888"/>
                      <a:pt x="9272" y="5190"/>
                      <a:pt x="10294" y="5496"/>
                    </a:cubicBezTo>
                    <a:lnTo>
                      <a:pt x="10294" y="5496"/>
                    </a:lnTo>
                    <a:lnTo>
                      <a:pt x="7441" y="6430"/>
                    </a:lnTo>
                    <a:cubicBezTo>
                      <a:pt x="7289" y="6506"/>
                      <a:pt x="7268" y="6677"/>
                      <a:pt x="7332" y="6780"/>
                    </a:cubicBezTo>
                    <a:lnTo>
                      <a:pt x="7332" y="6780"/>
                    </a:lnTo>
                    <a:cubicBezTo>
                      <a:pt x="7459" y="8121"/>
                      <a:pt x="7584" y="9481"/>
                      <a:pt x="7692" y="10826"/>
                    </a:cubicBezTo>
                    <a:lnTo>
                      <a:pt x="7692" y="10826"/>
                    </a:lnTo>
                    <a:cubicBezTo>
                      <a:pt x="6835" y="9640"/>
                      <a:pt x="5914" y="8499"/>
                      <a:pt x="4948" y="7403"/>
                    </a:cubicBezTo>
                    <a:cubicBezTo>
                      <a:pt x="4888" y="7342"/>
                      <a:pt x="4827" y="7342"/>
                      <a:pt x="4766" y="7342"/>
                    </a:cubicBezTo>
                    <a:lnTo>
                      <a:pt x="790" y="8668"/>
                    </a:lnTo>
                    <a:lnTo>
                      <a:pt x="790" y="8668"/>
                    </a:lnTo>
                    <a:lnTo>
                      <a:pt x="3155" y="5488"/>
                    </a:lnTo>
                    <a:cubicBezTo>
                      <a:pt x="3186" y="5397"/>
                      <a:pt x="3186" y="5306"/>
                      <a:pt x="3125" y="5245"/>
                    </a:cubicBezTo>
                    <a:cubicBezTo>
                      <a:pt x="2481" y="4447"/>
                      <a:pt x="1837" y="3648"/>
                      <a:pt x="1212" y="2831"/>
                    </a:cubicBezTo>
                    <a:lnTo>
                      <a:pt x="1212" y="2831"/>
                    </a:lnTo>
                    <a:cubicBezTo>
                      <a:pt x="2222" y="3146"/>
                      <a:pt x="3251" y="3473"/>
                      <a:pt x="4280" y="3756"/>
                    </a:cubicBezTo>
                    <a:cubicBezTo>
                      <a:pt x="4295" y="3763"/>
                      <a:pt x="4312" y="3767"/>
                      <a:pt x="4330" y="3767"/>
                    </a:cubicBezTo>
                    <a:cubicBezTo>
                      <a:pt x="4384" y="3767"/>
                      <a:pt x="4447" y="3733"/>
                      <a:pt x="4493" y="3664"/>
                    </a:cubicBezTo>
                    <a:lnTo>
                      <a:pt x="6702" y="673"/>
                    </a:lnTo>
                    <a:close/>
                    <a:moveTo>
                      <a:pt x="6810" y="0"/>
                    </a:moveTo>
                    <a:cubicBezTo>
                      <a:pt x="6750" y="0"/>
                      <a:pt x="6688" y="34"/>
                      <a:pt x="6651" y="108"/>
                    </a:cubicBezTo>
                    <a:cubicBezTo>
                      <a:pt x="6255" y="625"/>
                      <a:pt x="5891" y="1142"/>
                      <a:pt x="5496" y="1658"/>
                    </a:cubicBezTo>
                    <a:cubicBezTo>
                      <a:pt x="5192" y="2023"/>
                      <a:pt x="4766" y="2935"/>
                      <a:pt x="4371" y="3208"/>
                    </a:cubicBezTo>
                    <a:cubicBezTo>
                      <a:pt x="4279" y="3261"/>
                      <a:pt x="4170" y="3282"/>
                      <a:pt x="4052" y="3282"/>
                    </a:cubicBezTo>
                    <a:cubicBezTo>
                      <a:pt x="3622" y="3282"/>
                      <a:pt x="3063" y="3000"/>
                      <a:pt x="2730" y="2905"/>
                    </a:cubicBezTo>
                    <a:cubicBezTo>
                      <a:pt x="2061" y="2722"/>
                      <a:pt x="1423" y="2509"/>
                      <a:pt x="754" y="2297"/>
                    </a:cubicBezTo>
                    <a:cubicBezTo>
                      <a:pt x="741" y="2294"/>
                      <a:pt x="728" y="2293"/>
                      <a:pt x="715" y="2293"/>
                    </a:cubicBezTo>
                    <a:cubicBezTo>
                      <a:pt x="582" y="2293"/>
                      <a:pt x="486" y="2431"/>
                      <a:pt x="541" y="2570"/>
                    </a:cubicBezTo>
                    <a:cubicBezTo>
                      <a:pt x="906" y="3056"/>
                      <a:pt x="1240" y="3512"/>
                      <a:pt x="1605" y="3999"/>
                    </a:cubicBezTo>
                    <a:cubicBezTo>
                      <a:pt x="1970" y="4455"/>
                      <a:pt x="2699" y="5032"/>
                      <a:pt x="2608" y="5579"/>
                    </a:cubicBezTo>
                    <a:cubicBezTo>
                      <a:pt x="2486" y="6126"/>
                      <a:pt x="1635" y="6856"/>
                      <a:pt x="1331" y="7281"/>
                    </a:cubicBezTo>
                    <a:lnTo>
                      <a:pt x="85" y="8953"/>
                    </a:lnTo>
                    <a:cubicBezTo>
                      <a:pt x="1" y="9094"/>
                      <a:pt x="125" y="9261"/>
                      <a:pt x="264" y="9261"/>
                    </a:cubicBezTo>
                    <a:cubicBezTo>
                      <a:pt x="275" y="9261"/>
                      <a:pt x="287" y="9259"/>
                      <a:pt x="298" y="9257"/>
                    </a:cubicBezTo>
                    <a:lnTo>
                      <a:pt x="2578" y="8497"/>
                    </a:lnTo>
                    <a:cubicBezTo>
                      <a:pt x="2997" y="8349"/>
                      <a:pt x="3917" y="7861"/>
                      <a:pt x="4541" y="7861"/>
                    </a:cubicBezTo>
                    <a:cubicBezTo>
                      <a:pt x="4686" y="7861"/>
                      <a:pt x="4815" y="7887"/>
                      <a:pt x="4918" y="7950"/>
                    </a:cubicBezTo>
                    <a:cubicBezTo>
                      <a:pt x="5435" y="8254"/>
                      <a:pt x="5860" y="9075"/>
                      <a:pt x="6225" y="9531"/>
                    </a:cubicBezTo>
                    <a:cubicBezTo>
                      <a:pt x="6772" y="10199"/>
                      <a:pt x="7289" y="10899"/>
                      <a:pt x="7775" y="11628"/>
                    </a:cubicBezTo>
                    <a:cubicBezTo>
                      <a:pt x="7810" y="11675"/>
                      <a:pt x="7877" y="11699"/>
                      <a:pt x="7944" y="11699"/>
                    </a:cubicBezTo>
                    <a:cubicBezTo>
                      <a:pt x="8051" y="11699"/>
                      <a:pt x="8159" y="11637"/>
                      <a:pt x="8140" y="11506"/>
                    </a:cubicBezTo>
                    <a:cubicBezTo>
                      <a:pt x="7993" y="9944"/>
                      <a:pt x="7874" y="8353"/>
                      <a:pt x="7728" y="6789"/>
                    </a:cubicBezTo>
                    <a:lnTo>
                      <a:pt x="7728" y="6789"/>
                    </a:lnTo>
                    <a:lnTo>
                      <a:pt x="10936" y="5701"/>
                    </a:lnTo>
                    <a:cubicBezTo>
                      <a:pt x="11180" y="5701"/>
                      <a:pt x="11180" y="5336"/>
                      <a:pt x="10936" y="5336"/>
                    </a:cubicBezTo>
                    <a:cubicBezTo>
                      <a:pt x="10916" y="5329"/>
                      <a:pt x="10896" y="5321"/>
                      <a:pt x="10876" y="5314"/>
                    </a:cubicBezTo>
                    <a:lnTo>
                      <a:pt x="10876" y="5314"/>
                    </a:lnTo>
                    <a:lnTo>
                      <a:pt x="10876" y="5306"/>
                    </a:lnTo>
                    <a:lnTo>
                      <a:pt x="10864" y="5310"/>
                    </a:lnTo>
                    <a:lnTo>
                      <a:pt x="10864" y="5310"/>
                    </a:lnTo>
                    <a:cubicBezTo>
                      <a:pt x="10313" y="5111"/>
                      <a:pt x="9788" y="4964"/>
                      <a:pt x="9234" y="4789"/>
                    </a:cubicBezTo>
                    <a:cubicBezTo>
                      <a:pt x="8778" y="4667"/>
                      <a:pt x="7836" y="4576"/>
                      <a:pt x="7532" y="4212"/>
                    </a:cubicBezTo>
                    <a:cubicBezTo>
                      <a:pt x="7228" y="3847"/>
                      <a:pt x="7289" y="2813"/>
                      <a:pt x="7228" y="2297"/>
                    </a:cubicBezTo>
                    <a:cubicBezTo>
                      <a:pt x="7167" y="1598"/>
                      <a:pt x="7076" y="898"/>
                      <a:pt x="6985" y="199"/>
                    </a:cubicBezTo>
                    <a:cubicBezTo>
                      <a:pt x="6985" y="73"/>
                      <a:pt x="6899" y="0"/>
                      <a:pt x="681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44"/>
              <p:cNvSpPr/>
              <p:nvPr/>
            </p:nvSpPr>
            <p:spPr>
              <a:xfrm>
                <a:off x="5689600" y="3993774"/>
                <a:ext cx="308416" cy="322147"/>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81" name="Imagen 80">
            <a:extLst>
              <a:ext uri="{FF2B5EF4-FFF2-40B4-BE49-F238E27FC236}">
                <a16:creationId xmlns:a16="http://schemas.microsoft.com/office/drawing/2014/main" id="{CFC8D92C-E827-4CAE-8BF1-3BC0FD96F63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9094" y="918072"/>
            <a:ext cx="3141606" cy="31503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74"/>
        <p:cNvGrpSpPr/>
        <p:nvPr/>
      </p:nvGrpSpPr>
      <p:grpSpPr>
        <a:xfrm>
          <a:off x="0" y="0"/>
          <a:ext cx="0" cy="0"/>
          <a:chOff x="0" y="0"/>
          <a:chExt cx="0" cy="0"/>
        </a:xfrm>
      </p:grpSpPr>
      <p:sp>
        <p:nvSpPr>
          <p:cNvPr id="4376" name="Google Shape;4376;p46"/>
          <p:cNvSpPr txBox="1">
            <a:spLocks noGrp="1"/>
          </p:cNvSpPr>
          <p:nvPr>
            <p:ph type="subTitle" idx="1"/>
          </p:nvPr>
        </p:nvSpPr>
        <p:spPr>
          <a:xfrm>
            <a:off x="4889501" y="1427613"/>
            <a:ext cx="2925900" cy="184569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s-EC" dirty="0"/>
          </a:p>
          <a:p>
            <a:pPr marL="0" lvl="0" indent="0" algn="just" rtl="0">
              <a:spcBef>
                <a:spcPts val="0"/>
              </a:spcBef>
              <a:spcAft>
                <a:spcPts val="0"/>
              </a:spcAft>
              <a:buClr>
                <a:schemeClr val="dk1"/>
              </a:buClr>
              <a:buSzPts val="1100"/>
              <a:buFont typeface="Arial"/>
              <a:buNone/>
            </a:pPr>
            <a:r>
              <a:rPr lang="es-EC" dirty="0"/>
              <a:t>     Un servicio gratuito de Google para crear sitios web y su funcionamiento es tan sencillo como manejar una hoja de Word.</a:t>
            </a:r>
          </a:p>
          <a:p>
            <a:pPr marL="0" lvl="0" indent="0" algn="ctr" rtl="0">
              <a:spcBef>
                <a:spcPts val="0"/>
              </a:spcBef>
              <a:spcAft>
                <a:spcPts val="0"/>
              </a:spcAft>
              <a:buClr>
                <a:schemeClr val="dk1"/>
              </a:buClr>
              <a:buSzPts val="1100"/>
              <a:buFont typeface="Arial"/>
              <a:buNone/>
            </a:pPr>
            <a:endParaRPr lang="es-EC" dirty="0"/>
          </a:p>
        </p:txBody>
      </p:sp>
      <p:grpSp>
        <p:nvGrpSpPr>
          <p:cNvPr id="4383" name="Google Shape;4383;p46"/>
          <p:cNvGrpSpPr/>
          <p:nvPr/>
        </p:nvGrpSpPr>
        <p:grpSpPr>
          <a:xfrm flipH="1">
            <a:off x="6872278" y="3077079"/>
            <a:ext cx="667899" cy="603730"/>
            <a:chOff x="2251225" y="3287487"/>
            <a:chExt cx="557652" cy="504117"/>
          </a:xfrm>
        </p:grpSpPr>
        <p:sp>
          <p:nvSpPr>
            <p:cNvPr id="4384" name="Google Shape;4384;p46"/>
            <p:cNvSpPr/>
            <p:nvPr/>
          </p:nvSpPr>
          <p:spPr>
            <a:xfrm>
              <a:off x="2251225" y="3447229"/>
              <a:ext cx="317467" cy="344375"/>
            </a:xfrm>
            <a:custGeom>
              <a:avLst/>
              <a:gdLst/>
              <a:ahLst/>
              <a:cxnLst/>
              <a:rect l="l" t="t" r="r" b="b"/>
              <a:pathLst>
                <a:path w="9120" h="9893" extrusionOk="0">
                  <a:moveTo>
                    <a:pt x="4612" y="1647"/>
                  </a:moveTo>
                  <a:cubicBezTo>
                    <a:pt x="5084" y="3226"/>
                    <a:pt x="6215" y="4413"/>
                    <a:pt x="7849" y="4914"/>
                  </a:cubicBezTo>
                  <a:lnTo>
                    <a:pt x="7849" y="4914"/>
                  </a:lnTo>
                  <a:cubicBezTo>
                    <a:pt x="6275" y="5705"/>
                    <a:pt x="5228" y="6830"/>
                    <a:pt x="4685" y="8465"/>
                  </a:cubicBezTo>
                  <a:lnTo>
                    <a:pt x="4685" y="8465"/>
                  </a:lnTo>
                  <a:cubicBezTo>
                    <a:pt x="4327" y="7359"/>
                    <a:pt x="3622" y="6389"/>
                    <a:pt x="2645" y="5708"/>
                  </a:cubicBezTo>
                  <a:cubicBezTo>
                    <a:pt x="2264" y="5460"/>
                    <a:pt x="1704" y="5105"/>
                    <a:pt x="1152" y="4889"/>
                  </a:cubicBezTo>
                  <a:lnTo>
                    <a:pt x="1152" y="4889"/>
                  </a:lnTo>
                  <a:cubicBezTo>
                    <a:pt x="2729" y="4529"/>
                    <a:pt x="4012" y="3156"/>
                    <a:pt x="4612" y="1647"/>
                  </a:cubicBezTo>
                  <a:close/>
                  <a:moveTo>
                    <a:pt x="4667" y="1"/>
                  </a:moveTo>
                  <a:cubicBezTo>
                    <a:pt x="4522" y="1"/>
                    <a:pt x="4378" y="100"/>
                    <a:pt x="4378" y="297"/>
                  </a:cubicBezTo>
                  <a:cubicBezTo>
                    <a:pt x="4104" y="2516"/>
                    <a:pt x="2372" y="4309"/>
                    <a:pt x="153" y="4674"/>
                  </a:cubicBezTo>
                  <a:cubicBezTo>
                    <a:pt x="1" y="4705"/>
                    <a:pt x="62" y="4948"/>
                    <a:pt x="214" y="4978"/>
                  </a:cubicBezTo>
                  <a:cubicBezTo>
                    <a:pt x="258" y="4980"/>
                    <a:pt x="301" y="4981"/>
                    <a:pt x="345" y="4981"/>
                  </a:cubicBezTo>
                  <a:cubicBezTo>
                    <a:pt x="389" y="4981"/>
                    <a:pt x="432" y="4980"/>
                    <a:pt x="476" y="4978"/>
                  </a:cubicBezTo>
                  <a:lnTo>
                    <a:pt x="476" y="4978"/>
                  </a:lnTo>
                  <a:cubicBezTo>
                    <a:pt x="1048" y="5101"/>
                    <a:pt x="1739" y="5571"/>
                    <a:pt x="2159" y="5860"/>
                  </a:cubicBezTo>
                  <a:cubicBezTo>
                    <a:pt x="3436" y="6711"/>
                    <a:pt x="4256" y="8109"/>
                    <a:pt x="4408" y="9629"/>
                  </a:cubicBezTo>
                  <a:cubicBezTo>
                    <a:pt x="4426" y="9785"/>
                    <a:pt x="4573" y="9892"/>
                    <a:pt x="4706" y="9892"/>
                  </a:cubicBezTo>
                  <a:cubicBezTo>
                    <a:pt x="4806" y="9892"/>
                    <a:pt x="4899" y="9832"/>
                    <a:pt x="4925" y="9689"/>
                  </a:cubicBezTo>
                  <a:cubicBezTo>
                    <a:pt x="5351" y="7349"/>
                    <a:pt x="6566" y="5951"/>
                    <a:pt x="8816" y="5100"/>
                  </a:cubicBezTo>
                  <a:cubicBezTo>
                    <a:pt x="9028" y="5009"/>
                    <a:pt x="9120" y="4583"/>
                    <a:pt x="8816" y="4553"/>
                  </a:cubicBezTo>
                  <a:cubicBezTo>
                    <a:pt x="6536" y="4188"/>
                    <a:pt x="5077" y="2577"/>
                    <a:pt x="4955" y="297"/>
                  </a:cubicBezTo>
                  <a:cubicBezTo>
                    <a:pt x="4955" y="100"/>
                    <a:pt x="4811" y="1"/>
                    <a:pt x="4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46"/>
            <p:cNvSpPr/>
            <p:nvPr/>
          </p:nvSpPr>
          <p:spPr>
            <a:xfrm>
              <a:off x="2507285" y="3287487"/>
              <a:ext cx="252929" cy="273015"/>
            </a:xfrm>
            <a:custGeom>
              <a:avLst/>
              <a:gdLst/>
              <a:ahLst/>
              <a:cxnLst/>
              <a:rect l="l" t="t" r="r" b="b"/>
              <a:pathLst>
                <a:path w="7266" h="7843" extrusionOk="0">
                  <a:moveTo>
                    <a:pt x="3646" y="1544"/>
                  </a:moveTo>
                  <a:lnTo>
                    <a:pt x="3646" y="1544"/>
                  </a:lnTo>
                  <a:cubicBezTo>
                    <a:pt x="4033" y="2667"/>
                    <a:pt x="4852" y="3514"/>
                    <a:pt x="6006" y="3909"/>
                  </a:cubicBezTo>
                  <a:lnTo>
                    <a:pt x="6006" y="3909"/>
                  </a:lnTo>
                  <a:cubicBezTo>
                    <a:pt x="4888" y="4511"/>
                    <a:pt x="4126" y="5334"/>
                    <a:pt x="3702" y="6498"/>
                  </a:cubicBezTo>
                  <a:lnTo>
                    <a:pt x="3702" y="6498"/>
                  </a:lnTo>
                  <a:cubicBezTo>
                    <a:pt x="3407" y="5699"/>
                    <a:pt x="2879" y="4999"/>
                    <a:pt x="2159" y="4491"/>
                  </a:cubicBezTo>
                  <a:cubicBezTo>
                    <a:pt x="1887" y="4321"/>
                    <a:pt x="1502" y="4086"/>
                    <a:pt x="1109" y="3915"/>
                  </a:cubicBezTo>
                  <a:lnTo>
                    <a:pt x="1109" y="3915"/>
                  </a:lnTo>
                  <a:cubicBezTo>
                    <a:pt x="2249" y="3615"/>
                    <a:pt x="3170" y="2638"/>
                    <a:pt x="3646" y="1544"/>
                  </a:cubicBezTo>
                  <a:close/>
                  <a:moveTo>
                    <a:pt x="3694" y="0"/>
                  </a:moveTo>
                  <a:cubicBezTo>
                    <a:pt x="3549" y="0"/>
                    <a:pt x="3405" y="99"/>
                    <a:pt x="3405" y="297"/>
                  </a:cubicBezTo>
                  <a:cubicBezTo>
                    <a:pt x="3192" y="1999"/>
                    <a:pt x="1885" y="3397"/>
                    <a:pt x="183" y="3701"/>
                  </a:cubicBezTo>
                  <a:cubicBezTo>
                    <a:pt x="1" y="3731"/>
                    <a:pt x="61" y="3974"/>
                    <a:pt x="213" y="4005"/>
                  </a:cubicBezTo>
                  <a:cubicBezTo>
                    <a:pt x="271" y="4008"/>
                    <a:pt x="328" y="4010"/>
                    <a:pt x="385" y="4010"/>
                  </a:cubicBezTo>
                  <a:cubicBezTo>
                    <a:pt x="441" y="4010"/>
                    <a:pt x="497" y="4008"/>
                    <a:pt x="553" y="4005"/>
                  </a:cubicBezTo>
                  <a:lnTo>
                    <a:pt x="553" y="4005"/>
                  </a:lnTo>
                  <a:cubicBezTo>
                    <a:pt x="959" y="4138"/>
                    <a:pt x="1389" y="4461"/>
                    <a:pt x="1672" y="4673"/>
                  </a:cubicBezTo>
                  <a:cubicBezTo>
                    <a:pt x="2676" y="5312"/>
                    <a:pt x="3314" y="6406"/>
                    <a:pt x="3435" y="7591"/>
                  </a:cubicBezTo>
                  <a:cubicBezTo>
                    <a:pt x="3453" y="7746"/>
                    <a:pt x="3596" y="7842"/>
                    <a:pt x="3728" y="7842"/>
                  </a:cubicBezTo>
                  <a:cubicBezTo>
                    <a:pt x="3830" y="7842"/>
                    <a:pt x="3926" y="7785"/>
                    <a:pt x="3952" y="7652"/>
                  </a:cubicBezTo>
                  <a:cubicBezTo>
                    <a:pt x="4287" y="5829"/>
                    <a:pt x="5229" y="4765"/>
                    <a:pt x="6961" y="4096"/>
                  </a:cubicBezTo>
                  <a:cubicBezTo>
                    <a:pt x="7174" y="4035"/>
                    <a:pt x="7265" y="3610"/>
                    <a:pt x="6961" y="3579"/>
                  </a:cubicBezTo>
                  <a:cubicBezTo>
                    <a:pt x="6900" y="3571"/>
                    <a:pt x="6839" y="3562"/>
                    <a:pt x="6779" y="3551"/>
                  </a:cubicBezTo>
                  <a:lnTo>
                    <a:pt x="6779" y="3551"/>
                  </a:lnTo>
                  <a:lnTo>
                    <a:pt x="6779" y="3549"/>
                  </a:lnTo>
                  <a:cubicBezTo>
                    <a:pt x="6778" y="3549"/>
                    <a:pt x="6776" y="3550"/>
                    <a:pt x="6775" y="3550"/>
                  </a:cubicBezTo>
                  <a:lnTo>
                    <a:pt x="6775" y="3550"/>
                  </a:lnTo>
                  <a:cubicBezTo>
                    <a:pt x="5196" y="3261"/>
                    <a:pt x="4012" y="1906"/>
                    <a:pt x="3983" y="297"/>
                  </a:cubicBezTo>
                  <a:cubicBezTo>
                    <a:pt x="3983" y="99"/>
                    <a:pt x="3838" y="0"/>
                    <a:pt x="3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46"/>
            <p:cNvSpPr/>
            <p:nvPr/>
          </p:nvSpPr>
          <p:spPr>
            <a:xfrm>
              <a:off x="2653311" y="3601470"/>
              <a:ext cx="155566" cy="168097"/>
            </a:xfrm>
            <a:custGeom>
              <a:avLst/>
              <a:gdLst/>
              <a:ahLst/>
              <a:cxnLst/>
              <a:rect l="l" t="t" r="r" b="b"/>
              <a:pathLst>
                <a:path w="4469" h="4829" extrusionOk="0">
                  <a:moveTo>
                    <a:pt x="2195" y="1290"/>
                  </a:moveTo>
                  <a:lnTo>
                    <a:pt x="2195" y="1290"/>
                  </a:lnTo>
                  <a:cubicBezTo>
                    <a:pt x="2438" y="1787"/>
                    <a:pt x="2842" y="2193"/>
                    <a:pt x="3341" y="2434"/>
                  </a:cubicBezTo>
                  <a:lnTo>
                    <a:pt x="3341" y="2434"/>
                  </a:lnTo>
                  <a:cubicBezTo>
                    <a:pt x="2837" y="2748"/>
                    <a:pt x="2468" y="3154"/>
                    <a:pt x="2235" y="3701"/>
                  </a:cubicBezTo>
                  <a:lnTo>
                    <a:pt x="2235" y="3701"/>
                  </a:lnTo>
                  <a:cubicBezTo>
                    <a:pt x="1969" y="3153"/>
                    <a:pt x="1525" y="2655"/>
                    <a:pt x="970" y="2409"/>
                  </a:cubicBezTo>
                  <a:lnTo>
                    <a:pt x="970" y="2409"/>
                  </a:lnTo>
                  <a:cubicBezTo>
                    <a:pt x="1492" y="2222"/>
                    <a:pt x="1919" y="1793"/>
                    <a:pt x="2195" y="1290"/>
                  </a:cubicBezTo>
                  <a:close/>
                  <a:moveTo>
                    <a:pt x="2234" y="0"/>
                  </a:moveTo>
                  <a:cubicBezTo>
                    <a:pt x="2090" y="0"/>
                    <a:pt x="1946" y="91"/>
                    <a:pt x="1946" y="274"/>
                  </a:cubicBezTo>
                  <a:cubicBezTo>
                    <a:pt x="1794" y="1216"/>
                    <a:pt x="1095" y="2006"/>
                    <a:pt x="152" y="2219"/>
                  </a:cubicBezTo>
                  <a:cubicBezTo>
                    <a:pt x="31" y="2249"/>
                    <a:pt x="0" y="2492"/>
                    <a:pt x="152" y="2492"/>
                  </a:cubicBezTo>
                  <a:cubicBezTo>
                    <a:pt x="235" y="2504"/>
                    <a:pt x="317" y="2510"/>
                    <a:pt x="397" y="2510"/>
                  </a:cubicBezTo>
                  <a:cubicBezTo>
                    <a:pt x="399" y="2510"/>
                    <a:pt x="401" y="2510"/>
                    <a:pt x="404" y="2510"/>
                  </a:cubicBezTo>
                  <a:lnTo>
                    <a:pt x="404" y="2510"/>
                  </a:lnTo>
                  <a:cubicBezTo>
                    <a:pt x="1242" y="2765"/>
                    <a:pt x="1892" y="3804"/>
                    <a:pt x="1976" y="4559"/>
                  </a:cubicBezTo>
                  <a:cubicBezTo>
                    <a:pt x="1994" y="4720"/>
                    <a:pt x="2149" y="4829"/>
                    <a:pt x="2285" y="4829"/>
                  </a:cubicBezTo>
                  <a:cubicBezTo>
                    <a:pt x="2381" y="4829"/>
                    <a:pt x="2468" y="4776"/>
                    <a:pt x="2493" y="4651"/>
                  </a:cubicBezTo>
                  <a:cubicBezTo>
                    <a:pt x="2614" y="3708"/>
                    <a:pt x="3283" y="2918"/>
                    <a:pt x="4165" y="2644"/>
                  </a:cubicBezTo>
                  <a:cubicBezTo>
                    <a:pt x="4408" y="2553"/>
                    <a:pt x="4468" y="2158"/>
                    <a:pt x="4165" y="2097"/>
                  </a:cubicBezTo>
                  <a:cubicBezTo>
                    <a:pt x="3253" y="1976"/>
                    <a:pt x="2554" y="1216"/>
                    <a:pt x="2523" y="274"/>
                  </a:cubicBezTo>
                  <a:cubicBezTo>
                    <a:pt x="2523" y="91"/>
                    <a:pt x="2379" y="0"/>
                    <a:pt x="22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72" name="Google Shape;4572;p46"/>
          <p:cNvGrpSpPr/>
          <p:nvPr/>
        </p:nvGrpSpPr>
        <p:grpSpPr>
          <a:xfrm rot="-5777935" flipH="1">
            <a:off x="6087828" y="844011"/>
            <a:ext cx="475767" cy="470240"/>
            <a:chOff x="10001634" y="5328291"/>
            <a:chExt cx="620678" cy="613468"/>
          </a:xfrm>
        </p:grpSpPr>
        <p:sp>
          <p:nvSpPr>
            <p:cNvPr id="4573" name="Google Shape;4573;p4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574" name="Google Shape;4574;p4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75" name="Google Shape;4575;p46"/>
          <p:cNvGrpSpPr/>
          <p:nvPr/>
        </p:nvGrpSpPr>
        <p:grpSpPr>
          <a:xfrm rot="-5777935" flipH="1">
            <a:off x="2251403" y="3813011"/>
            <a:ext cx="475767" cy="470240"/>
            <a:chOff x="10001634" y="5328291"/>
            <a:chExt cx="620678" cy="613468"/>
          </a:xfrm>
        </p:grpSpPr>
        <p:sp>
          <p:nvSpPr>
            <p:cNvPr id="4576" name="Google Shape;4576;p46"/>
            <p:cNvSpPr/>
            <p:nvPr/>
          </p:nvSpPr>
          <p:spPr>
            <a:xfrm rot="-3601102">
              <a:off x="10137246" y="5414917"/>
              <a:ext cx="378457" cy="428091"/>
            </a:xfrm>
            <a:custGeom>
              <a:avLst/>
              <a:gdLst/>
              <a:ahLst/>
              <a:cxnLst/>
              <a:rect l="l" t="t" r="r" b="b"/>
              <a:pathLst>
                <a:path w="23241" h="26289" extrusionOk="0">
                  <a:moveTo>
                    <a:pt x="7048" y="9335"/>
                  </a:moveTo>
                  <a:lnTo>
                    <a:pt x="8191" y="0"/>
                  </a:lnTo>
                  <a:lnTo>
                    <a:pt x="13906" y="7430"/>
                  </a:lnTo>
                  <a:lnTo>
                    <a:pt x="22669" y="4953"/>
                  </a:lnTo>
                  <a:lnTo>
                    <a:pt x="17526" y="11430"/>
                  </a:lnTo>
                  <a:lnTo>
                    <a:pt x="23241" y="20384"/>
                  </a:lnTo>
                  <a:lnTo>
                    <a:pt x="12904" y="16350"/>
                  </a:lnTo>
                  <a:lnTo>
                    <a:pt x="5524" y="26289"/>
                  </a:lnTo>
                  <a:lnTo>
                    <a:pt x="6477" y="15240"/>
                  </a:lnTo>
                  <a:lnTo>
                    <a:pt x="0" y="11621"/>
                  </a:lnTo>
                </a:path>
              </a:pathLst>
            </a:custGeom>
            <a:solidFill>
              <a:schemeClr val="accent3"/>
            </a:solidFill>
            <a:ln>
              <a:noFill/>
            </a:ln>
          </p:spPr>
        </p:sp>
        <p:sp>
          <p:nvSpPr>
            <p:cNvPr id="4577" name="Google Shape;4577;p46"/>
            <p:cNvSpPr/>
            <p:nvPr/>
          </p:nvSpPr>
          <p:spPr>
            <a:xfrm rot="-3601167">
              <a:off x="10091018" y="5404211"/>
              <a:ext cx="441911" cy="461626"/>
            </a:xfrm>
            <a:custGeom>
              <a:avLst/>
              <a:gdLst/>
              <a:ahLst/>
              <a:cxnLst/>
              <a:rect l="l" t="t" r="r" b="b"/>
              <a:pathLst>
                <a:path w="11208" h="11707" extrusionOk="0">
                  <a:moveTo>
                    <a:pt x="4505" y="697"/>
                  </a:moveTo>
                  <a:lnTo>
                    <a:pt x="6718" y="3656"/>
                  </a:lnTo>
                  <a:cubicBezTo>
                    <a:pt x="6741" y="3725"/>
                    <a:pt x="6798" y="3759"/>
                    <a:pt x="6863" y="3759"/>
                  </a:cubicBezTo>
                  <a:cubicBezTo>
                    <a:pt x="6885" y="3759"/>
                    <a:pt x="6908" y="3755"/>
                    <a:pt x="6931" y="3748"/>
                  </a:cubicBezTo>
                  <a:cubicBezTo>
                    <a:pt x="7961" y="3464"/>
                    <a:pt x="8969" y="3159"/>
                    <a:pt x="9973" y="2832"/>
                  </a:cubicBezTo>
                  <a:lnTo>
                    <a:pt x="9973" y="2832"/>
                  </a:lnTo>
                  <a:cubicBezTo>
                    <a:pt x="9369" y="3646"/>
                    <a:pt x="8727" y="4442"/>
                    <a:pt x="8086" y="5237"/>
                  </a:cubicBezTo>
                  <a:cubicBezTo>
                    <a:pt x="8025" y="5298"/>
                    <a:pt x="7994" y="5389"/>
                    <a:pt x="8055" y="5480"/>
                  </a:cubicBezTo>
                  <a:lnTo>
                    <a:pt x="10450" y="8700"/>
                  </a:lnTo>
                  <a:lnTo>
                    <a:pt x="10450" y="8700"/>
                  </a:lnTo>
                  <a:lnTo>
                    <a:pt x="6444" y="7365"/>
                  </a:lnTo>
                  <a:cubicBezTo>
                    <a:pt x="6418" y="7356"/>
                    <a:pt x="6393" y="7352"/>
                    <a:pt x="6372" y="7352"/>
                  </a:cubicBezTo>
                  <a:cubicBezTo>
                    <a:pt x="6320" y="7352"/>
                    <a:pt x="6283" y="7374"/>
                    <a:pt x="6262" y="7395"/>
                  </a:cubicBezTo>
                  <a:cubicBezTo>
                    <a:pt x="5261" y="8501"/>
                    <a:pt x="4352" y="9676"/>
                    <a:pt x="3494" y="10879"/>
                  </a:cubicBezTo>
                  <a:lnTo>
                    <a:pt x="3494" y="10879"/>
                  </a:lnTo>
                  <a:cubicBezTo>
                    <a:pt x="3616" y="9498"/>
                    <a:pt x="3723" y="8134"/>
                    <a:pt x="3850" y="6748"/>
                  </a:cubicBezTo>
                  <a:lnTo>
                    <a:pt x="3850" y="6748"/>
                  </a:lnTo>
                  <a:cubicBezTo>
                    <a:pt x="3912" y="6643"/>
                    <a:pt x="3889" y="6490"/>
                    <a:pt x="3739" y="6453"/>
                  </a:cubicBezTo>
                  <a:lnTo>
                    <a:pt x="927" y="5499"/>
                  </a:lnTo>
                  <a:lnTo>
                    <a:pt x="927" y="5499"/>
                  </a:lnTo>
                  <a:cubicBezTo>
                    <a:pt x="1924" y="5178"/>
                    <a:pt x="2938" y="4878"/>
                    <a:pt x="3952" y="4599"/>
                  </a:cubicBezTo>
                  <a:cubicBezTo>
                    <a:pt x="4043" y="4568"/>
                    <a:pt x="4104" y="4507"/>
                    <a:pt x="4104" y="4416"/>
                  </a:cubicBezTo>
                  <a:cubicBezTo>
                    <a:pt x="4238" y="3186"/>
                    <a:pt x="4371" y="1933"/>
                    <a:pt x="4505" y="697"/>
                  </a:cubicBezTo>
                  <a:close/>
                  <a:moveTo>
                    <a:pt x="4357" y="1"/>
                  </a:moveTo>
                  <a:cubicBezTo>
                    <a:pt x="4258" y="1"/>
                    <a:pt x="4165" y="79"/>
                    <a:pt x="4165" y="191"/>
                  </a:cubicBezTo>
                  <a:cubicBezTo>
                    <a:pt x="4073" y="890"/>
                    <a:pt x="4013" y="1590"/>
                    <a:pt x="3921" y="2289"/>
                  </a:cubicBezTo>
                  <a:cubicBezTo>
                    <a:pt x="3891" y="2805"/>
                    <a:pt x="3921" y="3808"/>
                    <a:pt x="3648" y="4204"/>
                  </a:cubicBezTo>
                  <a:cubicBezTo>
                    <a:pt x="3344" y="4568"/>
                    <a:pt x="2402" y="4659"/>
                    <a:pt x="1915" y="4781"/>
                  </a:cubicBezTo>
                  <a:cubicBezTo>
                    <a:pt x="1368" y="4963"/>
                    <a:pt x="791" y="5146"/>
                    <a:pt x="213" y="5328"/>
                  </a:cubicBezTo>
                  <a:cubicBezTo>
                    <a:pt x="0" y="5359"/>
                    <a:pt x="0" y="5663"/>
                    <a:pt x="213" y="5693"/>
                  </a:cubicBezTo>
                  <a:lnTo>
                    <a:pt x="3481" y="6792"/>
                  </a:lnTo>
                  <a:lnTo>
                    <a:pt x="3481" y="6792"/>
                  </a:lnTo>
                  <a:cubicBezTo>
                    <a:pt x="3334" y="8379"/>
                    <a:pt x="3188" y="9940"/>
                    <a:pt x="3070" y="11529"/>
                  </a:cubicBezTo>
                  <a:cubicBezTo>
                    <a:pt x="3070" y="11640"/>
                    <a:pt x="3161" y="11706"/>
                    <a:pt x="3252" y="11706"/>
                  </a:cubicBezTo>
                  <a:cubicBezTo>
                    <a:pt x="3311" y="11706"/>
                    <a:pt x="3369" y="11679"/>
                    <a:pt x="3405" y="11620"/>
                  </a:cubicBezTo>
                  <a:cubicBezTo>
                    <a:pt x="3861" y="10951"/>
                    <a:pt x="4347" y="10283"/>
                    <a:pt x="4864" y="9644"/>
                  </a:cubicBezTo>
                  <a:cubicBezTo>
                    <a:pt x="5228" y="9219"/>
                    <a:pt x="5776" y="8216"/>
                    <a:pt x="6292" y="7942"/>
                  </a:cubicBezTo>
                  <a:cubicBezTo>
                    <a:pt x="6399" y="7883"/>
                    <a:pt x="6525" y="7858"/>
                    <a:pt x="6662" y="7858"/>
                  </a:cubicBezTo>
                  <a:cubicBezTo>
                    <a:pt x="7233" y="7858"/>
                    <a:pt x="8010" y="8282"/>
                    <a:pt x="8450" y="8429"/>
                  </a:cubicBezTo>
                  <a:lnTo>
                    <a:pt x="10882" y="9249"/>
                  </a:lnTo>
                  <a:cubicBezTo>
                    <a:pt x="10893" y="9251"/>
                    <a:pt x="10905" y="9253"/>
                    <a:pt x="10917" y="9253"/>
                  </a:cubicBezTo>
                  <a:cubicBezTo>
                    <a:pt x="11060" y="9253"/>
                    <a:pt x="11207" y="9088"/>
                    <a:pt x="11095" y="8976"/>
                  </a:cubicBezTo>
                  <a:lnTo>
                    <a:pt x="9849" y="7273"/>
                  </a:lnTo>
                  <a:lnTo>
                    <a:pt x="9210" y="6422"/>
                  </a:lnTo>
                  <a:cubicBezTo>
                    <a:pt x="8967" y="6149"/>
                    <a:pt x="8754" y="5875"/>
                    <a:pt x="8572" y="5571"/>
                  </a:cubicBezTo>
                  <a:cubicBezTo>
                    <a:pt x="8450" y="5055"/>
                    <a:pt x="9271" y="4386"/>
                    <a:pt x="9575" y="3991"/>
                  </a:cubicBezTo>
                  <a:cubicBezTo>
                    <a:pt x="9970" y="3504"/>
                    <a:pt x="10305" y="3049"/>
                    <a:pt x="10639" y="2562"/>
                  </a:cubicBezTo>
                  <a:cubicBezTo>
                    <a:pt x="10722" y="2423"/>
                    <a:pt x="10603" y="2285"/>
                    <a:pt x="10466" y="2285"/>
                  </a:cubicBezTo>
                  <a:cubicBezTo>
                    <a:pt x="10453" y="2285"/>
                    <a:pt x="10439" y="2286"/>
                    <a:pt x="10426" y="2289"/>
                  </a:cubicBezTo>
                  <a:cubicBezTo>
                    <a:pt x="9818" y="2471"/>
                    <a:pt x="9241" y="2684"/>
                    <a:pt x="8633" y="2866"/>
                  </a:cubicBezTo>
                  <a:cubicBezTo>
                    <a:pt x="8246" y="2963"/>
                    <a:pt x="7629" y="3271"/>
                    <a:pt x="7163" y="3271"/>
                  </a:cubicBezTo>
                  <a:cubicBezTo>
                    <a:pt x="7043" y="3271"/>
                    <a:pt x="6933" y="3250"/>
                    <a:pt x="6839" y="3200"/>
                  </a:cubicBezTo>
                  <a:cubicBezTo>
                    <a:pt x="6444" y="3018"/>
                    <a:pt x="6019" y="2137"/>
                    <a:pt x="5776" y="1772"/>
                  </a:cubicBezTo>
                  <a:lnTo>
                    <a:pt x="4529" y="100"/>
                  </a:lnTo>
                  <a:cubicBezTo>
                    <a:pt x="4483" y="30"/>
                    <a:pt x="4419" y="1"/>
                    <a:pt x="435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7" name="Imagen 206">
            <a:extLst>
              <a:ext uri="{FF2B5EF4-FFF2-40B4-BE49-F238E27FC236}">
                <a16:creationId xmlns:a16="http://schemas.microsoft.com/office/drawing/2014/main" id="{B4EEBBB0-A61F-445A-8DE5-C6CE21D8405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8599" y="925135"/>
            <a:ext cx="2314575" cy="2743200"/>
          </a:xfrm>
          <a:prstGeom prst="rect">
            <a:avLst/>
          </a:prstGeom>
          <a:ln>
            <a:noFill/>
          </a:ln>
          <a:effectLst>
            <a:softEdge rad="112500"/>
          </a:effectLst>
        </p:spPr>
      </p:pic>
    </p:spTree>
  </p:cSld>
  <p:clrMapOvr>
    <a:masterClrMapping/>
  </p:clrMapOvr>
</p:sld>
</file>

<file path=ppt/theme/theme1.xml><?xml version="1.0" encoding="utf-8"?>
<a:theme xmlns:a="http://schemas.openxmlformats.org/drawingml/2006/main" name="Kawaii Style Book Slideshow for Marketing by Slidesgo">
  <a:themeElements>
    <a:clrScheme name="Simple Light">
      <a:dk1>
        <a:srgbClr val="000000"/>
      </a:dk1>
      <a:lt1>
        <a:srgbClr val="B4D0FB"/>
      </a:lt1>
      <a:dk2>
        <a:srgbClr val="3D85C6"/>
      </a:dk2>
      <a:lt2>
        <a:srgbClr val="1B4D77"/>
      </a:lt2>
      <a:accent1>
        <a:srgbClr val="F3B0DB"/>
      </a:accent1>
      <a:accent2>
        <a:srgbClr val="BDFDF7"/>
      </a:accent2>
      <a:accent3>
        <a:srgbClr val="FFFEB9"/>
      </a:accent3>
      <a:accent4>
        <a:srgbClr val="D4B2FA"/>
      </a:accent4>
      <a:accent5>
        <a:srgbClr val="FFFFFF"/>
      </a:accent5>
      <a:accent6>
        <a:srgbClr val="FFFFFF"/>
      </a:accent6>
      <a:hlink>
        <a:srgbClr val="1B4D7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895</Words>
  <Application>Microsoft Office PowerPoint</Application>
  <PresentationFormat>Presentación en pantalla (16:9)</PresentationFormat>
  <Paragraphs>65</Paragraphs>
  <Slides>28</Slides>
  <Notes>28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Barriecito</vt:lpstr>
      <vt:lpstr>Anaheim</vt:lpstr>
      <vt:lpstr>Arial</vt:lpstr>
      <vt:lpstr>Catamaran</vt:lpstr>
      <vt:lpstr>Times New Roman</vt:lpstr>
      <vt:lpstr>Roboto Condensed Light</vt:lpstr>
      <vt:lpstr>Kawaii Style Book Slideshow for Marketing by Slidesgo</vt:lpstr>
      <vt:lpstr>TECNOLOGÍA DE LA INFORMACIÓN Y COMUNICACIÓN</vt:lpstr>
      <vt:lpstr>¿Qué son las TIC?</vt:lpstr>
      <vt:lpstr>Características de las TIC</vt:lpstr>
      <vt:lpstr>Ventajas de las TIC</vt:lpstr>
      <vt:lpstr>Desventajas de las TIC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TECNOLOGÍA DE LA INFORMACIÓN Y COMUNICACIÓN</dc:title>
  <dc:creator>HP LAPTOP</dc:creator>
  <cp:lastModifiedBy>Carlos Stalin Muñoz Abad</cp:lastModifiedBy>
  <cp:revision>14</cp:revision>
  <dcterms:modified xsi:type="dcterms:W3CDTF">2024-11-02T01:04:11Z</dcterms:modified>
</cp:coreProperties>
</file>